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90" r:id="rId2"/>
    <p:sldId id="259" r:id="rId3"/>
    <p:sldId id="264" r:id="rId4"/>
    <p:sldId id="263" r:id="rId5"/>
    <p:sldId id="265" r:id="rId6"/>
    <p:sldId id="262" r:id="rId7"/>
    <p:sldId id="260" r:id="rId8"/>
    <p:sldId id="261" r:id="rId9"/>
    <p:sldId id="266" r:id="rId10"/>
    <p:sldId id="258" r:id="rId11"/>
    <p:sldId id="267" r:id="rId12"/>
    <p:sldId id="293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2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714" autoAdjust="0"/>
  </p:normalViewPr>
  <p:slideViewPr>
    <p:cSldViewPr>
      <p:cViewPr varScale="1">
        <p:scale>
          <a:sx n="86" d="100"/>
          <a:sy n="86" d="100"/>
        </p:scale>
        <p:origin x="153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A9258-9B19-4643-A5BF-9798346ED88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FFE56-FEA4-4322-A8F0-926AFF0451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FFE56-FEA4-4322-A8F0-926AFF04518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0" descr="61012cf13b595b2bb3c4849d3548333b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5832000" cy="5955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0192" y="1052736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лесу прифронтовом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Государственные архивы РФ, хранящие фотодокументы о Великой 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-762000"/>
            <a:ext cx="5076825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Хроники Второй Мировой войны. (160 фото) &quot; Фото лучших фотог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4664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Любимые писатели всех времён и народов**- я.р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33425"/>
            <a:ext cx="9753600" cy="7591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ocuments\Презентации МХК\ВОВ\4eed36505a15c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280000" cy="6369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ocuments\Презентации МХК\ВОВ\f14152dc24ae128d800ad0de9be02ec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-3385"/>
            <a:ext cx="8388000" cy="6861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светлана\Documents\Презентации МХК\ВОВ\1a956c46450e1847584fd382f605b0a6_X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8000" cy="6841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лана\Documents\Презентации МХК\ВОВ\4[2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80000" cy="6220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фото якутии\0_7bd64_d18b2534_X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фото якутии\1280_96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-594000"/>
            <a:ext cx="9936000" cy="745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фото якутии\114127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000" y="-81001"/>
            <a:ext cx="9252000" cy="6939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На привале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44000" cy="5783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фото якутии\1305468258_2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фото якутии\543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"/>
            <a:ext cx="9144000" cy="6863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лана\Desktop\фото якутии\sterh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52000" cy="6661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фото якутии\gazeta_10141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0000" cy="673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фото якутии\cd1c9e2b91547d954bec20a08db75938.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6000" cy="6823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5"/>
            <a:ext cx="9144000" cy="685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021287"/>
            <a:ext cx="2699792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СНАЙПЕР ИВАН КУЛЬБЕРТИНОВ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-849161"/>
            <a:ext cx="5544000" cy="770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12161" y="548680"/>
            <a:ext cx="3131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СНАЙПЕР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АЛЕКСЕЙ МИРОНОВ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ветлана\Documents\Презентации МХК\снайперы\семён номоко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291"/>
            <a:ext cx="4392000" cy="6828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20072" y="1196752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СНАЙПЕР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СЕМЁН НОМОКОНОВ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лана\Documents\Презентации МХК\снайперы\фёдор охлоп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4608000" cy="68300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80112" y="148478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СНАЙПЕР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ФЁДОР ОХЛОПКОВ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432000" cy="682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Фотографии второй мировой, многие цветные (фото) - ЯПлакалъ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80000" cy="621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0000" cy="683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8600" y="332656"/>
            <a:ext cx="10764000" cy="617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светлана\Desktop\фото якутии\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298" y="436900"/>
            <a:ext cx="10008000" cy="6054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фото якутии\med_gallery_6125_1665_14503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99050" cy="63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ветлана\Desktop\фото якутии\1238343293_0001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"/>
            <a:ext cx="9180000" cy="6869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Любимые писатели всех времён и народов**- я.р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33425"/>
            <a:ext cx="9753600" cy="7591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ветлана\Desktop\снайперы\76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404664"/>
            <a:ext cx="9108000" cy="6258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4251204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788000" cy="6880344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000" y="0"/>
            <a:ext cx="4320000" cy="695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216000" cy="543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000" cy="585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На правде стой - Казаки Стал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0"/>
            <a:ext cx="4536000" cy="7014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000" y="332656"/>
            <a:ext cx="9324000" cy="626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" y="376238"/>
            <a:ext cx="90487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602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0"/>
            <a:ext cx="9108000" cy="726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6" y="260648"/>
            <a:ext cx="9072000" cy="60319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Для новобранц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9576000" cy="6740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В ЛЕСУ ПРИФРОНТОВОМ - ретро песня - стихи и проза на Избе-Чи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&quot;А был он лишь солдат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Советские морпехи -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260648"/>
            <a:ext cx="9544050" cy="6296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Однополчане и семья погибшего героя - фото Военный альбом 19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7"/>
            <a:ext cx="9972000" cy="6825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61</Words>
  <Application>Microsoft Office PowerPoint</Application>
  <PresentationFormat>Экран (4:3)</PresentationFormat>
  <Paragraphs>53</Paragraphs>
  <Slides>45</Slides>
  <Notes>45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123</cp:lastModifiedBy>
  <cp:revision>15</cp:revision>
  <dcterms:created xsi:type="dcterms:W3CDTF">2015-03-19T22:23:23Z</dcterms:created>
  <dcterms:modified xsi:type="dcterms:W3CDTF">2020-04-28T05:45:22Z</dcterms:modified>
</cp:coreProperties>
</file>