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867" y="1176867"/>
            <a:ext cx="9475258" cy="253153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членистоногие</a:t>
            </a:r>
            <a:endParaRPr lang="ru-RU" sz="6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1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типа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1" y="3830826"/>
            <a:ext cx="3445625" cy="1967899"/>
          </a:xfrm>
          <a:prstGeom prst="rect">
            <a:avLst/>
          </a:prstGeom>
        </p:spPr>
      </p:pic>
      <p:sp>
        <p:nvSpPr>
          <p:cNvPr id="5" name="AutoShape 4" descr="ÐÐ°ÑÑÐ¸Ð½ÐºÐ¸ Ð¿Ð¾ Ð·Ð°Ð¿ÑÐ¾ÑÑ Ð¿Ð°ÑÐº"/>
          <p:cNvSpPr>
            <a:spLocks noChangeAspect="1" noChangeArrowheads="1"/>
          </p:cNvSpPr>
          <p:nvPr/>
        </p:nvSpPr>
        <p:spPr bwMode="auto">
          <a:xfrm>
            <a:off x="2848899" y="26435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¿Ð°Ñ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¿Ð°ÑÐº"/>
          <p:cNvSpPr>
            <a:spLocks noChangeAspect="1" noChangeArrowheads="1"/>
          </p:cNvSpPr>
          <p:nvPr/>
        </p:nvSpPr>
        <p:spPr bwMode="auto">
          <a:xfrm>
            <a:off x="155574" y="-144463"/>
            <a:ext cx="1640749" cy="16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77" y="3838934"/>
            <a:ext cx="2719301" cy="1974213"/>
          </a:xfrm>
          <a:prstGeom prst="rect">
            <a:avLst/>
          </a:prstGeom>
        </p:spPr>
      </p:pic>
      <p:pic>
        <p:nvPicPr>
          <p:cNvPr id="1034" name="Picture 10" descr="ÐÐ°ÑÑÐ¸Ð½ÐºÐ¸ Ð¿Ð¾ Ð·Ð°Ð¿ÑÐ¾ÑÑ Ð±Ð°Ð±Ð¾Ñ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10" y="3838934"/>
            <a:ext cx="3484072" cy="19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60937" y="3438824"/>
            <a:ext cx="197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Ракообразные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448" y="3438824"/>
            <a:ext cx="2094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Паукообразные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722650" y="3438824"/>
            <a:ext cx="305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Насекомые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768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2" y="354563"/>
            <a:ext cx="9339942" cy="6092890"/>
          </a:xfrm>
        </p:spPr>
      </p:pic>
    </p:spTree>
    <p:extLst>
      <p:ext uri="{BB962C8B-B14F-4D97-AF65-F5344CB8AC3E}">
        <p14:creationId xmlns:p14="http://schemas.microsoft.com/office/powerpoint/2010/main" val="885773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2554"/>
            <a:ext cx="9144000" cy="60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4563"/>
            <a:ext cx="9144000" cy="60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3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 пометками INSERT»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V» - мне это известно;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«-»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противоречит тому, что я знал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«+» - это для меня является новым;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«?»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мне это не понятно, или я хочу узнать по данному вопросу больше.</a:t>
            </a:r>
          </a:p>
        </p:txBody>
      </p:sp>
    </p:spTree>
    <p:extLst>
      <p:ext uri="{BB962C8B-B14F-4D97-AF65-F5344CB8AC3E}">
        <p14:creationId xmlns:p14="http://schemas.microsoft.com/office/powerpoint/2010/main" val="226517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09" y="64692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Правила составления кластера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Посередине чистого листа (классной доски) написать ключевое слово или предложение, которое является «сердцем» идеи, темы.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или предложения, выражающие идеи, факты, образы, подходящие для данной темы.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записи, появившиеся слова соединяются прямыми линиями с ключевым понятием. У каждого из «спутников» в свою очередь тоже появляются «спутники», устанавливаются новые логические связи.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итоге получается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которая графически отображает наши размышления, определяет информационное поле данной темы.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над кластерами необходимо соблюдать следующие правила: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бояться записывать все, что приходит на ум. Дать волю воображению и интуиции.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Продолжать работу, пока не кончится время или идеи не иссякнут.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Постараться построить как можно больше связей. Не следовать по заранее определенному плану. </a:t>
            </a:r>
          </a:p>
        </p:txBody>
      </p:sp>
    </p:spTree>
    <p:extLst>
      <p:ext uri="{BB962C8B-B14F-4D97-AF65-F5344CB8AC3E}">
        <p14:creationId xmlns:p14="http://schemas.microsoft.com/office/powerpoint/2010/main" val="285793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09" y="646923"/>
            <a:ext cx="10131425" cy="54926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22538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46</TotalTime>
  <Words>163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Небеса</vt:lpstr>
      <vt:lpstr>Тип членистоногие</vt:lpstr>
      <vt:lpstr>Многообразие типа</vt:lpstr>
      <vt:lpstr>Презентация PowerPoint</vt:lpstr>
      <vt:lpstr>Презентация PowerPoint</vt:lpstr>
      <vt:lpstr>Презентация PowerPoint</vt:lpstr>
      <vt:lpstr>«Чтение с пометками INSERT»</vt:lpstr>
      <vt:lpstr>Правила составления кластера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</dc:title>
  <dc:creator>Татьяна Ивановна Показеева</dc:creator>
  <cp:lastModifiedBy>Светлана Ковальчук</cp:lastModifiedBy>
  <cp:revision>7</cp:revision>
  <dcterms:created xsi:type="dcterms:W3CDTF">2019-01-24T04:55:13Z</dcterms:created>
  <dcterms:modified xsi:type="dcterms:W3CDTF">2019-01-25T07:43:35Z</dcterms:modified>
</cp:coreProperties>
</file>