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Архитектурные фантазии. </a:t>
            </a:r>
            <a:r>
              <a:rPr lang="ru-RU" dirty="0" err="1" smtClean="0"/>
              <a:t>Бумагопластика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Мастер-класс для 4, 6 классов</a:t>
            </a:r>
          </a:p>
          <a:p>
            <a:r>
              <a:rPr lang="ru-RU" dirty="0" smtClean="0"/>
              <a:t>Студент: Андреева Валерия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Т для Следуй за мной!\4кл. Арх-ра студент Андреева В\IMG_0247.JPG"/>
          <p:cNvPicPr>
            <a:picLocks noChangeAspect="1" noChangeArrowheads="1"/>
          </p:cNvPicPr>
          <p:nvPr/>
        </p:nvPicPr>
        <p:blipFill>
          <a:blip r:embed="rId2" cstate="print"/>
          <a:srcRect l="5000"/>
          <a:stretch>
            <a:fillRect/>
          </a:stretch>
        </p:blipFill>
        <p:spPr bwMode="auto">
          <a:xfrm>
            <a:off x="323528" y="2883255"/>
            <a:ext cx="4248472" cy="335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565304" cy="1143000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/>
              <a:t>Архитектурные фантазии. </a:t>
            </a:r>
            <a:r>
              <a:rPr lang="ru-RU" sz="3600" dirty="0" err="1" smtClean="0"/>
              <a:t>Бумагопластика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Постановка учебной задачи</a:t>
            </a:r>
            <a:endParaRPr lang="ru-RU" sz="3600" dirty="0"/>
          </a:p>
        </p:txBody>
      </p:sp>
      <p:pic>
        <p:nvPicPr>
          <p:cNvPr id="1028" name="Picture 4" descr="F:\ПТ для Следуй за мной!\4кл. Арх-ра студент Андреева В\IMG_0248.JPG"/>
          <p:cNvPicPr>
            <a:picLocks noChangeAspect="1" noChangeArrowheads="1"/>
          </p:cNvPicPr>
          <p:nvPr/>
        </p:nvPicPr>
        <p:blipFill>
          <a:blip r:embed="rId3" cstate="print"/>
          <a:srcRect b="14657"/>
          <a:stretch>
            <a:fillRect/>
          </a:stretch>
        </p:blipFill>
        <p:spPr bwMode="auto">
          <a:xfrm>
            <a:off x="4355976" y="3645024"/>
            <a:ext cx="449999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ПТ для Следуй за мной!\4кл. Арх-ра студент Андреева В\IMG_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17" y="188640"/>
            <a:ext cx="3408379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Архитектурные фантазии. </a:t>
            </a:r>
            <a:r>
              <a:rPr lang="ru-RU" sz="3600" dirty="0" err="1" smtClean="0"/>
              <a:t>Бумагопластика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Практическая работа</a:t>
            </a:r>
            <a:endParaRPr lang="ru-RU" sz="3600" dirty="0"/>
          </a:p>
        </p:txBody>
      </p:sp>
      <p:pic>
        <p:nvPicPr>
          <p:cNvPr id="3076" name="Picture 4" descr="F:\ПТ для Следуй за мной!\4кл. Арх-ра студент Андреева В\IMG_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ПТ для Следуй за мной!\4кл. Арх-ра студент Андреева В\IMG_0255.JPG"/>
          <p:cNvPicPr>
            <a:picLocks noChangeAspect="1" noChangeArrowheads="1"/>
          </p:cNvPicPr>
          <p:nvPr/>
        </p:nvPicPr>
        <p:blipFill>
          <a:blip r:embed="rId3" cstate="print"/>
          <a:srcRect l="14390" r="3587" b="12701"/>
          <a:stretch>
            <a:fillRect/>
          </a:stretch>
        </p:blipFill>
        <p:spPr bwMode="auto">
          <a:xfrm>
            <a:off x="1907704" y="3861048"/>
            <a:ext cx="3456384" cy="275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F:\ПТ для Следуй за мной!\4кл. Арх-ра студент Андреева В\IMG_0258.JPG"/>
          <p:cNvPicPr>
            <a:picLocks noChangeAspect="1" noChangeArrowheads="1"/>
          </p:cNvPicPr>
          <p:nvPr/>
        </p:nvPicPr>
        <p:blipFill>
          <a:blip r:embed="rId4" cstate="print"/>
          <a:srcRect l="10000" t="6268" r="7500" b="13732"/>
          <a:stretch>
            <a:fillRect/>
          </a:stretch>
        </p:blipFill>
        <p:spPr bwMode="auto">
          <a:xfrm>
            <a:off x="5508104" y="188640"/>
            <a:ext cx="2880320" cy="209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ПТ для Следуй за мной!\4кл. Арх-ра студент Андреева В\IMG_0257.JPG"/>
          <p:cNvPicPr>
            <a:picLocks noChangeAspect="1" noChangeArrowheads="1"/>
          </p:cNvPicPr>
          <p:nvPr/>
        </p:nvPicPr>
        <p:blipFill>
          <a:blip r:embed="rId5" cstate="print"/>
          <a:srcRect l="2751" t="4851" r="6688" b="11150"/>
          <a:stretch>
            <a:fillRect/>
          </a:stretch>
        </p:blipFill>
        <p:spPr bwMode="auto">
          <a:xfrm>
            <a:off x="3131840" y="1844824"/>
            <a:ext cx="248427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F:\ПТ для Следуй за мной!\4кл. Арх-ра студент Андреева В\IMG_02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ПТ для Следуй за мной!\4кл. Арх-ра студент Андреева В\IMG_0249.JPG"/>
          <p:cNvPicPr>
            <a:picLocks noChangeAspect="1" noChangeArrowheads="1"/>
          </p:cNvPicPr>
          <p:nvPr/>
        </p:nvPicPr>
        <p:blipFill>
          <a:blip r:embed="rId7" cstate="print"/>
          <a:srcRect b="15504"/>
          <a:stretch>
            <a:fillRect/>
          </a:stretch>
        </p:blipFill>
        <p:spPr bwMode="auto">
          <a:xfrm>
            <a:off x="5868144" y="1988840"/>
            <a:ext cx="3096344" cy="196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:\ПТ для Следуй за мной!\4кл. Арх-ра студент Андреева В\IMG_0274.JPG"/>
          <p:cNvPicPr>
            <a:picLocks noChangeAspect="1" noChangeArrowheads="1"/>
          </p:cNvPicPr>
          <p:nvPr/>
        </p:nvPicPr>
        <p:blipFill>
          <a:blip r:embed="rId2" cstate="print"/>
          <a:srcRect l="3801" r="6601" b="9051"/>
          <a:stretch>
            <a:fillRect/>
          </a:stretch>
        </p:blipFill>
        <p:spPr bwMode="auto">
          <a:xfrm rot="163851">
            <a:off x="6876256" y="2420888"/>
            <a:ext cx="191534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52"/>
            <a:ext cx="468052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Архитектурные фантазии. </a:t>
            </a:r>
            <a:r>
              <a:rPr lang="ru-RU" sz="2800" dirty="0" err="1" smtClean="0"/>
              <a:t>Бумагопластика</a:t>
            </a:r>
            <a:endParaRPr lang="ru-RU" sz="2800" dirty="0"/>
          </a:p>
        </p:txBody>
      </p:sp>
      <p:pic>
        <p:nvPicPr>
          <p:cNvPr id="1026" name="Picture 2" descr="F:\ПТ для Следуй за мной!\4кл. Арх-ра студент Андреева В\IMG_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ПТ для Следуй за мной!\4кл. Арх-ра студент Андреева В\IMG_0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483768" cy="186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ПТ для Следуй за мной!\4кл. Арх-ра студент Андреева В\IMG_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9487">
            <a:off x="5603835" y="4754807"/>
            <a:ext cx="2333783" cy="17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ПТ для Следуй за мной!\4кл. Арх-ра студент Андреева В\IMG_0263.JPG"/>
          <p:cNvPicPr>
            <a:picLocks noChangeAspect="1" noChangeArrowheads="1"/>
          </p:cNvPicPr>
          <p:nvPr/>
        </p:nvPicPr>
        <p:blipFill>
          <a:blip r:embed="rId6" cstate="print"/>
          <a:srcRect l="8001" t="14301" r="24800" b="17450"/>
          <a:stretch>
            <a:fillRect/>
          </a:stretch>
        </p:blipFill>
        <p:spPr bwMode="auto">
          <a:xfrm>
            <a:off x="179512" y="404664"/>
            <a:ext cx="170160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:\ПТ для Следуй за мной!\4кл. Арх-ра студент Андреева В\IMG_0262.JPG"/>
          <p:cNvPicPr>
            <a:picLocks noChangeAspect="1" noChangeArrowheads="1"/>
          </p:cNvPicPr>
          <p:nvPr/>
        </p:nvPicPr>
        <p:blipFill>
          <a:blip r:embed="rId7" cstate="print"/>
          <a:srcRect l="23225" t="17450" r="13775" b="15351"/>
          <a:stretch>
            <a:fillRect/>
          </a:stretch>
        </p:blipFill>
        <p:spPr bwMode="auto">
          <a:xfrm rot="21215301">
            <a:off x="337520" y="2819333"/>
            <a:ext cx="207023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F:\ПТ для Следуй за мной!\4кл. Арх-ра студент Андреева В\IMG_0268.JPG"/>
          <p:cNvPicPr>
            <a:picLocks noChangeAspect="1" noChangeArrowheads="1"/>
          </p:cNvPicPr>
          <p:nvPr/>
        </p:nvPicPr>
        <p:blipFill>
          <a:blip r:embed="rId8" cstate="print"/>
          <a:srcRect l="1963" t="3801" r="7476" b="14300"/>
          <a:stretch>
            <a:fillRect/>
          </a:stretch>
        </p:blipFill>
        <p:spPr bwMode="auto">
          <a:xfrm>
            <a:off x="3347864" y="5013176"/>
            <a:ext cx="2376264" cy="161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ПТ для Следуй за мной!\4кл. Арх-ра студент Андреева В\IMG_02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32216">
            <a:off x="618753" y="4579082"/>
            <a:ext cx="2514100" cy="188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Архитектурные фантазии. Бумагопластика</vt:lpstr>
      <vt:lpstr>Архитектурные фантазии. Бумагопластика. Постановка учебной задачи</vt:lpstr>
      <vt:lpstr>Архитектурные фантазии. Бумагопластика. Практическая работа</vt:lpstr>
      <vt:lpstr>Архитектурные фантазии. Бумагопластика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Архитектурные фантазии. Бумагопластика</dc:title>
  <dc:creator>Пользователь</dc:creator>
  <cp:lastModifiedBy>Пользователь</cp:lastModifiedBy>
  <cp:revision>6</cp:revision>
  <dcterms:created xsi:type="dcterms:W3CDTF">2017-04-20T03:39:26Z</dcterms:created>
  <dcterms:modified xsi:type="dcterms:W3CDTF">2017-11-20T16:01:08Z</dcterms:modified>
</cp:coreProperties>
</file>