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381D"/>
    <a:srgbClr val="B24624"/>
    <a:srgbClr val="CA4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1" autoAdjust="0"/>
    <p:restoredTop sz="93011" autoAdjust="0"/>
  </p:normalViewPr>
  <p:slideViewPr>
    <p:cSldViewPr>
      <p:cViewPr>
        <p:scale>
          <a:sx n="75" d="100"/>
          <a:sy n="75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0F4B2-257C-464A-882A-474021A841D6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ACE5E-695F-41F7-893E-4637F3D7B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2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ACE5E-695F-41F7-893E-4637F3D7BDE9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9D28-E303-49AB-955D-F45579D98FA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B12-237A-493D-AD71-9DCBBE0E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9D28-E303-49AB-955D-F45579D98FA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B12-237A-493D-AD71-9DCBBE0E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9D28-E303-49AB-955D-F45579D98FA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B12-237A-493D-AD71-9DCBBE0E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9D28-E303-49AB-955D-F45579D98FA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B12-237A-493D-AD71-9DCBBE0E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9D28-E303-49AB-955D-F45579D98FA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B12-237A-493D-AD71-9DCBBE0E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9D28-E303-49AB-955D-F45579D98FA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B12-237A-493D-AD71-9DCBBE0E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9D28-E303-49AB-955D-F45579D98FA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B12-237A-493D-AD71-9DCBBE0E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9D28-E303-49AB-955D-F45579D98FA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B12-237A-493D-AD71-9DCBBE0E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9D28-E303-49AB-955D-F45579D98FA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B12-237A-493D-AD71-9DCBBE0E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9D28-E303-49AB-955D-F45579D98FA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B12-237A-493D-AD71-9DCBBE0E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9D28-E303-49AB-955D-F45579D98FA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8B12-237A-493D-AD71-9DCBBE0E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19D28-E303-49AB-955D-F45579D98FA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58B12-237A-493D-AD71-9DCBBE0E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ersonal\Desktop\&#1046;&#1091;&#1088;&#1072;&#1074;&#1083;&#1080;123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Personal\Desktop\&#1046;&#1091;&#1088;&#1072;&#1074;&#1083;&#1080;%20&#1084;&#1080;&#1085;&#1091;&#1089;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audio" Target="file:///E:\&#1050;&#1040;&#1056;&#1053;&#1040;&#1059;&#1061;&#1054;&#1042;\&#1087;&#1088;&#1080;&#1088;&#1086;&#1076;&#1072;%20&#1040;&#1085;&#1075;&#1072;&#1088;&#1099;\&#1053;&#1080;&#1082;&#1086;&#1083;&#1072;&#1081;%20&#1055;&#1086;&#1087;&#1086;&#1074;%20&#1085;&#1072;%20&#1089;&#1090;&#1080;&#1093;&#1080;%20&#1050;&#1072;&#1088;&#1085;&#1072;&#1091;&#1093;&#1086;&#1074;&#1072;%20&#1050;&#1045;&#1046;&#1052;&#1040;&#1056;&#1068;%20&#1084;&#1072;&#1089;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sonal\Desktop\СКАНЫ\День Победы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85728"/>
            <a:ext cx="6572296" cy="30003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800" b="1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«И боль не утихла, и память </a:t>
            </a:r>
            <a:r>
              <a:rPr lang="ru-RU" sz="38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жива…» </a:t>
            </a:r>
            <a:r>
              <a:rPr lang="ru-RU" sz="38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3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Классный час о </a:t>
            </a:r>
            <a:r>
              <a:rPr lang="ru-RU" sz="3300" b="1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поэте-фронтовике из Хакасии  А.Ф. Карнаухове</a:t>
            </a:r>
            <a:r>
              <a:rPr lang="ru-RU" sz="3800" b="1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solidFill>
                  <a:srgbClr val="CA4024"/>
                </a:solidFill>
              </a:rPr>
              <a:t/>
            </a:r>
            <a:br>
              <a:rPr lang="ru-RU" dirty="0">
                <a:solidFill>
                  <a:srgbClr val="CA4024"/>
                </a:solidFill>
              </a:rPr>
            </a:br>
            <a:endParaRPr lang="ru-RU" dirty="0">
              <a:solidFill>
                <a:srgbClr val="CA402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500570"/>
            <a:ext cx="6200796" cy="1757378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Выполнила Шурыгина Л.Б.</a:t>
            </a:r>
          </a:p>
          <a:p>
            <a:pPr algn="r"/>
            <a:r>
              <a:rPr lang="ru-RU" sz="22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 учитель русского языка и литературы </a:t>
            </a:r>
          </a:p>
          <a:p>
            <a:pPr algn="r"/>
            <a:r>
              <a:rPr lang="ru-RU" sz="22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МБОУ «Лицей» </a:t>
            </a:r>
          </a:p>
          <a:p>
            <a:r>
              <a:rPr lang="ru-RU" sz="22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г. Абакан, 2020г.</a:t>
            </a:r>
            <a:endParaRPr lang="ru-RU" sz="2200" dirty="0">
              <a:solidFill>
                <a:srgbClr val="8F38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sonal\Desktop\СКАНЫ\День Победы слай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571481"/>
            <a:ext cx="6429420" cy="1428759"/>
          </a:xfrm>
        </p:spPr>
        <p:txBody>
          <a:bodyPr>
            <a:noAutofit/>
          </a:bodyPr>
          <a:lstStyle/>
          <a:p>
            <a:endParaRPr lang="ru-RU" sz="3600" b="1" dirty="0">
              <a:solidFill>
                <a:srgbClr val="8F38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2428868"/>
            <a:ext cx="4857784" cy="392909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Журавли1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Рисунок 4" descr="Вечный огон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Журавли1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12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sonal\Desktop\СКАНЫ\День Победы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0232" y="1571612"/>
            <a:ext cx="6686568" cy="24288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8F38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sonal\Desktop\СКАНЫ\День Победы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714356"/>
            <a:ext cx="6315092" cy="302897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  (1926 – 2008)</a:t>
            </a:r>
            <a:endParaRPr lang="ru-RU" sz="3600" dirty="0">
              <a:solidFill>
                <a:srgbClr val="8F38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929066"/>
            <a:ext cx="5715040" cy="254319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…Я искренность оставлю, умирая,</a:t>
            </a:r>
          </a:p>
          <a:p>
            <a:r>
              <a:rPr lang="ru-RU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(Не раз я был проверен на излом),</a:t>
            </a:r>
          </a:p>
          <a:p>
            <a:r>
              <a:rPr lang="ru-RU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Свои стихи, любовь к родному краю</a:t>
            </a:r>
          </a:p>
          <a:p>
            <a:r>
              <a:rPr lang="ru-RU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И душу, не запятнанную злом…</a:t>
            </a:r>
          </a:p>
          <a:p>
            <a:r>
              <a:rPr lang="ru-RU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                             Алексей Карнаухов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3357586" cy="3426108"/>
          </a:xfrm>
          <a:prstGeom prst="rect">
            <a:avLst/>
          </a:prstGeom>
          <a:noFill/>
          <a:ln w="9525">
            <a:solidFill>
              <a:srgbClr val="8F381D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sonal\Desktop\СКАНЫ\День Победы слай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6226196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	Алексей Федорович Карнаухов </a:t>
            </a:r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родился 1 апреля 1926 года. Мечтал стать летчиком, его поколению пришлось быстро повзрослеть. Воевал, был разведчиком. Награжден медалью "За отвагу", орденом Красной звезды. Окончил Томский госуниверситет, работал секретарем РК КПСС  в </a:t>
            </a:r>
            <a:r>
              <a:rPr lang="ru-RU" sz="2200" dirty="0" err="1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Кежме</a:t>
            </a:r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. Остальная часть трудовой биографии была связана с преподавательской деятельностью,  работал зав. районо. Алексей Федорович - отличник народного просвещения. Награжден медалью "Пушкина" в 2000 году.  В 1960-х и 1970-х годах работал директором </a:t>
            </a:r>
            <a:r>
              <a:rPr lang="ru-RU" sz="2200" dirty="0" err="1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Кежемской</a:t>
            </a:r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 средней школы. Алексея Федоровича называли учителем от бога. Он преподавал русский язык и </a:t>
            </a:r>
            <a:r>
              <a:rPr lang="ru-RU" sz="22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литературу.</a:t>
            </a:r>
            <a:endParaRPr lang="ru-RU" sz="2200" dirty="0">
              <a:solidFill>
                <a:srgbClr val="8F38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Журавли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sonal\Desktop\СКАНЫ\День Победы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6780207" cy="1428759"/>
          </a:xfrm>
        </p:spPr>
        <p:txBody>
          <a:bodyPr>
            <a:normAutofit fontScale="90000"/>
          </a:bodyPr>
          <a:lstStyle/>
          <a:p>
            <a:r>
              <a:rPr lang="ru-RU" sz="3400" b="1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И я там был, </a:t>
            </a:r>
            <a:r>
              <a:rPr lang="ru-RU" sz="34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400" b="1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чудом </a:t>
            </a:r>
            <a:r>
              <a:rPr lang="ru-RU" sz="34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выжил…</a:t>
            </a:r>
            <a:r>
              <a:rPr lang="ru-RU" dirty="0">
                <a:solidFill>
                  <a:srgbClr val="8F381D"/>
                </a:solidFill>
              </a:rPr>
              <a:t/>
            </a:r>
            <a:br>
              <a:rPr lang="ru-RU" dirty="0">
                <a:solidFill>
                  <a:srgbClr val="8F381D"/>
                </a:solidFill>
              </a:rPr>
            </a:br>
            <a:endParaRPr lang="ru-RU" dirty="0">
              <a:solidFill>
                <a:srgbClr val="8F381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714488"/>
            <a:ext cx="6143668" cy="4786346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Воевал на Третьем Белорусском</a:t>
            </a:r>
          </a:p>
          <a:p>
            <a:pPr algn="just"/>
            <a:r>
              <a:rPr lang="ru-RU" sz="22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 фронте артиллерийским разведчиком отдельного истребительного противотанкового дивизиона.</a:t>
            </a:r>
          </a:p>
          <a:p>
            <a:endParaRPr lang="ru-RU" sz="2200" b="1" dirty="0" smtClean="0">
              <a:solidFill>
                <a:srgbClr val="8F381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«Три солдата»</a:t>
            </a:r>
          </a:p>
          <a:p>
            <a:r>
              <a:rPr lang="ru-RU" sz="22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Ушли </a:t>
            </a:r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на запад из-под теплой кровли </a:t>
            </a:r>
          </a:p>
          <a:p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Нас три солдата из семьи одной:</a:t>
            </a:r>
          </a:p>
          <a:p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Отец на фронте третьем Прибалтийском,</a:t>
            </a:r>
          </a:p>
          <a:p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На третьем Белорусском топал я.</a:t>
            </a:r>
          </a:p>
          <a:p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Лишь старший брат на третьем Украинском —</a:t>
            </a:r>
          </a:p>
          <a:p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На трех фронтах сражается семья!</a:t>
            </a:r>
          </a:p>
          <a:p>
            <a:r>
              <a:rPr lang="ru-RU" sz="22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rgbClr val="8F38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КАРНАУХОВ\флаг 3 белорусский фронт\flag-3-belorusskiy-front.1000x100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290"/>
            <a:ext cx="2952744" cy="201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sonal\Desktop\СКАНЫ\День Победы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571481"/>
            <a:ext cx="6386530" cy="302897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	Фашистская пуля настигла Алексея, когда воздух весны 1945 года пропитался ожиданием конца войны. Чернокрылыми буднями медленно зашелестело в медсанбате время, и вдруг…Теплый майский день взорвался и рассыпался на мелкие осколки от крика старшины: «Победа!»</a:t>
            </a:r>
            <a: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F381D"/>
                </a:solidFill>
              </a:rPr>
              <a:t/>
            </a:r>
            <a:br>
              <a:rPr lang="ru-RU" dirty="0" smtClean="0">
                <a:solidFill>
                  <a:srgbClr val="8F381D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2857496"/>
            <a:ext cx="4286280" cy="335758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8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          «Первый день»</a:t>
            </a:r>
            <a:r>
              <a:rPr lang="ru-RU" sz="88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Вдруг взорвалась картина эта,</a:t>
            </a:r>
            <a:br>
              <a:rPr lang="ru-RU" sz="88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И разлетелась тишина.</a:t>
            </a:r>
            <a:br>
              <a:rPr lang="ru-RU" sz="88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К нам с криком радостным «Победа!» </a:t>
            </a:r>
            <a:br>
              <a:rPr lang="ru-RU" sz="88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Вбежал какой-то старшина.</a:t>
            </a:r>
          </a:p>
          <a:p>
            <a:pPr algn="l"/>
            <a:r>
              <a:rPr lang="ru-RU" sz="88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Немало песен было спето —</a:t>
            </a:r>
          </a:p>
          <a:p>
            <a:pPr algn="l"/>
            <a:r>
              <a:rPr lang="ru-RU" sz="88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Хмелели люди без вина:</a:t>
            </a:r>
          </a:p>
          <a:p>
            <a:pPr algn="l"/>
            <a:r>
              <a:rPr lang="ru-RU" sz="88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Шел самый первый день Победы!</a:t>
            </a:r>
          </a:p>
          <a:p>
            <a:pPr algn="l"/>
            <a:r>
              <a:rPr lang="ru-RU" sz="88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Вот так закончилась война.</a:t>
            </a:r>
          </a:p>
          <a:p>
            <a:pPr algn="l"/>
            <a:endParaRPr lang="ru-RU" sz="8800" dirty="0" smtClean="0">
              <a:solidFill>
                <a:srgbClr val="8F38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2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алю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000372"/>
            <a:ext cx="2972135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sonal\Desktop\СКАНЫ\День Победы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0"/>
            <a:ext cx="6786610" cy="1857387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	Демобилизованный солдат активно искал свое место в жизни: хотел стать юристом, а окончил сельскохозяйственный техникум и филологический факультет госуниверситета. Его трудовая книжка в хронологическом порядке зафиксировала этапы трудового пути: секретарь партийного комитета, школьный учитель, директор школы, заведующий районным отделом образования.</a:t>
            </a:r>
            <a:r>
              <a:rPr lang="ru-RU" dirty="0" smtClean="0">
                <a:solidFill>
                  <a:srgbClr val="8F381D"/>
                </a:solidFill>
              </a:rPr>
              <a:t/>
            </a:r>
            <a:br>
              <a:rPr lang="ru-RU" dirty="0" smtClean="0">
                <a:solidFill>
                  <a:srgbClr val="8F381D"/>
                </a:solidFill>
              </a:rPr>
            </a:br>
            <a:endParaRPr lang="ru-RU" dirty="0">
              <a:solidFill>
                <a:srgbClr val="8F381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строки его стихов в газет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500282"/>
            <a:ext cx="6523504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sonal\Desktop\СКАНЫ\День Победы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0"/>
            <a:ext cx="6457968" cy="15001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Я жив тобой, родная Ангара! </a:t>
            </a:r>
            <a:endParaRPr lang="ru-RU" sz="3600" b="1" dirty="0">
              <a:solidFill>
                <a:srgbClr val="8F38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428736"/>
            <a:ext cx="6429420" cy="414340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	Поэтические волны Алексея Федоровича Карнаухова тихо плещутся о речные берега, где привольно раскинулось старинное сибирское село </a:t>
            </a:r>
            <a:r>
              <a:rPr lang="ru-RU" dirty="0" err="1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Кежма</a:t>
            </a:r>
            <a: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 - малая родина  ветерана. </a:t>
            </a:r>
          </a:p>
          <a:p>
            <a:pPr algn="l"/>
            <a: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Он воспевает этот дивный уголок, сравнивая его с раем.</a:t>
            </a:r>
          </a:p>
          <a:p>
            <a:pPr algn="l"/>
            <a: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Кежмарь</a:t>
            </a:r>
            <a:r>
              <a:rPr lang="ru-RU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Мой край таежный, необычный,</a:t>
            </a:r>
          </a:p>
          <a:p>
            <a:pPr algn="ctr"/>
            <a: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Моя любовь, моя судьба. </a:t>
            </a:r>
          </a:p>
          <a:p>
            <a:pPr algn="ctr"/>
            <a: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Привольный, песенный, богатый,</a:t>
            </a:r>
          </a:p>
          <a:p>
            <a:pPr algn="ctr"/>
            <a:r>
              <a:rPr lang="ru-RU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Люблю, люблю, люблю тебя!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235745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Ангара кежемское землячество.jpg"/>
          <p:cNvPicPr>
            <a:picLocks noChangeAspect="1"/>
          </p:cNvPicPr>
          <p:nvPr/>
        </p:nvPicPr>
        <p:blipFill>
          <a:blip r:embed="rId5"/>
          <a:srcRect l="2797" r="28683"/>
          <a:stretch>
            <a:fillRect/>
          </a:stretch>
        </p:blipFill>
        <p:spPr>
          <a:xfrm>
            <a:off x="2285984" y="0"/>
            <a:ext cx="2214548" cy="2285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8598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99999-1024x6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285992"/>
            <a:ext cx="2286015" cy="221457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2285992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2285992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/>
          <a:srcRect l="5000" t="4427" r="4000" b="5729"/>
          <a:stretch>
            <a:fillRect/>
          </a:stretch>
        </p:blipFill>
        <p:spPr bwMode="auto">
          <a:xfrm>
            <a:off x="6786578" y="0"/>
            <a:ext cx="2357422" cy="2285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/>
          <a:srcRect b="6897"/>
          <a:stretch>
            <a:fillRect/>
          </a:stretch>
        </p:blipFill>
        <p:spPr bwMode="auto">
          <a:xfrm>
            <a:off x="6786578" y="2285992"/>
            <a:ext cx="23574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500570"/>
            <a:ext cx="228601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4500570"/>
            <a:ext cx="221457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5983" y="4500570"/>
            <a:ext cx="2286017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86578" y="4500570"/>
            <a:ext cx="235742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Николай Попов на стихи Карнаухова КЕЖМАРЬ ма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0"/>
                            </p:stCondLst>
                            <p:childTnLst>
                              <p:par>
                                <p:cTn id="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540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rsonal\Desktop\СКАНЫ\День Победы слай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571481"/>
            <a:ext cx="6429420" cy="142875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Посмотри в глаза ветерану. </a:t>
            </a:r>
            <a:r>
              <a:rPr lang="ru-RU" sz="36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них вся жизнь – твоя, моя, всего мира...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2428868"/>
            <a:ext cx="4429156" cy="392909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«Наш праздник»</a:t>
            </a:r>
            <a:endParaRPr lang="ru-RU" sz="2200" dirty="0">
              <a:solidFill>
                <a:srgbClr val="8F38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Девятый май!</a:t>
            </a:r>
          </a:p>
          <a:p>
            <a:pPr algn="l"/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Красив наш главный праздник.</a:t>
            </a:r>
          </a:p>
          <a:p>
            <a:pPr algn="l"/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Народу тьма,</a:t>
            </a:r>
          </a:p>
          <a:p>
            <a:pPr algn="l"/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Сверкают ордена,</a:t>
            </a:r>
          </a:p>
          <a:p>
            <a:pPr algn="l"/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Но капли слез мужских </a:t>
            </a:r>
          </a:p>
          <a:p>
            <a:pPr algn="l"/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Смывают эти краски:</a:t>
            </a:r>
          </a:p>
          <a:p>
            <a:pPr algn="l"/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Живет и ныне в нас </a:t>
            </a:r>
          </a:p>
          <a:p>
            <a:pPr algn="l"/>
            <a:r>
              <a:rPr lang="ru-RU" sz="2200" dirty="0">
                <a:solidFill>
                  <a:srgbClr val="8F381D"/>
                </a:solidFill>
                <a:latin typeface="Times New Roman" pitchFamily="18" charset="0"/>
                <a:cs typeface="Times New Roman" pitchFamily="18" charset="0"/>
              </a:rPr>
              <a:t>Далекая война.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1316" t="2632" r="3947" b="5262"/>
          <a:stretch>
            <a:fillRect/>
          </a:stretch>
        </p:blipFill>
        <p:spPr bwMode="auto">
          <a:xfrm>
            <a:off x="5500694" y="4143380"/>
            <a:ext cx="3429024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429</TotalTime>
  <Words>176</Words>
  <Application>Microsoft Office PowerPoint</Application>
  <PresentationFormat>Экран (4:3)</PresentationFormat>
  <Paragraphs>54</Paragraphs>
  <Slides>11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«И боль не утихла, и память жива…»  (Классный час о поэте-фронтовике из Хакасии  А.Ф. Карнаухове) </vt:lpstr>
      <vt:lpstr>  (1926 – 2008)</vt:lpstr>
      <vt:lpstr> Алексей Федорович Карнаухов родился 1 апреля 1926 года. Мечтал стать летчиком, его поколению пришлось быстро повзрослеть. Воевал, был разведчиком. Награжден медалью "За отвагу", орденом Красной звезды. Окончил Томский госуниверситет, работал секретарем РК КПСС  в Кежме. Остальная часть трудовой биографии была связана с преподавательской деятельностью,  работал зав. районо. Алексей Федорович - отличник народного просвещения. Награжден медалью "Пушкина" в 2000 году.  В 1960-х и 1970-х годах работал директором Кежемской средней школы. Алексея Федоровича называли учителем от бога. Он преподавал русский язык и литературу.</vt:lpstr>
      <vt:lpstr>И я там был,  но чудом выжил… </vt:lpstr>
      <vt:lpstr>       Фашистская пуля настигла Алексея, когда воздух весны 1945 года пропитался ожиданием конца войны. Чернокрылыми буднями медленно зашелестело в медсанбате время, и вдруг…Теплый майский день взорвался и рассыпался на мелкие осколки от крика старшины: «Победа!»     </vt:lpstr>
      <vt:lpstr>        Демобилизованный солдат активно искал свое место в жизни: хотел стать юристом, а окончил сельскохозяйственный техникум и филологический факультет госуниверситета. Его трудовая книжка в хронологическом порядке зафиксировала этапы трудового пути: секретарь партийного комитета, школьный учитель, директор школы, заведующий районным отделом образования. </vt:lpstr>
      <vt:lpstr>Я жив тобой, родная Ангара! </vt:lpstr>
      <vt:lpstr>Презентация PowerPoint</vt:lpstr>
      <vt:lpstr>Посмотри в глаза ветерану.  В них вся жизнь – твоя, моя, всего мира...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Personal</dc:creator>
  <cp:lastModifiedBy>User</cp:lastModifiedBy>
  <cp:revision>47</cp:revision>
  <dcterms:created xsi:type="dcterms:W3CDTF">2015-04-28T15:02:58Z</dcterms:created>
  <dcterms:modified xsi:type="dcterms:W3CDTF">2020-04-22T13:34:33Z</dcterms:modified>
</cp:coreProperties>
</file>