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302" r:id="rId3"/>
    <p:sldId id="289" r:id="rId4"/>
    <p:sldId id="299" r:id="rId5"/>
    <p:sldId id="287" r:id="rId6"/>
    <p:sldId id="298" r:id="rId7"/>
    <p:sldId id="291" r:id="rId8"/>
    <p:sldId id="295" r:id="rId9"/>
    <p:sldId id="294" r:id="rId10"/>
    <p:sldId id="296" r:id="rId11"/>
    <p:sldId id="3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8B74-9573-40BD-A1D4-3C398A1AAD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33AF-A7BF-42D1-9821-CD4A2A0E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332656"/>
            <a:ext cx="96845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latin typeface="Segoe Print" pitchFamily="2" charset="0"/>
              </a:rPr>
              <a:t>СИМВОЛЫ ПОБЕДЫ</a:t>
            </a:r>
            <a:endParaRPr lang="ru-RU" sz="115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26" name="AutoShape 2" descr="Администрация города Азова - Георгиевская лен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Администрация города Азова - Георгиевская лен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2640"/>
            <a:ext cx="9144000" cy="280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олАтомЭнергоСбыт» вновь примкнет к всероссийской акци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143" y="3429000"/>
            <a:ext cx="6204857" cy="3429000"/>
          </a:xfrm>
          <a:prstGeom prst="rect">
            <a:avLst/>
          </a:prstGeom>
          <a:noFill/>
        </p:spPr>
      </p:pic>
      <p:pic>
        <p:nvPicPr>
          <p:cNvPr id="49156" name="Picture 4" descr="ГЕОРГИЕВСКАЯ ЛЕНТА СО ЗВЕЗДОЙ виниловая наклейка купить в интернет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932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50837" cy="522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формационная памятка &quot;Георгиевская ленточ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44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трелочки переворачивали, идиоты»: разрешим ли скандал с символо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720"/>
            <a:ext cx="9144000" cy="688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ден Победа. Символы Победы - символы Войны 1941-1945 г.г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Вечный огонь картинки фотография, рисунки вечный огон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Георгиевская лента и гвоздики - Скачайте на Davno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59" y="0"/>
            <a:ext cx="91948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к принять участие в акции «Бессмертный полк» в Люберцах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Наталья Лосева: Георгиевская ленточка — не просто символ Побед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78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Что такое хорошо и что такое плохо. Акция «Георгиевская лент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Наташа</cp:lastModifiedBy>
  <cp:revision>39</cp:revision>
  <dcterms:created xsi:type="dcterms:W3CDTF">2015-04-12T11:36:58Z</dcterms:created>
  <dcterms:modified xsi:type="dcterms:W3CDTF">2020-04-22T11:07:59Z</dcterms:modified>
</cp:coreProperties>
</file>