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70" r:id="rId4"/>
    <p:sldId id="275" r:id="rId5"/>
    <p:sldId id="271" r:id="rId6"/>
    <p:sldId id="272" r:id="rId7"/>
    <p:sldId id="276" r:id="rId8"/>
    <p:sldId id="258" r:id="rId9"/>
    <p:sldId id="259" r:id="rId10"/>
    <p:sldId id="277" r:id="rId11"/>
    <p:sldId id="260" r:id="rId12"/>
    <p:sldId id="261" r:id="rId13"/>
    <p:sldId id="278" r:id="rId14"/>
    <p:sldId id="265" r:id="rId15"/>
    <p:sldId id="274" r:id="rId16"/>
    <p:sldId id="279" r:id="rId17"/>
    <p:sldId id="266" r:id="rId18"/>
    <p:sldId id="267" r:id="rId19"/>
    <p:sldId id="280" r:id="rId20"/>
    <p:sldId id="268" r:id="rId21"/>
    <p:sldId id="269" r:id="rId22"/>
    <p:sldId id="281" r:id="rId23"/>
    <p:sldId id="282" r:id="rId24"/>
    <p:sldId id="283" r:id="rId25"/>
    <p:sldId id="284" r:id="rId26"/>
    <p:sldId id="286" r:id="rId27"/>
    <p:sldId id="287" r:id="rId28"/>
    <p:sldId id="28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629" autoAdjust="0"/>
    <p:restoredTop sz="96682" autoAdjust="0"/>
  </p:normalViewPr>
  <p:slideViewPr>
    <p:cSldViewPr>
      <p:cViewPr varScale="1">
        <p:scale>
          <a:sx n="113" d="100"/>
          <a:sy n="113" d="100"/>
        </p:scale>
        <p:origin x="-158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7ECF4C-8F9A-47D5-8BBB-E152F4C06EE7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7BDE5-B32D-403F-B6C2-D5EB49FE1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953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7BDE5-B32D-403F-B6C2-D5EB49FE16E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833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38C6-4045-41E4-A19C-A719EE892A5B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C30A8-450D-4784-9183-0D58591F76D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38C6-4045-41E4-A19C-A719EE892A5B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C30A8-450D-4784-9183-0D58591F76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38C6-4045-41E4-A19C-A719EE892A5B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C30A8-450D-4784-9183-0D58591F76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38C6-4045-41E4-A19C-A719EE892A5B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C30A8-450D-4784-9183-0D58591F76D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38C6-4045-41E4-A19C-A719EE892A5B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C30A8-450D-4784-9183-0D58591F76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38C6-4045-41E4-A19C-A719EE892A5B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C30A8-450D-4784-9183-0D58591F76D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38C6-4045-41E4-A19C-A719EE892A5B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C30A8-450D-4784-9183-0D58591F76D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38C6-4045-41E4-A19C-A719EE892A5B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C30A8-450D-4784-9183-0D58591F76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38C6-4045-41E4-A19C-A719EE892A5B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C30A8-450D-4784-9183-0D58591F76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38C6-4045-41E4-A19C-A719EE892A5B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C30A8-450D-4784-9183-0D58591F76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38C6-4045-41E4-A19C-A719EE892A5B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C30A8-450D-4784-9183-0D58591F76D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44B38C6-4045-41E4-A19C-A719EE892A5B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5EC30A8-450D-4784-9183-0D58591F76D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548680"/>
            <a:ext cx="8424936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dirty="0" smtClean="0">
                <a:solidFill>
                  <a:srgbClr val="C00000"/>
                </a:solidFill>
              </a:rPr>
              <a:t>Согласные звуки и буквы путешествуют 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по Москве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2530" name="Picture 2" descr="https://severnoe-tushino.mos.ru/upload/medialibrary/964/dostoprimechatelnosti-moskvy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273565"/>
            <a:ext cx="4896544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2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7904" y="600250"/>
            <a:ext cx="1728192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95917" y="2981832"/>
            <a:ext cx="13681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0" dirty="0" smtClean="0">
                <a:solidFill>
                  <a:prstClr val="black"/>
                </a:solidFill>
              </a:rPr>
              <a:t>П</a:t>
            </a:r>
            <a:endParaRPr lang="ru-RU" sz="20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26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ic.pics.livejournal.com/luvida/27483761/7464949/7464949_2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833955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31840" y="101856"/>
            <a:ext cx="403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B050"/>
                </a:solidFill>
              </a:rPr>
              <a:t>П</a:t>
            </a:r>
            <a:r>
              <a:rPr lang="ru-RU" sz="4400" dirty="0" smtClean="0"/>
              <a:t>етровка</a:t>
            </a:r>
            <a:r>
              <a:rPr lang="ru-RU" sz="4400" dirty="0" smtClean="0">
                <a:solidFill>
                  <a:srgbClr val="0070C0"/>
                </a:solidFill>
              </a:rPr>
              <a:t> </a:t>
            </a:r>
            <a:r>
              <a:rPr lang="ru-RU" sz="4400" dirty="0" smtClean="0">
                <a:solidFill>
                  <a:srgbClr val="00B050"/>
                </a:solidFill>
              </a:rPr>
              <a:t> </a:t>
            </a:r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</a:rPr>
              <a:t>  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422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49406"/>
            <a:ext cx="8640960" cy="5710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03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7904" y="600250"/>
            <a:ext cx="1728192" cy="17281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79912" y="2983285"/>
            <a:ext cx="13681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0" dirty="0" smtClean="0">
                <a:solidFill>
                  <a:prstClr val="black"/>
                </a:solidFill>
              </a:rPr>
              <a:t>П</a:t>
            </a:r>
            <a:endParaRPr lang="ru-RU" sz="20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26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9" t="-1080" b="1080"/>
          <a:stretch/>
        </p:blipFill>
        <p:spPr bwMode="auto">
          <a:xfrm>
            <a:off x="611560" y="853314"/>
            <a:ext cx="7977868" cy="588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11760" y="93645"/>
            <a:ext cx="47525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70C0"/>
                </a:solidFill>
              </a:rPr>
              <a:t>К</a:t>
            </a:r>
            <a:r>
              <a:rPr lang="ru-RU" sz="4400" dirty="0" smtClean="0"/>
              <a:t>расная</a:t>
            </a:r>
            <a:r>
              <a:rPr lang="ru-RU" sz="4400" dirty="0" smtClean="0">
                <a:solidFill>
                  <a:srgbClr val="00B050"/>
                </a:solidFill>
              </a:rPr>
              <a:t> </a:t>
            </a:r>
            <a:r>
              <a:rPr lang="ru-RU" sz="4400" dirty="0" smtClean="0"/>
              <a:t>площадь</a:t>
            </a:r>
            <a:r>
              <a:rPr lang="ru-RU" sz="4400" dirty="0" smtClean="0">
                <a:solidFill>
                  <a:srgbClr val="0070C0"/>
                </a:solidFill>
              </a:rPr>
              <a:t> </a:t>
            </a:r>
            <a:r>
              <a:rPr lang="ru-RU" sz="4400" dirty="0" smtClean="0">
                <a:solidFill>
                  <a:srgbClr val="00B050"/>
                </a:solidFill>
              </a:rPr>
              <a:t> </a:t>
            </a:r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</a:rPr>
              <a:t>  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137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s://i.pinimg.com/originals/60/93/c3/6093c38dcd4677bead08f554f374c87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48343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26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7904" y="600250"/>
            <a:ext cx="1728192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7904" y="2957406"/>
            <a:ext cx="13681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0" dirty="0" smtClean="0">
                <a:solidFill>
                  <a:prstClr val="black"/>
                </a:solidFill>
              </a:rPr>
              <a:t>К</a:t>
            </a:r>
            <a:endParaRPr lang="ru-RU" sz="20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26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8136904" cy="54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11760" y="93645"/>
            <a:ext cx="47525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B050"/>
                </a:solidFill>
              </a:rPr>
              <a:t>К</a:t>
            </a:r>
            <a:r>
              <a:rPr lang="ru-RU" sz="4400" dirty="0" smtClean="0"/>
              <a:t>иевский вокзал    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754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8849460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97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7904" y="600250"/>
            <a:ext cx="1728192" cy="17281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7904" y="2957406"/>
            <a:ext cx="13681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0" dirty="0">
                <a:solidFill>
                  <a:prstClr val="black"/>
                </a:solidFill>
              </a:rPr>
              <a:t>К</a:t>
            </a:r>
          </a:p>
        </p:txBody>
      </p:sp>
    </p:spTree>
    <p:extLst>
      <p:ext uri="{BB962C8B-B14F-4D97-AF65-F5344CB8AC3E}">
        <p14:creationId xmlns:p14="http://schemas.microsoft.com/office/powerpoint/2010/main" val="313182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dn.photosight.ru/img/3/461/6269942_x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02" y="1052736"/>
            <a:ext cx="7671628" cy="561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1880" y="101857"/>
            <a:ext cx="21962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err="1" smtClean="0">
                <a:solidFill>
                  <a:schemeClr val="bg2">
                    <a:lumMod val="50000"/>
                  </a:schemeClr>
                </a:solidFill>
              </a:rPr>
              <a:t>М</a:t>
            </a:r>
            <a:r>
              <a:rPr lang="ru-RU" sz="4400" dirty="0" err="1" smtClean="0"/>
              <a:t>узеон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056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68" y="1226427"/>
            <a:ext cx="8208910" cy="547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47664" y="188640"/>
            <a:ext cx="6552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70C0"/>
                </a:solidFill>
              </a:rPr>
              <a:t>Т</a:t>
            </a:r>
            <a:r>
              <a:rPr lang="ru-RU" sz="4400" dirty="0" smtClean="0"/>
              <a:t>ретьяковская галерея     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528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www.1zoom.ru/big2/773/243404-Sepi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0" y="404664"/>
            <a:ext cx="8741199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86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7904" y="600250"/>
            <a:ext cx="1728192" cy="172819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7904" y="2957406"/>
            <a:ext cx="13681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0" dirty="0" smtClean="0">
                <a:solidFill>
                  <a:prstClr val="black"/>
                </a:solidFill>
              </a:rPr>
              <a:t>Т</a:t>
            </a:r>
            <a:endParaRPr lang="ru-RU" sz="20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16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1saev.ru/images/gal24/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16" y="1412776"/>
            <a:ext cx="7758540" cy="517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50745" y="343579"/>
            <a:ext cx="3384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B050"/>
                </a:solidFill>
              </a:rPr>
              <a:t>Т</a:t>
            </a:r>
            <a:r>
              <a:rPr lang="ru-RU" sz="4400" dirty="0" smtClean="0"/>
              <a:t>елеграф      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110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s://images.fineartamerica.com/images-medium-large-5/navy-radio-telegraph-man-underwood-archiv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6632"/>
            <a:ext cx="5860383" cy="419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s://media.izi.travel/844ea502-4b85-4410-b494-b77886b95c9d/348fd5e3-47bd-48b3-9a15-67a31febfede_800x60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1" b="89949" l="4750" r="97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645024"/>
            <a:ext cx="4628224" cy="339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86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7904" y="600250"/>
            <a:ext cx="1728192" cy="17281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7904" y="2957406"/>
            <a:ext cx="13681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0" dirty="0">
                <a:solidFill>
                  <a:prstClr val="black"/>
                </a:solidFill>
              </a:rPr>
              <a:t>Т</a:t>
            </a:r>
          </a:p>
        </p:txBody>
      </p:sp>
    </p:spTree>
    <p:extLst>
      <p:ext uri="{BB962C8B-B14F-4D97-AF65-F5344CB8AC3E}">
        <p14:creationId xmlns:p14="http://schemas.microsoft.com/office/powerpoint/2010/main" val="324966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1144" y="116632"/>
            <a:ext cx="1368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0" dirty="0" smtClean="0"/>
              <a:t>М</a:t>
            </a:r>
            <a:endParaRPr lang="ru-RU" sz="12000" dirty="0"/>
          </a:p>
        </p:txBody>
      </p:sp>
      <p:sp>
        <p:nvSpPr>
          <p:cNvPr id="3" name="TextBox 2"/>
          <p:cNvSpPr txBox="1"/>
          <p:nvPr/>
        </p:nvSpPr>
        <p:spPr>
          <a:xfrm>
            <a:off x="2042344" y="87760"/>
            <a:ext cx="1368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0" dirty="0"/>
              <a:t>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9592" y="2924944"/>
            <a:ext cx="1368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0" dirty="0"/>
              <a:t>К</a:t>
            </a:r>
            <a:endParaRPr lang="ru-RU" sz="12000" dirty="0"/>
          </a:p>
        </p:txBody>
      </p:sp>
      <p:sp>
        <p:nvSpPr>
          <p:cNvPr id="5" name="TextBox 4"/>
          <p:cNvSpPr txBox="1"/>
          <p:nvPr/>
        </p:nvSpPr>
        <p:spPr>
          <a:xfrm>
            <a:off x="2062643" y="2928186"/>
            <a:ext cx="1368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0" dirty="0"/>
              <a:t>А</a:t>
            </a:r>
            <a:endParaRPr lang="ru-RU" sz="12000" dirty="0"/>
          </a:p>
        </p:txBody>
      </p:sp>
      <p:sp>
        <p:nvSpPr>
          <p:cNvPr id="6" name="TextBox 5"/>
          <p:cNvSpPr txBox="1"/>
          <p:nvPr/>
        </p:nvSpPr>
        <p:spPr>
          <a:xfrm>
            <a:off x="5580112" y="116632"/>
            <a:ext cx="1368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0" dirty="0"/>
              <a:t>П</a:t>
            </a:r>
            <a:endParaRPr lang="ru-RU" sz="12000" dirty="0"/>
          </a:p>
        </p:txBody>
      </p:sp>
      <p:sp>
        <p:nvSpPr>
          <p:cNvPr id="7" name="TextBox 6"/>
          <p:cNvSpPr txBox="1"/>
          <p:nvPr/>
        </p:nvSpPr>
        <p:spPr>
          <a:xfrm>
            <a:off x="6903015" y="87760"/>
            <a:ext cx="1368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0" dirty="0"/>
              <a:t>А</a:t>
            </a:r>
            <a:endParaRPr lang="ru-RU" sz="12000" dirty="0"/>
          </a:p>
        </p:txBody>
      </p:sp>
      <p:sp>
        <p:nvSpPr>
          <p:cNvPr id="8" name="TextBox 7"/>
          <p:cNvSpPr txBox="1"/>
          <p:nvPr/>
        </p:nvSpPr>
        <p:spPr>
          <a:xfrm>
            <a:off x="5724128" y="2817623"/>
            <a:ext cx="1368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0" dirty="0"/>
              <a:t>Т</a:t>
            </a:r>
            <a:endParaRPr lang="ru-RU" sz="12000" dirty="0"/>
          </a:p>
        </p:txBody>
      </p:sp>
      <p:sp>
        <p:nvSpPr>
          <p:cNvPr id="9" name="TextBox 8"/>
          <p:cNvSpPr txBox="1"/>
          <p:nvPr/>
        </p:nvSpPr>
        <p:spPr>
          <a:xfrm>
            <a:off x="6948264" y="2817623"/>
            <a:ext cx="1368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0" dirty="0"/>
              <a:t>А</a:t>
            </a:r>
            <a:endParaRPr lang="ru-RU" sz="1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187624" y="1844824"/>
            <a:ext cx="57606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974420" y="1835613"/>
            <a:ext cx="57606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127188" y="4756615"/>
            <a:ext cx="57606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985615" y="4738649"/>
            <a:ext cx="57606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37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2" grpId="0" animBg="1"/>
      <p:bldP spid="13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1144" y="116632"/>
            <a:ext cx="1368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0" dirty="0"/>
              <a:t>А</a:t>
            </a:r>
            <a:endParaRPr lang="ru-RU" sz="12000" dirty="0"/>
          </a:p>
        </p:txBody>
      </p:sp>
      <p:sp>
        <p:nvSpPr>
          <p:cNvPr id="3" name="TextBox 2"/>
          <p:cNvSpPr txBox="1"/>
          <p:nvPr/>
        </p:nvSpPr>
        <p:spPr>
          <a:xfrm>
            <a:off x="2042344" y="87760"/>
            <a:ext cx="1368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0" dirty="0" smtClean="0"/>
              <a:t>М</a:t>
            </a:r>
            <a:endParaRPr lang="ru-RU" sz="12000" dirty="0"/>
          </a:p>
        </p:txBody>
      </p:sp>
      <p:sp>
        <p:nvSpPr>
          <p:cNvPr id="4" name="TextBox 3"/>
          <p:cNvSpPr txBox="1"/>
          <p:nvPr/>
        </p:nvSpPr>
        <p:spPr>
          <a:xfrm>
            <a:off x="855688" y="2967237"/>
            <a:ext cx="1368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0" dirty="0"/>
              <a:t>А</a:t>
            </a:r>
            <a:endParaRPr lang="ru-RU" sz="12000" dirty="0"/>
          </a:p>
        </p:txBody>
      </p:sp>
      <p:sp>
        <p:nvSpPr>
          <p:cNvPr id="5" name="TextBox 4"/>
          <p:cNvSpPr txBox="1"/>
          <p:nvPr/>
        </p:nvSpPr>
        <p:spPr>
          <a:xfrm>
            <a:off x="2195736" y="2942042"/>
            <a:ext cx="1368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0" dirty="0"/>
              <a:t>К</a:t>
            </a:r>
            <a:endParaRPr lang="ru-RU" sz="12000" dirty="0"/>
          </a:p>
        </p:txBody>
      </p:sp>
      <p:sp>
        <p:nvSpPr>
          <p:cNvPr id="6" name="TextBox 5"/>
          <p:cNvSpPr txBox="1"/>
          <p:nvPr/>
        </p:nvSpPr>
        <p:spPr>
          <a:xfrm>
            <a:off x="5724128" y="103536"/>
            <a:ext cx="1368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0" dirty="0"/>
              <a:t>А</a:t>
            </a:r>
            <a:endParaRPr lang="ru-RU" sz="12000" dirty="0"/>
          </a:p>
        </p:txBody>
      </p:sp>
      <p:sp>
        <p:nvSpPr>
          <p:cNvPr id="7" name="TextBox 6"/>
          <p:cNvSpPr txBox="1"/>
          <p:nvPr/>
        </p:nvSpPr>
        <p:spPr>
          <a:xfrm>
            <a:off x="6903015" y="87760"/>
            <a:ext cx="1368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0" dirty="0"/>
              <a:t>П</a:t>
            </a:r>
            <a:endParaRPr lang="ru-RU" sz="12000" dirty="0"/>
          </a:p>
        </p:txBody>
      </p:sp>
      <p:sp>
        <p:nvSpPr>
          <p:cNvPr id="8" name="TextBox 7"/>
          <p:cNvSpPr txBox="1"/>
          <p:nvPr/>
        </p:nvSpPr>
        <p:spPr>
          <a:xfrm>
            <a:off x="5724128" y="2942042"/>
            <a:ext cx="1368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0" dirty="0"/>
              <a:t>А</a:t>
            </a:r>
            <a:endParaRPr lang="ru-RU" sz="12000" dirty="0"/>
          </a:p>
        </p:txBody>
      </p:sp>
      <p:sp>
        <p:nvSpPr>
          <p:cNvPr id="9" name="TextBox 8"/>
          <p:cNvSpPr txBox="1"/>
          <p:nvPr/>
        </p:nvSpPr>
        <p:spPr>
          <a:xfrm>
            <a:off x="6933008" y="2885605"/>
            <a:ext cx="1368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0" dirty="0"/>
              <a:t>Т</a:t>
            </a:r>
            <a:endParaRPr lang="ru-RU" sz="1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438388" y="1835613"/>
            <a:ext cx="57606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299059" y="1817191"/>
            <a:ext cx="57606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455640" y="4869160"/>
            <a:ext cx="57606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236296" y="4842728"/>
            <a:ext cx="57606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38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2" grpId="0" animBg="1"/>
      <p:bldP spid="13" grpId="0" animBg="1"/>
      <p:bldP spid="1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3708" y="260647"/>
            <a:ext cx="54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ln>
                  <a:solidFill>
                    <a:srgbClr val="C00000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До новых встреч! </a:t>
            </a:r>
          </a:p>
        </p:txBody>
      </p:sp>
      <p:pic>
        <p:nvPicPr>
          <p:cNvPr id="20482" name="Picture 2" descr="https://ic.pics.livejournal.com/red_mskt/84909513/17891/17891_2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37811"/>
            <a:ext cx="8304413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10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pinimg.com/originals/a7/b3/7b/a7b37b27463c3600f1d033f19114675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9" t="520" r="20249" b="-520"/>
          <a:stretch/>
        </p:blipFill>
        <p:spPr bwMode="auto">
          <a:xfrm>
            <a:off x="5564595" y="100687"/>
            <a:ext cx="2846529" cy="342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leonidevteev.ru/blog/photos/698/2015070418430666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0" b="15736"/>
          <a:stretch/>
        </p:blipFill>
        <p:spPr bwMode="auto">
          <a:xfrm>
            <a:off x="107504" y="100687"/>
            <a:ext cx="501624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669731"/>
            <a:ext cx="4788389" cy="318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64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7904" y="600250"/>
            <a:ext cx="1728192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491880" y="2996952"/>
            <a:ext cx="13681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0" dirty="0"/>
              <a:t>М</a:t>
            </a:r>
          </a:p>
        </p:txBody>
      </p:sp>
    </p:spTree>
    <p:extLst>
      <p:ext uri="{BB962C8B-B14F-4D97-AF65-F5344CB8AC3E}">
        <p14:creationId xmlns:p14="http://schemas.microsoft.com/office/powerpoint/2010/main" val="116008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7919627" cy="5391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27157" y="101857"/>
            <a:ext cx="403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B050"/>
                </a:solidFill>
              </a:rPr>
              <a:t>М</a:t>
            </a:r>
            <a:r>
              <a:rPr lang="ru-RU" sz="4400" dirty="0" smtClean="0"/>
              <a:t>етрополитен</a:t>
            </a:r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</a:rPr>
              <a:t>  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097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.weheart.moscow/wp-content/uploads/Komsomolskay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086557" cy="272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avatars.mds.yandex.net/get-pdb/33827/915b8098-c4d3-4aed-9fb4-a21c073946d2/s1200?webp=fal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933877"/>
            <a:ext cx="6152189" cy="384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avatars.mds.yandex.net/get-zen_doc/1244179/pub_5b03d05cf031732c9aacb36b_5b03d26c7ddde8be6c50bf48/scale_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2562"/>
            <a:ext cx="4132038" cy="270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58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7904" y="600250"/>
            <a:ext cx="1728192" cy="17281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1880" y="2996952"/>
            <a:ext cx="13681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0" dirty="0">
                <a:solidFill>
                  <a:prstClr val="black"/>
                </a:solidFill>
              </a:rPr>
              <a:t>М</a:t>
            </a:r>
          </a:p>
        </p:txBody>
      </p:sp>
    </p:spTree>
    <p:extLst>
      <p:ext uri="{BB962C8B-B14F-4D97-AF65-F5344CB8AC3E}">
        <p14:creationId xmlns:p14="http://schemas.microsoft.com/office/powerpoint/2010/main" val="94726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4752528" cy="333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88045"/>
            <a:ext cx="4461520" cy="297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31840" y="101856"/>
            <a:ext cx="403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70C0"/>
                </a:solidFill>
              </a:rPr>
              <a:t>П</a:t>
            </a:r>
            <a:r>
              <a:rPr lang="ru-RU" sz="4400" dirty="0" smtClean="0"/>
              <a:t>ланетарий</a:t>
            </a:r>
            <a:r>
              <a:rPr lang="ru-RU" sz="4400" dirty="0" smtClean="0">
                <a:solidFill>
                  <a:srgbClr val="00B050"/>
                </a:solidFill>
              </a:rPr>
              <a:t> </a:t>
            </a:r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</a:rPr>
              <a:t>  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866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71975"/>
            <a:ext cx="4804371" cy="320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688632" cy="3787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011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204</TotalTime>
  <Words>45</Words>
  <Application>Microsoft Office PowerPoint</Application>
  <PresentationFormat>Экран (4:3)</PresentationFormat>
  <Paragraphs>35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Воздушный поток</vt:lpstr>
      <vt:lpstr>Согласные звуки и буквы путешествуют  по Москве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Согласные звуки путешествуют по Москве</dc:title>
  <dc:creator>Ольга</dc:creator>
  <cp:lastModifiedBy>Ольга</cp:lastModifiedBy>
  <cp:revision>25</cp:revision>
  <dcterms:created xsi:type="dcterms:W3CDTF">2020-04-13T07:47:43Z</dcterms:created>
  <dcterms:modified xsi:type="dcterms:W3CDTF">2020-04-18T12:33:52Z</dcterms:modified>
</cp:coreProperties>
</file>