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7" r:id="rId5"/>
    <p:sldId id="261" r:id="rId6"/>
    <p:sldId id="265" r:id="rId7"/>
    <p:sldId id="262" r:id="rId8"/>
    <p:sldId id="263" r:id="rId9"/>
    <p:sldId id="266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900"/>
    <a:srgbClr val="972B01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8" d="100"/>
          <a:sy n="68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2244" y="1838192"/>
            <a:ext cx="5731056" cy="278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7200" b="1" dirty="0" smtClean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nastasiaScriptC" panose="00000500000000000000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Урок</a:t>
            </a:r>
          </a:p>
          <a:p>
            <a:pPr algn="ctr">
              <a:lnSpc>
                <a:spcPts val="7000"/>
              </a:lnSpc>
            </a:pPr>
            <a:r>
              <a:rPr lang="ru-RU" sz="7200" b="1" dirty="0" smtClean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nastasiaScriptC" panose="00000500000000000000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 русского </a:t>
            </a:r>
          </a:p>
          <a:p>
            <a:pPr algn="ctr">
              <a:lnSpc>
                <a:spcPts val="7000"/>
              </a:lnSpc>
            </a:pPr>
            <a:r>
              <a:rPr lang="ru-RU" sz="7200" b="1" dirty="0" smtClean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nastasiaScriptC" panose="00000500000000000000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языка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7" y="1941342"/>
            <a:ext cx="7090116" cy="16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tabLst>
                <a:tab pos="270510" algn="l"/>
                <a:tab pos="33337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Сущ.                    Прил.                   Гл.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tabLst>
                <a:tab pos="270510" algn="l"/>
                <a:tab pos="33337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Море                Солнечный          Греет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tabLst>
                <a:tab pos="270510" algn="l"/>
                <a:tab pos="33337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Мяч                 Яркий                   Спеть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8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829993"/>
            <a:ext cx="649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 Киева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доведёт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4429" y="1747276"/>
            <a:ext cx="101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0335" y="1578000"/>
            <a:ext cx="143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зы́к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5" b="100000" l="6556" r="94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86" y="1796702"/>
            <a:ext cx="2174778" cy="1933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97083" l="10000" r="90000">
                        <a14:foregroundMark x1="65703" y1="7500" x2="62656" y2="95833"/>
                        <a14:foregroundMark x1="58438" y1="11806" x2="63906" y2="15000"/>
                      </a14:backgroundRemoval>
                    </a14:imgEffect>
                  </a14:imgLayer>
                </a14:imgProps>
              </a:ext>
            </a:extLst>
          </a:blip>
          <a:srcRect l="24999" r="25300"/>
          <a:stretch/>
        </p:blipFill>
        <p:spPr>
          <a:xfrm>
            <a:off x="3362924" y="2019214"/>
            <a:ext cx="2092569" cy="22189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91" b="95798" l="1111" r="98333">
                        <a14:foregroundMark x1="21778" y1="3151" x2="23111" y2="92857"/>
                        <a14:foregroundMark x1="12111" y1="27101" x2="11111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1531" y="4700830"/>
            <a:ext cx="3770801" cy="19943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4353" y="1747277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6911" y="4882251"/>
            <a:ext cx="94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00" l="7000" r="93000">
                        <a14:backgroundMark x1="85625" y1="95625" x2="75750" y2="98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3251" y="4020980"/>
            <a:ext cx="2871128" cy="28711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43335" y="3696338"/>
            <a:ext cx="95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/>
          <a:srcRect l="1386" t="9912" r="-1386" b="-415"/>
          <a:stretch/>
        </p:blipFill>
        <p:spPr>
          <a:xfrm>
            <a:off x="138010" y="1578000"/>
            <a:ext cx="9132600" cy="61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1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1603717"/>
            <a:ext cx="794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4904" y="2588455"/>
            <a:ext cx="599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урока: Части речи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3034" y="886265"/>
            <a:ext cx="3967089" cy="6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Части речи</a:t>
            </a:r>
            <a:endParaRPr lang="ru-RU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114" y="1730326"/>
            <a:ext cx="2743200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Им. </a:t>
            </a:r>
            <a:r>
              <a:rPr lang="ru-RU" sz="2000" dirty="0" smtClean="0">
                <a:latin typeface="Arial Black" panose="020B0A04020102020204" pitchFamily="34" charset="0"/>
              </a:rPr>
              <a:t>сущ.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9782" y="1730326"/>
            <a:ext cx="2570872" cy="998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Им. </a:t>
            </a:r>
            <a:r>
              <a:rPr lang="ru-RU" sz="2000" dirty="0" smtClean="0">
                <a:latin typeface="Arial Black" panose="020B0A04020102020204" pitchFamily="34" charset="0"/>
              </a:rPr>
              <a:t>прил.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0123" y="1899139"/>
            <a:ext cx="154744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Arial Black" panose="020B0A04020102020204" pitchFamily="34" charset="0"/>
              </a:rPr>
              <a:t>Гл.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2874" y="3123028"/>
            <a:ext cx="1730326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Предмет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2441" y="3137096"/>
            <a:ext cx="1617784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Признак предмета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0654" y="3123028"/>
            <a:ext cx="1696915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Действие предмета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2874" y="4051498"/>
            <a:ext cx="1688123" cy="90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Кто?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Что?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0314" y="4051498"/>
            <a:ext cx="2242040" cy="115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Какой? Какая?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Какое? Какие</a:t>
            </a:r>
            <a:r>
              <a:rPr lang="ru-RU" sz="2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89966" y="4051498"/>
            <a:ext cx="2138289" cy="2419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Ч</a:t>
            </a:r>
            <a:r>
              <a:rPr lang="ru-RU" sz="2000" dirty="0" smtClean="0">
                <a:latin typeface="Arial Black" panose="020B0A04020102020204" pitchFamily="34" charset="0"/>
              </a:rPr>
              <a:t>то </a:t>
            </a:r>
            <a:r>
              <a:rPr lang="ru-RU" sz="2000" dirty="0">
                <a:latin typeface="Arial Black" panose="020B0A04020102020204" pitchFamily="34" charset="0"/>
              </a:rPr>
              <a:t>делает? </a:t>
            </a:r>
            <a:r>
              <a:rPr lang="ru-RU" sz="2000" dirty="0" smtClean="0">
                <a:latin typeface="Arial Black" panose="020B0A04020102020204" pitchFamily="34" charset="0"/>
              </a:rPr>
              <a:t>Что сделает</a:t>
            </a:r>
            <a:r>
              <a:rPr lang="ru-RU" sz="2000" dirty="0">
                <a:latin typeface="Arial Black" panose="020B0A04020102020204" pitchFamily="34" charset="0"/>
              </a:rPr>
              <a:t>? Что делают</a:t>
            </a:r>
            <a:r>
              <a:rPr lang="ru-RU" sz="2000" dirty="0" smtClean="0">
                <a:latin typeface="Arial Black" panose="020B0A04020102020204" pitchFamily="34" charset="0"/>
              </a:rPr>
              <a:t>? Что </a:t>
            </a:r>
            <a:r>
              <a:rPr lang="ru-RU" sz="2000" dirty="0">
                <a:latin typeface="Arial Black" panose="020B0A04020102020204" pitchFamily="34" charset="0"/>
              </a:rPr>
              <a:t>делали?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06769" y="2729132"/>
            <a:ext cx="0" cy="393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06771" y="3826413"/>
            <a:ext cx="0" cy="22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315200" y="2447779"/>
            <a:ext cx="0" cy="67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29267" y="3826413"/>
            <a:ext cx="0" cy="22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" idx="0"/>
          </p:cNvCxnSpPr>
          <p:nvPr/>
        </p:nvCxnSpPr>
        <p:spPr>
          <a:xfrm>
            <a:off x="4511333" y="2729132"/>
            <a:ext cx="0" cy="407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2"/>
            <a:endCxn id="14" idx="0"/>
          </p:cNvCxnSpPr>
          <p:nvPr/>
        </p:nvCxnSpPr>
        <p:spPr>
          <a:xfrm>
            <a:off x="4511333" y="3826413"/>
            <a:ext cx="1" cy="22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79" y="2405575"/>
            <a:ext cx="5022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  <a:ea typeface="Calibri" panose="020F0502020204030204" pitchFamily="34" charset="0"/>
              </a:rPr>
              <a:t>Упражнение 70 на странице 42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2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94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AnastasiaScriptC</vt:lpstr>
      <vt:lpstr>Arial</vt:lpstr>
      <vt:lpstr>Arial Black</vt:lpstr>
      <vt:lpstr>Calibri</vt:lpstr>
      <vt:lpstr>Calibri Light</vt:lpstr>
      <vt:lpstr>Gotham Pro Black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87</cp:revision>
  <dcterms:created xsi:type="dcterms:W3CDTF">2013-11-19T05:52:05Z</dcterms:created>
  <dcterms:modified xsi:type="dcterms:W3CDTF">2020-02-13T06:38:19Z</dcterms:modified>
</cp:coreProperties>
</file>