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63" r:id="rId6"/>
    <p:sldId id="258" r:id="rId7"/>
    <p:sldId id="259" r:id="rId8"/>
    <p:sldId id="260" r:id="rId9"/>
    <p:sldId id="261" r:id="rId10"/>
    <p:sldId id="257" r:id="rId11"/>
    <p:sldId id="26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8441-3114-4C64-B2D2-9176C0B166B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D32-7C2E-4A89-BDEC-2775BB5BC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91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8441-3114-4C64-B2D2-9176C0B166B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D32-7C2E-4A89-BDEC-2775BB5BC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34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8441-3114-4C64-B2D2-9176C0B166B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D32-7C2E-4A89-BDEC-2775BB5BC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77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068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795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999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02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592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5317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3215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16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8441-3114-4C64-B2D2-9176C0B166B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D32-7C2E-4A89-BDEC-2775BB5BC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7457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544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6052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032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214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508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4596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8664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3648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1966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41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8441-3114-4C64-B2D2-9176C0B166B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D32-7C2E-4A89-BDEC-2775BB5BC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3313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3530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4075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8056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9680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4387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8561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0237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6095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3010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70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8441-3114-4C64-B2D2-9176C0B166B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D32-7C2E-4A89-BDEC-2775BB5BC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5302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4902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7973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7034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9622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11618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0500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9149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2959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69744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27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8441-3114-4C64-B2D2-9176C0B166B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D32-7C2E-4A89-BDEC-2775BB5BC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09710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2058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6609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98259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67204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7561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818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8441-3114-4C64-B2D2-9176C0B166B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D32-7C2E-4A89-BDEC-2775BB5BC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27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8441-3114-4C64-B2D2-9176C0B166B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D32-7C2E-4A89-BDEC-2775BB5BC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44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8441-3114-4C64-B2D2-9176C0B166B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D32-7C2E-4A89-BDEC-2775BB5BC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631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8441-3114-4C64-B2D2-9176C0B166B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D32-7C2E-4A89-BDEC-2775BB5BC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61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E8441-3114-4C64-B2D2-9176C0B166B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AFD32-7C2E-4A89-BDEC-2775BB5BC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78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72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85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011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5986C-CFB0-4C17-9CDD-7840C5DEBB0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5DBBE-31FA-4B84-8699-89FA3BD8A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85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36295" y="544847"/>
            <a:ext cx="9144000" cy="2387600"/>
          </a:xfrm>
        </p:spPr>
        <p:txBody>
          <a:bodyPr/>
          <a:lstStyle/>
          <a:p>
            <a:r>
              <a:rPr lang="ru-RU" dirty="0" smtClean="0"/>
              <a:t>Урок математики</a:t>
            </a:r>
            <a:br>
              <a:rPr lang="ru-RU" dirty="0" smtClean="0"/>
            </a:br>
            <a:r>
              <a:rPr lang="ru-RU" dirty="0" smtClean="0"/>
              <a:t>в 4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Учитель:                                                                 Е.А. Самошкина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902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935705" y="1684421"/>
            <a:ext cx="3914274" cy="386614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5245768" y="2711116"/>
            <a:ext cx="4940968" cy="34811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7379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5074" y="1251284"/>
            <a:ext cx="5069305" cy="40105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5021179" y="465221"/>
            <a:ext cx="80210" cy="54382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 rot="5400000">
            <a:off x="5069306" y="-292314"/>
            <a:ext cx="91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4658656" y="5414736"/>
            <a:ext cx="14748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5402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49052" y="1540042"/>
            <a:ext cx="7202905" cy="37057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213684" y="4578550"/>
            <a:ext cx="1957137" cy="15560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989094" y="3392905"/>
            <a:ext cx="101065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9356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2679031" y="433137"/>
            <a:ext cx="5967664" cy="521368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082715" y="4219074"/>
            <a:ext cx="3096126" cy="481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8020" y="3039979"/>
            <a:ext cx="67376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62274" y="3157756"/>
            <a:ext cx="118711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8625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883" y="750136"/>
            <a:ext cx="11630527" cy="545815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6000" b="1" dirty="0" smtClean="0"/>
              <a:t>Надо – 40 кирпичей</a:t>
            </a:r>
            <a:br>
              <a:rPr lang="ru-RU" sz="6000" b="1" dirty="0" smtClean="0"/>
            </a:br>
            <a:r>
              <a:rPr lang="ru-RU" sz="6000" b="1" dirty="0" smtClean="0"/>
              <a:t>Использовал - в 5 раз меньше  </a:t>
            </a:r>
            <a:br>
              <a:rPr lang="ru-RU" sz="6000" b="1" dirty="0" smtClean="0"/>
            </a:br>
            <a:r>
              <a:rPr lang="ru-RU" sz="6000" b="1" dirty="0" smtClean="0"/>
              <a:t>Осталось - ? кирпичей</a:t>
            </a:r>
            <a:br>
              <a:rPr lang="ru-RU" sz="6000" b="1" dirty="0" smtClean="0"/>
            </a:br>
            <a:endParaRPr lang="ru-RU" sz="60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 flipV="1">
            <a:off x="10282989" y="1732547"/>
            <a:ext cx="16042" cy="1235242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8069179" y="1732547"/>
            <a:ext cx="2213810" cy="1604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9336505" y="2967789"/>
            <a:ext cx="962526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734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855495" y="609600"/>
            <a:ext cx="5919537" cy="5759116"/>
          </a:xfrm>
          <a:prstGeom prst="ellipse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99284" y="2374232"/>
            <a:ext cx="2951748" cy="1556084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06779" y="1443789"/>
            <a:ext cx="673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.</a:t>
            </a:r>
            <a:endParaRPr lang="ru-RU" sz="8000" dirty="0"/>
          </a:p>
        </p:txBody>
      </p:sp>
      <p:sp>
        <p:nvSpPr>
          <p:cNvPr id="8" name="TextBox 7"/>
          <p:cNvSpPr txBox="1"/>
          <p:nvPr/>
        </p:nvSpPr>
        <p:spPr>
          <a:xfrm>
            <a:off x="6994358" y="2983832"/>
            <a:ext cx="5133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8504009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18</Words>
  <Application>Microsoft Office PowerPoint</Application>
  <PresentationFormat>Широкоэкранный</PresentationFormat>
  <Paragraphs>10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1_Тема Office</vt:lpstr>
      <vt:lpstr>2_Тема Office</vt:lpstr>
      <vt:lpstr>3_Тема Office</vt:lpstr>
      <vt:lpstr>4_Тема Office</vt:lpstr>
      <vt:lpstr>Урок математики в 4 классе</vt:lpstr>
      <vt:lpstr>Презентация PowerPoint</vt:lpstr>
      <vt:lpstr>Презентация PowerPoint</vt:lpstr>
      <vt:lpstr>Презентация PowerPoint</vt:lpstr>
      <vt:lpstr>Презентация PowerPoint</vt:lpstr>
      <vt:lpstr>Надо – 40 кирпичей Использовал - в 5 раз меньше   Осталось - ? кирпичей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 в 4 классе</dc:title>
  <dc:creator>Пользователь Windows</dc:creator>
  <cp:lastModifiedBy>Пользователь Windows</cp:lastModifiedBy>
  <cp:revision>4</cp:revision>
  <dcterms:created xsi:type="dcterms:W3CDTF">2020-04-14T11:51:06Z</dcterms:created>
  <dcterms:modified xsi:type="dcterms:W3CDTF">2020-04-15T08:23:16Z</dcterms:modified>
</cp:coreProperties>
</file>