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6" r:id="rId5"/>
    <p:sldId id="258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4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4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2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0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09EA-CC56-45BB-97C5-B81328603E7C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9AC8-9B8F-489D-8470-C8B983DE14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shop-kopona.com/uploads/posts/2018-03/1520066181_vinni_pu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83768" y="1563266"/>
            <a:ext cx="5371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Придумано кем-то просто и мудро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 встрече здороваться! Доброе утро!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Доброе утро солнцу и птицам!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Доброе утро гостям и улыбчивым лицам!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каждый становится добрым, доверчивым!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Пусть доброе утро продлится до вечера!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avatars.mds.yandex.net/get-pdb/1624992/a54717d7-9997-411d-94b8-c4f8045de59e/orig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06784" y="329062"/>
            <a:ext cx="1339488" cy="11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s://photoshop-kopona.com/uploads/posts/2018-09/1536394639_flowering-meadow2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097" y="-53878"/>
            <a:ext cx="9180000" cy="691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img1.liveinternet.ru/images/attach/c/3/122/227/122227153_3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410" y="3634766"/>
            <a:ext cx="4393027" cy="322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1.liveinternet.ru/images/attach/c/3/122/227/122227153_3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8918" y="3616929"/>
            <a:ext cx="4137327" cy="322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1.liveinternet.ru/images/attach/c/3/122/227/122227153_36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357532">
            <a:off x="2732251" y="2012133"/>
            <a:ext cx="3974316" cy="3189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www.picpng.com/images/large/cattails-frog-pond-swamp-water-png-free-8987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643" y="2662930"/>
            <a:ext cx="4175998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7/12/30/24266468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3308" y="1844824"/>
            <a:ext cx="1953595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.bp.blogspot.com/-OPL_jEwMnGE/WpuRMCW4_HI/AAAAAAAAH-A/u59ynSue_mscO2rQR2lRnfXS8E_9VcGeACLcBGAs/s1600/%25D0%25B4%25D0%25BE%25D0%25BC%25D0%25B0-%25D0%25B7%25D0%25B0%25D0%25BC%25D0%25BA%25D0%25B8_DoV%2B%252823%2529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260" y="260648"/>
            <a:ext cx="4283097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zamokdetstva.ru/img/z1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3709" y="0"/>
            <a:ext cx="269421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77813/057338e6-3622-4f7f-b0f6-bedc661b695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7" y="0"/>
            <a:ext cx="9254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avatars.mds.yandex.net/get-pdb/777813/057338e6-3622-4f7f-b0f6-bedc661b695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7" y="0"/>
            <a:ext cx="9254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885276" y="3356992"/>
            <a:ext cx="936104" cy="914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е</a:t>
            </a:r>
            <a:endParaRPr lang="ru-RU" sz="5400" b="1" dirty="0"/>
          </a:p>
        </p:txBody>
      </p:sp>
      <p:sp>
        <p:nvSpPr>
          <p:cNvPr id="7" name="Трапеция 6"/>
          <p:cNvSpPr/>
          <p:nvPr/>
        </p:nvSpPr>
        <p:spPr>
          <a:xfrm>
            <a:off x="7746097" y="3384031"/>
            <a:ext cx="1080120" cy="784104"/>
          </a:xfrm>
          <a:prstGeom prst="trapezoi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</a:t>
            </a:r>
            <a:endParaRPr lang="ru-RU" sz="5400" b="1" dirty="0"/>
          </a:p>
        </p:txBody>
      </p:sp>
      <p:sp>
        <p:nvSpPr>
          <p:cNvPr id="8" name="Ромб 7"/>
          <p:cNvSpPr/>
          <p:nvPr/>
        </p:nvSpPr>
        <p:spPr>
          <a:xfrm>
            <a:off x="3185093" y="3303365"/>
            <a:ext cx="1152128" cy="1058416"/>
          </a:xfrm>
          <a:prstGeom prst="diamon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о</a:t>
            </a:r>
          </a:p>
        </p:txBody>
      </p:sp>
      <p:sp>
        <p:nvSpPr>
          <p:cNvPr id="9" name="Овал 8"/>
          <p:cNvSpPr/>
          <p:nvPr/>
        </p:nvSpPr>
        <p:spPr>
          <a:xfrm>
            <a:off x="1537499" y="872320"/>
            <a:ext cx="936104" cy="914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339938" y="3253735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483" y="3419376"/>
            <a:ext cx="12630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7473" y="3460249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</a:rPr>
              <a:t>м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6563072" y="711902"/>
            <a:ext cx="1058416" cy="1133474"/>
          </a:xfrm>
          <a:prstGeom prst="diamond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20612" y="855366"/>
            <a:ext cx="1263016" cy="8377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2663505" y="965958"/>
            <a:ext cx="1043177" cy="727124"/>
          </a:xfrm>
          <a:prstGeom prst="trapezoid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51520" y="821439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14742" y="855366"/>
            <a:ext cx="936104" cy="914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7" name="Овал 26"/>
          <p:cNvSpPr/>
          <p:nvPr/>
        </p:nvSpPr>
        <p:spPr>
          <a:xfrm>
            <a:off x="7781363" y="817024"/>
            <a:ext cx="127444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16560" y="3303365"/>
            <a:ext cx="1451584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11383" y="3356992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78571" y="3406622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</a:t>
            </a:r>
            <a:endParaRPr lang="ru-RU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9453" y="6027003"/>
            <a:ext cx="8871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Если впишите буквы в точно такие же геометрические фигуры в 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верхнем ряду, узнаете, в какую сказку вы попали!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erkova-mar-detsad13.edumsko.ru/uploads/32200/32169/section/453478/Slajd22.JPG?1508615082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312224" y="1053965"/>
            <a:ext cx="936104" cy="914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е</a:t>
            </a:r>
            <a:endParaRPr lang="ru-RU" sz="5400" b="1" dirty="0"/>
          </a:p>
        </p:txBody>
      </p:sp>
      <p:sp>
        <p:nvSpPr>
          <p:cNvPr id="7" name="Трапеция 6"/>
          <p:cNvSpPr/>
          <p:nvPr/>
        </p:nvSpPr>
        <p:spPr>
          <a:xfrm>
            <a:off x="2284086" y="1125973"/>
            <a:ext cx="1080120" cy="784104"/>
          </a:xfrm>
          <a:prstGeom prst="trapezoi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р</a:t>
            </a:r>
            <a:endParaRPr lang="ru-RU" sz="5400" b="1" dirty="0"/>
          </a:p>
        </p:txBody>
      </p:sp>
      <p:sp>
        <p:nvSpPr>
          <p:cNvPr id="8" name="Ромб 7"/>
          <p:cNvSpPr/>
          <p:nvPr/>
        </p:nvSpPr>
        <p:spPr>
          <a:xfrm>
            <a:off x="7732797" y="981957"/>
            <a:ext cx="1152128" cy="1058416"/>
          </a:xfrm>
          <a:prstGeom prst="diamond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9" name="Овал 8"/>
          <p:cNvSpPr/>
          <p:nvPr/>
        </p:nvSpPr>
        <p:spPr>
          <a:xfrm>
            <a:off x="3575807" y="1094696"/>
            <a:ext cx="936104" cy="9144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е</a:t>
            </a:r>
            <a:endParaRPr lang="ru-RU" sz="5400" b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51520" y="104638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5" y="1094696"/>
            <a:ext cx="1310689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60156" y="1146783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3" name="Овал 2"/>
          <p:cNvSpPr/>
          <p:nvPr/>
        </p:nvSpPr>
        <p:spPr>
          <a:xfrm>
            <a:off x="6164585" y="1060825"/>
            <a:ext cx="134644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4887" y="107279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1065769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</a:t>
            </a:r>
            <a:endParaRPr lang="ru-RU" sz="5400" b="1" dirty="0"/>
          </a:p>
        </p:txBody>
      </p:sp>
      <p:pic>
        <p:nvPicPr>
          <p:cNvPr id="2056" name="Picture 8" descr="https://img1.liveinternet.ru/images/attach/c/6/89/904/89904411_AstrayaDesigns_Forest_story_el24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8" t="6342" r="13731"/>
          <a:stretch/>
        </p:blipFill>
        <p:spPr bwMode="auto">
          <a:xfrm>
            <a:off x="515656" y="1766738"/>
            <a:ext cx="3890075" cy="50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4.infourok.ru/uploads/ex/0cc8/00036827-becca0eb/hello_html_m2062eaea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4" r="32586"/>
          <a:stretch/>
        </p:blipFill>
        <p:spPr bwMode="auto">
          <a:xfrm>
            <a:off x="2229990" y="4797152"/>
            <a:ext cx="46140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desk.ru/_ph/92/2/98139227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146" y="24208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nglishtv.narod.ru/img/lb_ow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09" y="2707459"/>
            <a:ext cx="1332000" cy="10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arhivurokov.ru/videouroki/html/2013/09/03/98663275/98663275_4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468" y="2802257"/>
            <a:ext cx="1759782" cy="30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pics.clipartpng.com/Ferret_PNG_Clip_Art-2543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64585" y="5136431"/>
            <a:ext cx="2435038" cy="17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ds05.infourok.ru/uploads/ex/00a6/00041f55-c5db9d36/hello_html_m1c8e51f6.pn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705951" y="3721629"/>
            <a:ext cx="1404000" cy="6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mg1.picmix.com/output/stamp/normal/3/3/1/9/129133_6b857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960" y="3491309"/>
            <a:ext cx="2133600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erkova-mar-detsad13.edumsko.ru/uploads/32200/32169/section/453478/Slajd22.JPG?1508615082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www.kinderok.ru/sites/default/files/domi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2736000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82617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456" y="476672"/>
            <a:ext cx="13350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3" y="2082617"/>
            <a:ext cx="2133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035" y="4923079"/>
            <a:ext cx="1401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740" y="2609902"/>
            <a:ext cx="351657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07" y="4419079"/>
            <a:ext cx="163386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uxoboi.com.ua/image/cache/400/605789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unveter.ru/uploads/posts/2018-10/1539801404_sun101.g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40" y="96864"/>
            <a:ext cx="1579880" cy="1583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1" y="1490008"/>
            <a:ext cx="4530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СПАСИБО! 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МОЛОДЦЫ!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78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33</cp:revision>
  <dcterms:created xsi:type="dcterms:W3CDTF">2019-03-23T20:55:50Z</dcterms:created>
  <dcterms:modified xsi:type="dcterms:W3CDTF">2019-08-03T21:48:10Z</dcterms:modified>
</cp:coreProperties>
</file>