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70" r:id="rId5"/>
    <p:sldId id="271" r:id="rId6"/>
    <p:sldId id="272" r:id="rId7"/>
    <p:sldId id="260" r:id="rId8"/>
    <p:sldId id="273" r:id="rId9"/>
    <p:sldId id="261" r:id="rId10"/>
    <p:sldId id="258" r:id="rId11"/>
    <p:sldId id="264" r:id="rId12"/>
    <p:sldId id="267" r:id="rId13"/>
    <p:sldId id="262" r:id="rId14"/>
    <p:sldId id="266" r:id="rId15"/>
    <p:sldId id="265" r:id="rId16"/>
    <p:sldId id="26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8846362-F87B-44A8-BD6F-08B5D1B7541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E160C9-9F4B-4BDA-8C69-178C2F969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362-F87B-44A8-BD6F-08B5D1B7541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0C9-9F4B-4BDA-8C69-178C2F969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362-F87B-44A8-BD6F-08B5D1B7541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0C9-9F4B-4BDA-8C69-178C2F969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846362-F87B-44A8-BD6F-08B5D1B7541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E160C9-9F4B-4BDA-8C69-178C2F96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8846362-F87B-44A8-BD6F-08B5D1B7541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E160C9-9F4B-4BDA-8C69-178C2F969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362-F87B-44A8-BD6F-08B5D1B7541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0C9-9F4B-4BDA-8C69-178C2F96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362-F87B-44A8-BD6F-08B5D1B7541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0C9-9F4B-4BDA-8C69-178C2F96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846362-F87B-44A8-BD6F-08B5D1B7541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E160C9-9F4B-4BDA-8C69-178C2F96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6362-F87B-44A8-BD6F-08B5D1B7541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0C9-9F4B-4BDA-8C69-178C2F969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846362-F87B-44A8-BD6F-08B5D1B7541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E160C9-9F4B-4BDA-8C69-178C2F96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846362-F87B-44A8-BD6F-08B5D1B7541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E160C9-9F4B-4BDA-8C69-178C2F969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846362-F87B-44A8-BD6F-08B5D1B75415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E160C9-9F4B-4BDA-8C69-178C2F969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 dir="r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76672"/>
            <a:ext cx="6172200" cy="189436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Интегрированный урок по математике и информатике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6238" y="2636912"/>
            <a:ext cx="6172200" cy="1371600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высшей кв. категории</a:t>
            </a:r>
          </a:p>
          <a:p>
            <a:pPr algn="r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Шарафудинова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Н.В.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1088"/>
            <a:ext cx="1598166" cy="229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558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4809" y="1772816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№ 422 (б) выполнить на компьютере с использованием программы </a:t>
            </a:r>
            <a:r>
              <a:rPr lang="en-US" sz="3200" dirty="0" smtClean="0"/>
              <a:t>Excel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7146" y="332656"/>
            <a:ext cx="80361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Практическая работа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00" y="2879888"/>
            <a:ext cx="3240360" cy="355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47251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34052"/>
              </p:ext>
            </p:extLst>
          </p:nvPr>
        </p:nvGraphicFramePr>
        <p:xfrm>
          <a:off x="5724128" y="260350"/>
          <a:ext cx="2879725" cy="5435919"/>
        </p:xfrm>
        <a:graphic>
          <a:graphicData uri="http://schemas.openxmlformats.org/drawingml/2006/table">
            <a:tbl>
              <a:tblPr/>
              <a:tblGrid>
                <a:gridCol w="590550"/>
                <a:gridCol w="885825"/>
                <a:gridCol w="140335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x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y=x^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y=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-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x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+ 6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637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213686"/>
              </p:ext>
            </p:extLst>
          </p:nvPr>
        </p:nvGraphicFramePr>
        <p:xfrm>
          <a:off x="899592" y="548680"/>
          <a:ext cx="219075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Формула" r:id="rId3" imgW="711000" imgH="482400" progId="Equation.3">
                  <p:embed/>
                </p:oleObj>
              </mc:Choice>
              <mc:Fallback>
                <p:oleObj name="Формула" r:id="rId3" imgW="711000" imgH="4824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48680"/>
                        <a:ext cx="2190750" cy="137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334262"/>
              </p:ext>
            </p:extLst>
          </p:nvPr>
        </p:nvGraphicFramePr>
        <p:xfrm>
          <a:off x="900113" y="4392613"/>
          <a:ext cx="2581275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Формула" r:id="rId5" imgW="838080" imgH="457200" progId="Equation.3">
                  <p:embed/>
                </p:oleObj>
              </mc:Choice>
              <mc:Fallback>
                <p:oleObj name="Формула" r:id="rId5" imgW="838080" imgH="457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392613"/>
                        <a:ext cx="2581275" cy="1303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132856"/>
            <a:ext cx="583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Построить в одной координатной плоскости графики функций, задав таблицу значений</a:t>
            </a:r>
            <a:endParaRPr lang="ru-RU" sz="2800" dirty="0"/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5" t="37333" r="24000" b="11334"/>
          <a:stretch/>
        </p:blipFill>
        <p:spPr bwMode="auto">
          <a:xfrm>
            <a:off x="87865" y="188640"/>
            <a:ext cx="887662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80534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1315" y="476672"/>
            <a:ext cx="34884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Разминка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38375"/>
            <a:ext cx="6858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09686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4799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Лабораторная работа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120680" cy="408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7308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460" y="476672"/>
            <a:ext cx="59041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Использование 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Мастера функций 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20486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Найдите графическое решение системы уравнений с использованием функций программы </a:t>
            </a:r>
            <a:r>
              <a:rPr lang="en-US" sz="2400" dirty="0" smtClean="0"/>
              <a:t>Excel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374511"/>
              </p:ext>
            </p:extLst>
          </p:nvPr>
        </p:nvGraphicFramePr>
        <p:xfrm>
          <a:off x="3275856" y="3349923"/>
          <a:ext cx="1720850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Формула" r:id="rId3" imgW="558720" imgH="533160" progId="Equation.3">
                  <p:embed/>
                </p:oleObj>
              </mc:Choice>
              <mc:Fallback>
                <p:oleObj name="Формула" r:id="rId3" imgW="558720" imgH="533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349923"/>
                        <a:ext cx="1720850" cy="151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4892967"/>
                <a:ext cx="63367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/>
                  <a:t>Примечание</a:t>
                </a:r>
                <a:r>
                  <a:rPr lang="ru-RU" sz="2400" dirty="0" smtClean="0"/>
                  <a:t>: используйте поиск функций в полном алфавитном перечне.</a:t>
                </a:r>
              </a:p>
              <a:p>
                <a:r>
                  <a:rPr lang="ru-RU" sz="2400" dirty="0" smtClean="0"/>
                  <a:t>              Диапазон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/>
                          </a:rPr>
                          <m:t>−8;10</m:t>
                        </m:r>
                      </m:e>
                    </m:d>
                  </m:oMath>
                </a14:m>
                <a:r>
                  <a:rPr lang="ru-RU" sz="2400" dirty="0" smtClean="0"/>
                  <a:t>, шаг 1.</a:t>
                </a:r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892967"/>
                <a:ext cx="6336704" cy="120032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442" t="-4061" r="-2692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84361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89" y="585731"/>
            <a:ext cx="8119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Домашнее задание: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988840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 420,421,</a:t>
            </a:r>
          </a:p>
          <a:p>
            <a:pPr marL="514350" indent="-514350"/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2) № 452 выполнить в среде электронных таблиц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6674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85731"/>
            <a:ext cx="7247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Лист самооценки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1" t="22343" r="27513" b="22883"/>
          <a:stretch/>
        </p:blipFill>
        <p:spPr bwMode="auto">
          <a:xfrm>
            <a:off x="1043608" y="1772816"/>
            <a:ext cx="6808573" cy="469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37178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228" y="585731"/>
            <a:ext cx="743825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Урок окончен</a:t>
            </a:r>
          </a:p>
          <a:p>
            <a:pPr algn="ctr"/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926067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394648"/>
              </p:ext>
            </p:extLst>
          </p:nvPr>
        </p:nvGraphicFramePr>
        <p:xfrm>
          <a:off x="3059832" y="2564904"/>
          <a:ext cx="2665412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Формула" r:id="rId3" imgW="889000" imgH="1168400" progId="Equation.3">
                  <p:embed/>
                </p:oleObj>
              </mc:Choice>
              <mc:Fallback>
                <p:oleObj name="Формула" r:id="rId3" imgW="889000" imgH="1168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564904"/>
                        <a:ext cx="2665412" cy="297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1518" y="1364575"/>
            <a:ext cx="7492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Выразите переменную у через переменную х и </a:t>
            </a:r>
          </a:p>
          <a:p>
            <a:r>
              <a:rPr lang="ru-RU" sz="2400" dirty="0" smtClean="0"/>
              <a:t>определите, что представляет собой график </a:t>
            </a:r>
          </a:p>
          <a:p>
            <a:r>
              <a:rPr lang="ru-RU" sz="2400" dirty="0" smtClean="0"/>
              <a:t>уравнения: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3569" y="201414"/>
            <a:ext cx="5562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Устная работа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02901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746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абота по карточкам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272" y="98072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Лист 2</a:t>
            </a:r>
          </a:p>
          <a:p>
            <a:pPr algn="ctr"/>
            <a:r>
              <a:rPr lang="ru-RU" sz="2400" dirty="0" smtClean="0"/>
              <a:t>Содержит задания  раздела «Графики функций» из открытого банка заданий ОГЭ.</a:t>
            </a:r>
            <a:endParaRPr lang="ru-RU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33758"/>
            <a:ext cx="8496944" cy="45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13811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27555" r="28500" b="16000"/>
          <a:stretch/>
        </p:blipFill>
        <p:spPr bwMode="auto">
          <a:xfrm>
            <a:off x="158533" y="260648"/>
            <a:ext cx="858993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99187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28000" r="25000" b="19111"/>
          <a:stretch/>
        </p:blipFill>
        <p:spPr bwMode="auto">
          <a:xfrm>
            <a:off x="107504" y="548680"/>
            <a:ext cx="8586403" cy="47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9121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153" y="1484784"/>
            <a:ext cx="3797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</a:t>
            </a:r>
            <a:r>
              <a:rPr lang="ru-RU" smtClean="0"/>
              <a:t>)       </a:t>
            </a:r>
            <a:r>
              <a:rPr lang="ru-RU" smtClean="0"/>
              <a:t>1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3)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476672"/>
            <a:ext cx="25603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Ответы: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449567"/>
              </p:ext>
            </p:extLst>
          </p:nvPr>
        </p:nvGraphicFramePr>
        <p:xfrm>
          <a:off x="1639201" y="1536846"/>
          <a:ext cx="6096000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61866"/>
              </p:ext>
            </p:extLst>
          </p:nvPr>
        </p:nvGraphicFramePr>
        <p:xfrm>
          <a:off x="1724038" y="3422268"/>
          <a:ext cx="6096000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80617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547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Работа в тетрадях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782" y="1458979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 422 (а)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4968"/>
            <a:ext cx="8424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Этапы решения систем уравнений:</a:t>
            </a:r>
          </a:p>
          <a:p>
            <a:endParaRPr lang="ru-RU" sz="2400" b="1" dirty="0" smtClean="0"/>
          </a:p>
          <a:p>
            <a:pPr marL="457200" indent="-457200">
              <a:buAutoNum type="arabicParenR"/>
            </a:pPr>
            <a:r>
              <a:rPr lang="ru-RU" sz="2400" b="1" dirty="0" smtClean="0"/>
              <a:t>Построить графики каждого уравнения системы в   одной координатной плоскости.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2) Найти координаты общих точек этих графиков.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 3) Записать ответ.</a:t>
            </a:r>
            <a:endParaRPr lang="ru-RU" sz="2400" b="1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70" y="4969159"/>
            <a:ext cx="3658185" cy="20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782095"/>
              </p:ext>
            </p:extLst>
          </p:nvPr>
        </p:nvGraphicFramePr>
        <p:xfrm>
          <a:off x="4211960" y="1117600"/>
          <a:ext cx="4341812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Формула" r:id="rId4" imgW="1409400" imgH="482400" progId="Equation.3">
                  <p:embed/>
                </p:oleObj>
              </mc:Choice>
              <mc:Fallback>
                <p:oleObj name="Формула" r:id="rId4" imgW="1409400" imgH="4824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117600"/>
                        <a:ext cx="4341812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78766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A362~1\AppData\Local\Temp\WPDNSE\{014A00F1-0172-0180-8701-770185011701}\20180208_0001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5" r="21650"/>
          <a:stretch/>
        </p:blipFill>
        <p:spPr bwMode="auto">
          <a:xfrm rot="5400000">
            <a:off x="980677" y="-65505"/>
            <a:ext cx="6404477" cy="6912768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5726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519" y="2132856"/>
            <a:ext cx="774282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«Графический способ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решения систем </a:t>
            </a:r>
          </a:p>
          <a:p>
            <a:pPr algn="ctr"/>
            <a:r>
              <a:rPr lang="ru-RU" sz="4800" b="1" dirty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48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равнений с помощью 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Excel</a:t>
            </a:r>
            <a:r>
              <a:rPr lang="ru-RU" sz="48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4800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764704"/>
            <a:ext cx="5482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урока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72071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556</TotalTime>
  <Words>240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Эркер</vt:lpstr>
      <vt:lpstr>Формула</vt:lpstr>
      <vt:lpstr>Интегрированный урок по математике и информатике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WinYagd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по математике и информатике</dc:title>
  <dc:creator>Наташа</dc:creator>
  <cp:lastModifiedBy>Наташа</cp:lastModifiedBy>
  <cp:revision>36</cp:revision>
  <dcterms:created xsi:type="dcterms:W3CDTF">2018-02-05T20:56:43Z</dcterms:created>
  <dcterms:modified xsi:type="dcterms:W3CDTF">2020-04-08T12:15:10Z</dcterms:modified>
</cp:coreProperties>
</file>