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904104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Мастер-класс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1165" y="1738185"/>
            <a:ext cx="10392337" cy="11862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     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Эбру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– рисование на воде» Первые шаги.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  Автор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Гаджиева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Садига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Галандаровна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detstvo.md/wp-content/uploads/2016/10/14657271_713465078810523_56056913046086647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5" y="3328087"/>
            <a:ext cx="5220389" cy="33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gnimurmanska.ru/wp-content/uploads/2017/01/l5x1waru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05" y="3328088"/>
            <a:ext cx="5890055" cy="33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96562"/>
            <a:ext cx="8534400" cy="4004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Эбру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– рисунки на воде. Вода – самый загадочный и необъяснимый элемент на земле. Она не подчиняется законам физики, она может лечить и убивать, являясь самым надежным хранителем и передатчиком информации. Да мы и сами состоим из воды на 70%.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Эбру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прекрасно то, что даже человек, совершенно не умеющий рисовать, с первого раза создает что-то красивое. Сама вода помогает творить прекрасное.</a:t>
            </a:r>
          </a:p>
        </p:txBody>
      </p:sp>
      <p:pic>
        <p:nvPicPr>
          <p:cNvPr id="2050" name="Picture 2" descr="http://risuyu.com/wp-content/uploads/2013/06/IMG_8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4" y="4193058"/>
            <a:ext cx="4810898" cy="25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er.gallerix.ru/iann/pp/1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188" y="2035246"/>
            <a:ext cx="3006812" cy="45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061150" cy="4289854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Цель работы.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формировать представление и значение нового, нетрадиционного приема рисования. 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Освоить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технику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Эбру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и создать необычные рисунки.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Задачи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учится активно применять способы нетрадиционной техники в изобразительной деятельности с детьми, уравновешивая нестабильное эмоциональное состояние и корректируя нарушения в поведении воспитанников;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•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содействовать знакомству воспитателей с нетрадиционными техниками рисования; воодушевлять их на совместное творчество с детьми;</a:t>
            </a:r>
          </a:p>
        </p:txBody>
      </p:sp>
    </p:spTree>
    <p:extLst>
      <p:ext uri="{BB962C8B-B14F-4D97-AF65-F5344CB8AC3E}">
        <p14:creationId xmlns:p14="http://schemas.microsoft.com/office/powerpoint/2010/main" val="20489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9248" y="11295846"/>
            <a:ext cx="3295539" cy="5607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227" y="321276"/>
            <a:ext cx="10028546" cy="397979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Эбру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 - старинная, восточная техника рисования на водной глади. Техника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Эбру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напоминает собой бесконечное медитативное движение, расслабляющее, успокаивающее и снимающее нервное напряжение. Такое занятие не только увлечет, но и прекрасно успокоит активных и беспокойных детей, научит их концентрации внимания, разовьет воображение, творческое начало . 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Главное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научить ребенка полностью отдаваться рисованию на воде, не планировать заранее результат, ведь он всегда будет уникальным и неповторимым. Так приятно с головой погружаться в мир образов, красок и собственных эмоций. Волшебные узоры, экзотические растения появляются сами собой – это ли не есть чудо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?!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colors.life/upload/blogs/a0/05/a005cf04c863890b0745dd7399a0c820_RSZ_6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17" y="3200399"/>
            <a:ext cx="2449586" cy="35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18b/00061c0a-4fdba9d5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114" y="694038"/>
            <a:ext cx="10955854" cy="5393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                                                   Практическая </a:t>
            </a:r>
            <a:r>
              <a:rPr lang="ru-RU" dirty="0">
                <a:latin typeface="Arial Black" panose="020B0A04020102020204" pitchFamily="34" charset="0"/>
              </a:rPr>
              <a:t>часть.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Какие </a:t>
            </a:r>
            <a:r>
              <a:rPr lang="ru-RU" dirty="0">
                <a:latin typeface="Arial Black" panose="020B0A04020102020204" pitchFamily="34" charset="0"/>
              </a:rPr>
              <a:t>материалы понадобятся для рисования Тем, кто впервые заинтересовался эти видом творчества, рекомендуют приобрести специальный набор для живописи на воде, который можно найти в любом крупном художественном магазине.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Вода </a:t>
            </a:r>
            <a:r>
              <a:rPr lang="ru-RU" dirty="0">
                <a:latin typeface="Arial Black" panose="020B0A04020102020204" pitchFamily="34" charset="0"/>
              </a:rPr>
              <a:t>для рисования должна содержать специальную добавку, которая увеличивает её вязкость и позволяет рисунку удерживать форму. Если вы хотите приготовить раствор в домашних условиях, нужно купить специальный загуститель. Он продается в виде порошка (марки </a:t>
            </a:r>
            <a:r>
              <a:rPr lang="ru-RU" dirty="0" err="1">
                <a:latin typeface="Arial Black" panose="020B0A04020102020204" pitchFamily="34" charset="0"/>
              </a:rPr>
              <a:t>ArtDeco</a:t>
            </a:r>
            <a:r>
              <a:rPr lang="ru-RU" dirty="0">
                <a:latin typeface="Arial Black" panose="020B0A04020102020204" pitchFamily="34" charset="0"/>
              </a:rPr>
              <a:t>, </a:t>
            </a:r>
            <a:r>
              <a:rPr lang="ru-RU" dirty="0" err="1">
                <a:latin typeface="Arial Black" panose="020B0A04020102020204" pitchFamily="34" charset="0"/>
              </a:rPr>
              <a:t>Эбру</a:t>
            </a:r>
            <a:r>
              <a:rPr lang="ru-RU" dirty="0">
                <a:latin typeface="Arial Black" panose="020B0A04020102020204" pitchFamily="34" charset="0"/>
              </a:rPr>
              <a:t> Профи).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2.Краски </a:t>
            </a:r>
            <a:r>
              <a:rPr lang="ru-RU" dirty="0">
                <a:latin typeface="Arial Black" panose="020B0A04020102020204" pitchFamily="34" charset="0"/>
              </a:rPr>
              <a:t>для </a:t>
            </a:r>
            <a:r>
              <a:rPr lang="ru-RU" dirty="0" err="1">
                <a:latin typeface="Arial Black" panose="020B0A04020102020204" pitchFamily="34" charset="0"/>
              </a:rPr>
              <a:t>Эбру</a:t>
            </a:r>
            <a:r>
              <a:rPr lang="ru-RU" dirty="0">
                <a:latin typeface="Arial Black" panose="020B0A04020102020204" pitchFamily="34" charset="0"/>
              </a:rPr>
              <a:t> лучше всего приобретать специальные, они дадут наилучший результат, но можно и акриловые художественные.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3.Кроме </a:t>
            </a:r>
            <a:r>
              <a:rPr lang="ru-RU" dirty="0">
                <a:latin typeface="Arial Black" panose="020B0A04020102020204" pitchFamily="34" charset="0"/>
              </a:rPr>
              <a:t>основы и красок понадобятся: прямоугольная емкость, веерообразная кисточка, гребешки для </a:t>
            </a:r>
            <a:r>
              <a:rPr lang="ru-RU" dirty="0" err="1">
                <a:latin typeface="Arial Black" panose="020B0A04020102020204" pitchFamily="34" charset="0"/>
              </a:rPr>
              <a:t>Эбру</a:t>
            </a:r>
            <a:r>
              <a:rPr lang="ru-RU" dirty="0">
                <a:latin typeface="Arial Black" panose="020B0A04020102020204" pitchFamily="34" charset="0"/>
              </a:rPr>
              <a:t>, матовая бумага. Так же пригодится шило (лучше несколько разных). Шило можно заменить чем-то острым и тонким – спица, шпажка из бамбука, толстая цыганская игла.</a:t>
            </a:r>
          </a:p>
        </p:txBody>
      </p:sp>
    </p:spTree>
    <p:extLst>
      <p:ext uri="{BB962C8B-B14F-4D97-AF65-F5344CB8AC3E}">
        <p14:creationId xmlns:p14="http://schemas.microsoft.com/office/powerpoint/2010/main" val="33827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18b/00061c0a-4fdba9d5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2" y="110825"/>
            <a:ext cx="4819650" cy="34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s04.infourok.ru/uploads/ex/018b/00061c0a-4fdba9d5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94" y="110825"/>
            <a:ext cx="5050739" cy="34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ds04.infourok.ru/uploads/ex/018b/00061c0a-4fdba9d5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95" y="3610233"/>
            <a:ext cx="5067214" cy="32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29515"/>
            <a:ext cx="10173258" cy="3842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                                                          Заключение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Искусство </a:t>
            </a:r>
            <a:r>
              <a:rPr lang="ru-RU" dirty="0" err="1">
                <a:latin typeface="Arial Black" panose="020B0A04020102020204" pitchFamily="34" charset="0"/>
              </a:rPr>
              <a:t>Эбру</a:t>
            </a:r>
            <a:r>
              <a:rPr lang="ru-RU" dirty="0">
                <a:latin typeface="Arial Black" panose="020B0A04020102020204" pitchFamily="34" charset="0"/>
              </a:rPr>
              <a:t> часто используется в качестве арт-терапии, ведь рисование на воде имеет неоспоримый, терапевтический эффект, и будет полезно не только детям, но и взрослым. Это не академическое рисование по заданным образцам, а раскрытие творческой индивидуальности человека. Хороший способ получить огромный заряд положительных эмоций. </a:t>
            </a:r>
            <a:r>
              <a:rPr lang="ru-RU" dirty="0" err="1">
                <a:latin typeface="Arial Black" panose="020B0A04020102020204" pitchFamily="34" charset="0"/>
              </a:rPr>
              <a:t>Эбру</a:t>
            </a:r>
            <a:r>
              <a:rPr lang="ru-RU" dirty="0">
                <a:latin typeface="Arial Black" panose="020B0A04020102020204" pitchFamily="34" charset="0"/>
              </a:rPr>
              <a:t> относится к «правополушарному» рисованию. Методика правополушарного рисования позволяет убрать все те блоки и зажимы, которые присутствовали в человеке. «Правополушарные» творческие виды деятельности – это своеобразный ключик к подлинным переживаниям и к глубинным бессознательным процессам.  </a:t>
            </a:r>
          </a:p>
        </p:txBody>
      </p:sp>
      <p:pic>
        <p:nvPicPr>
          <p:cNvPr id="7170" name="Picture 2" descr="http://ebru-art.com.ua/ebru/art/ebru_risunkinavode_08_01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34" y="4172466"/>
            <a:ext cx="4745939" cy="26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78941"/>
            <a:ext cx="9497756" cy="57252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</a:t>
            </a:r>
          </a:p>
          <a:p>
            <a:pPr marL="0" indent="0">
              <a:buNone/>
            </a:pP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                 </a:t>
            </a:r>
            <a:r>
              <a:rPr lang="ru-RU" sz="1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СПАСИБО </a:t>
            </a:r>
            <a:r>
              <a:rPr lang="ru-RU" sz="11200" dirty="0">
                <a:solidFill>
                  <a:srgbClr val="C00000"/>
                </a:solidFill>
                <a:latin typeface="Arial Black" panose="020B0A04020102020204" pitchFamily="34" charset="0"/>
              </a:rPr>
              <a:t>ЗА ВНИМАНИЕ </a:t>
            </a:r>
            <a:endParaRPr lang="ru-RU" sz="112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220000"/>
              </a:lnSpc>
              <a:buNone/>
            </a:pPr>
            <a:r>
              <a:rPr lang="ru-RU" sz="8000" dirty="0" smtClean="0">
                <a:latin typeface="Arial Black" panose="020B0A04020102020204" pitchFamily="34" charset="0"/>
              </a:rPr>
              <a:t>Рисование </a:t>
            </a:r>
            <a:r>
              <a:rPr lang="ru-RU" sz="8000" dirty="0">
                <a:latin typeface="Arial Black" panose="020B0A04020102020204" pitchFamily="34" charset="0"/>
              </a:rPr>
              <a:t>в стиле </a:t>
            </a:r>
            <a:r>
              <a:rPr lang="ru-RU" sz="8000" dirty="0" err="1">
                <a:latin typeface="Arial Black" panose="020B0A04020102020204" pitchFamily="34" charset="0"/>
              </a:rPr>
              <a:t>Эбру</a:t>
            </a:r>
            <a:r>
              <a:rPr lang="ru-RU" sz="8000" dirty="0">
                <a:latin typeface="Arial Black" panose="020B0A04020102020204" pitchFamily="34" charset="0"/>
              </a:rPr>
              <a:t> – это волшебство, доступное всякому. Вода, сочетаясь с красками, становится словно живой, как в народных былинах и сказках. Несмотря на то, что рисованию на воде техникой </a:t>
            </a:r>
            <a:r>
              <a:rPr lang="ru-RU" sz="8000" dirty="0" err="1">
                <a:latin typeface="Arial Black" panose="020B0A04020102020204" pitchFamily="34" charset="0"/>
              </a:rPr>
              <a:t>Эбру</a:t>
            </a:r>
            <a:r>
              <a:rPr lang="ru-RU" sz="8000" dirty="0">
                <a:latin typeface="Arial Black" panose="020B0A04020102020204" pitchFamily="34" charset="0"/>
              </a:rPr>
              <a:t> уже больше тысячи лет, свою актуальность оно не утратило – несомненно, это является чудом.  </a:t>
            </a:r>
          </a:p>
          <a:p>
            <a:pPr>
              <a:lnSpc>
                <a:spcPct val="150000"/>
              </a:lnSpc>
            </a:pPr>
            <a:r>
              <a:rPr lang="ru-RU" sz="8000" dirty="0">
                <a:latin typeface="Arial Black" panose="020B0A04020102020204" pitchFamily="34" charset="0"/>
              </a:rPr>
              <a:t/>
            </a:r>
            <a:br>
              <a:rPr lang="ru-RU" sz="8000" dirty="0">
                <a:latin typeface="Arial Black" panose="020B0A04020102020204" pitchFamily="34" charset="0"/>
              </a:rPr>
            </a:br>
            <a:endParaRPr lang="ru-RU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410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 Black</vt:lpstr>
      <vt:lpstr>Century Gothic</vt:lpstr>
      <vt:lpstr>Tahoma</vt:lpstr>
      <vt:lpstr>Wingdings 3</vt:lpstr>
      <vt:lpstr>Сектор</vt:lpstr>
      <vt:lpstr>              Мастер-класс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садига гаджиева</dc:creator>
  <cp:lastModifiedBy>садига гаджиева</cp:lastModifiedBy>
  <cp:revision>5</cp:revision>
  <dcterms:created xsi:type="dcterms:W3CDTF">2017-05-30T20:23:07Z</dcterms:created>
  <dcterms:modified xsi:type="dcterms:W3CDTF">2020-04-07T17:47:13Z</dcterms:modified>
</cp:coreProperties>
</file>