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sldIdLst>
    <p:sldId id="256" r:id="rId2"/>
    <p:sldId id="294" r:id="rId3"/>
    <p:sldId id="258" r:id="rId4"/>
    <p:sldId id="260" r:id="rId5"/>
    <p:sldId id="266" r:id="rId6"/>
    <p:sldId id="267" r:id="rId7"/>
    <p:sldId id="269" r:id="rId8"/>
    <p:sldId id="270" r:id="rId9"/>
    <p:sldId id="271" r:id="rId10"/>
    <p:sldId id="274" r:id="rId11"/>
    <p:sldId id="275" r:id="rId12"/>
    <p:sldId id="276" r:id="rId13"/>
    <p:sldId id="279" r:id="rId14"/>
    <p:sldId id="278" r:id="rId15"/>
    <p:sldId id="280" r:id="rId16"/>
    <p:sldId id="277" r:id="rId17"/>
    <p:sldId id="281" r:id="rId18"/>
    <p:sldId id="282" r:id="rId19"/>
    <p:sldId id="295" r:id="rId20"/>
    <p:sldId id="285" r:id="rId21"/>
    <p:sldId id="297" r:id="rId22"/>
    <p:sldId id="298" r:id="rId23"/>
    <p:sldId id="296" r:id="rId24"/>
    <p:sldId id="299" r:id="rId25"/>
    <p:sldId id="288" r:id="rId26"/>
    <p:sldId id="289" r:id="rId27"/>
    <p:sldId id="290" r:id="rId28"/>
    <p:sldId id="291" r:id="rId29"/>
    <p:sldId id="292" r:id="rId30"/>
    <p:sldId id="293" r:id="rId31"/>
    <p:sldId id="287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78" d="100"/>
          <a:sy n="78" d="100"/>
        </p:scale>
        <p:origin x="-3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30695-FD4F-4F6B-B29C-7F7DFA4CFB5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001E6-7B47-4D92-BB8E-5283FCEBC4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001E6-7B47-4D92-BB8E-5283FCEBC43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BBEB96-B8E9-4164-BD99-EC3FFB3A4BAC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3CDE97-1E82-4653-BE35-40A7900BC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Марго\Рабочий стол\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542928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858180" cy="1500198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Биологические ритмы человека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3350746" cy="2143140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проведена учащимися 10 класса А 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СОШ № 41 г. Владикавказа</a:t>
            </a:r>
          </a:p>
          <a:p>
            <a:pPr algn="l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Лазаровой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algn="l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Судневой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М,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: преподаватель химии </a:t>
            </a:r>
          </a:p>
          <a:p>
            <a:pPr algn="l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обж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Сологуб Л.П.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471990" cy="5672158"/>
          </a:xfrm>
        </p:spPr>
        <p:txBody>
          <a:bodyPr/>
          <a:lstStyle/>
          <a:p>
            <a:r>
              <a:rPr lang="ru-RU" dirty="0" smtClean="0"/>
              <a:t>Время ночного биоритма – время отдыха организма и подготовки его к следующему дню, поэтому нагружать его дополнительной работой не рекомендуется.</a:t>
            </a:r>
          </a:p>
          <a:p>
            <a:endParaRPr lang="ru-RU" sz="2400" dirty="0"/>
          </a:p>
        </p:txBody>
      </p:sp>
      <p:pic>
        <p:nvPicPr>
          <p:cNvPr id="5" name="Содержимое 4" descr="C:\Documents and Settings\Марго\Рабочий стол\22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08920"/>
            <a:ext cx="3643338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Марго\Рабочий стол\2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41434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76672"/>
            <a:ext cx="8176422" cy="30763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Идеальным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человеческого здоровья является жизнь «по солнечным часам»: вставать на рассвете, ложиться после захода солнца. Это объясняется тем, что только во сне и только в темноте вырабатывается гормон мелатонин, так называемый «гормон ночи».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212976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Мелатонин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служит тому, чтобы человек жил ритмично, меньше старел и находился в приподнятом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83568" y="642918"/>
            <a:ext cx="7900521" cy="22820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Еще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XX века стало известно, что у людей бывают разные биологические ритмы. Именно они влияют на время нашей работоспособности и желание поспать. В зависимости от этого времени человечество изначально делили на 2 группы: жаворонков и сов.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Documents and Settings\Марго\Рабочий стол\3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24944"/>
            <a:ext cx="35353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924944"/>
            <a:ext cx="3595686" cy="2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472" y="3209322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785794"/>
            <a:ext cx="3867209" cy="4868120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Совы - это те люди, у кого наибольшая активность проявляется во второй половине дня (после шестнадцати часов), пик приходится на 9-10 часов вечера.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Англичане провели исследование среди 3000 человек старше 50 лет, которое дало неожиданные результаты: совы оказались богаче жаворонков, память и мышление у сов так же развиты лучше. Кроме того, здоровье у сов в целом оказалось лучше, чем у жаворонков.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5"/>
            <a:ext cx="3860827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Жаворонки наиболее активны в первой половине дня (до пятнадцати часов), а максимально - утром в 10-11 часов.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2861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3000372"/>
            <a:ext cx="421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Жаворонки рано встают и рано засыпают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напротив, поздно засыпают и поздно встают.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714356"/>
            <a:ext cx="3724333" cy="4000528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сов преобладают люди творческих профессий - артисты, музыканты, писатели. Связано это с тем, что у сов чаще всего образное мышление - это люди с «ведущим» правым полушарием мозга.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642919"/>
            <a:ext cx="414340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3571876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вот жаворонки в большинстве своем отличаются аналитическим складом ума, за что отвечает левое полушарие. Поэтому они часто становятся математиками, физиками, инженерами и военными</a:t>
            </a:r>
            <a:endParaRPr lang="ru-RU" sz="20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159619"/>
            <a:ext cx="3643338" cy="269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Марго\Рабочий стол\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1000107"/>
            <a:ext cx="2928958" cy="428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71934" y="714356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Чуть позже в этом "птичьем" разделении появилась еще одна группа - голуби - люди, которые легко подстраивают свой график под обстоятельства и без труда могут быть как совой, так и жаворонком.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Голуби легко адаптируются практически к любому времени и имеют примерно одинаковую активность на протяжении всего рабочего дня.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8674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определить, кто вы - сова, жаворонок или голубь?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785926"/>
            <a:ext cx="4115280" cy="40005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Многие специалисты утверждают, что уже с самого рождения у человека есть собственные биоритмы. Те, кто родился в период с 4.00 до 11.00 - жаворонки, совы же рождаются с 16.00 до полуночи. Рожденные в оставшиеся часы - голуби.</a:t>
            </a:r>
          </a:p>
          <a:p>
            <a:endParaRPr lang="ru-RU" sz="24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372" y="1071546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же вы не знаете точное время своего рождения, есть еще один способ. Утром, как только проснетесь, измерьте пульс, а потом число вдохов за минуту. Если соотношение показателей приблизительно 4:1, то вы - голубь, если 5:1 или 6:1, вы - жаворонок, а если 3:1 и меньше, значит, вы - сова.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642918"/>
            <a:ext cx="30835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318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Практическая часть </a:t>
            </a:r>
          </a:p>
          <a:p>
            <a:endParaRPr lang="ru-RU" sz="36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I.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Социологический 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опрос: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3568" y="2987660"/>
            <a:ext cx="79208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 выступили в роли исследователей и проанализировали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сколько учащихся в 9 – 11классах относятся к  «жаворонкам», «совам», «голубям».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Результаты  нашего исследования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таковы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опрошенных 143чел.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 них 2- жаворонка, 30 –совы, 111- голуби.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69269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Цели и задачи: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Рассмотреть биологические ритмы и их    влияние на работоспособность человека.</a:t>
            </a:r>
          </a:p>
          <a:p>
            <a:r>
              <a:rPr lang="ru-RU" sz="2400" dirty="0" smtClean="0"/>
              <a:t>2. Научиться учитывать биологические ритмы         при планировании своей деятельности.</a:t>
            </a:r>
          </a:p>
          <a:p>
            <a:pPr marL="274320" indent="-274320">
              <a:defRPr/>
            </a:pPr>
            <a:r>
              <a:rPr lang="ru-RU" sz="2400" dirty="0" smtClean="0"/>
              <a:t>3. Формировать  умение использовать</a:t>
            </a:r>
          </a:p>
          <a:p>
            <a:pPr marL="274320" indent="-274320">
              <a:defRPr/>
            </a:pPr>
            <a:r>
              <a:rPr lang="ru-RU" sz="2400" dirty="0" smtClean="0"/>
              <a:t>дополнительную литературу для получения необходимой информации.</a:t>
            </a:r>
          </a:p>
          <a:p>
            <a:pPr marL="274320" indent="-274320">
              <a:defRPr/>
            </a:pPr>
            <a:r>
              <a:rPr lang="ru-RU" sz="2400" dirty="0" smtClean="0"/>
              <a:t>4.Развивать способности применять знания на практике, выделять главное.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Марго\Рабочий стол\24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55576" y="404664"/>
            <a:ext cx="76328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Проанализировали нашу учебу в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школе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расписанию уроков.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Современными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научными требованиями установлено, что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БИОРИТМОЛОГИЧЕСКИЙ ОПТИМУМ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умственной работоспособности у детей школьного возраста приходится на интервал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10-12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часов 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16-18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часов. В эти часы отмечается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наибольшая эффективность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усвоения материала при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наименьших психофизиологических затратах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организма.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Поэтому, в расписании уроков для учащихся среднего и старшего возраста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предметы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должны проводиться 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2,3 и 4 уроках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Неодинакова умственная работоспособность учащихся и в разные дни недели. Ее уровень нарастает к середине недели и остается низким в начале (понедельник) и в конце (пятница) недели.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распределение учебной нагрузки должно строиться таким образом, чтобы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наибольший ее объем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приходился на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вторник и среду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 эти дни в школьном расписании должны включаться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либо наиболее трудные предметы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либо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средние и легкие по трудности предметы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 в большем количестве, чем в остальные дни недели.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составлении расписания уроков рекомендуем пользоваться таблицей, в которой  степень трудности каждого предмета ранжируется в баллах.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908720"/>
          <a:ext cx="7071241" cy="5219317"/>
        </p:xfrm>
        <a:graphic>
          <a:graphicData uri="http://schemas.openxmlformats.org/drawingml/2006/table">
            <a:tbl>
              <a:tblPr/>
              <a:tblGrid>
                <a:gridCol w="1767256"/>
                <a:gridCol w="1767995"/>
                <a:gridCol w="2081373"/>
                <a:gridCol w="1454617"/>
              </a:tblGrid>
              <a:tr h="93056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 предметы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баллов (ранг трудности)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Общеобразовательные предметы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баллов (ранг трудности)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Информатика,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Геометрия, 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История, обществознание, МХК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Алгебра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Астрономия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География, экология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76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Литература,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8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Физкультура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55576" y="0"/>
            <a:ext cx="6875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Шкала трудности учебных предметов для учащихся 10-11 классов.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55576" y="471155"/>
            <a:ext cx="770485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этого ознакомились с гигиеническими требованиями к расписанию уроков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ответили на следующие вопросы: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какие часы наблюдается наибольшая работоспособность организма человека в течение суток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Ответ: (с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до 12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часов и с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до 18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часов).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каких уроках должны проводиться наиболее сложные предметы и почему?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(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 3 и 4-ом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уроках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какие дни недели умственная работоспособность человека максимальна, и как это можно использовать?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Ответ: во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вторник и среду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какие дни недели умственная работоспособность низкая и чем это объясняется?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Ответ: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понедельник и в пятницу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На основании гигиенических требований к расписанию уроков и таблицы трудности предметов проанализировали наше расписание уроков с целью выявить, учитывает ли реальное расписание знания о биоритмах, что нужно изменить в графике, чтобы расписание стало лучше, идеальнее?</a:t>
            </a:r>
            <a:endParaRPr kumimoji="0" lang="ru-RU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11560" y="384339"/>
            <a:ext cx="79208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правильном составлении расписания уроков наибольшее количество баллов за день по сумме всех предметов должно приходиться на вторник и среду.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Расписание составлено неправильно, когда наибольшее число баллов за день приходится на крайние дни недели или когда оно одинаково во все дни недели.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611560" y="1661321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Методика работы.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 расписание уроков на среду: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1Русский язык.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3Алгебра.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4Физ-ра.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5Иностранный язык.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6География.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основании гигиенических требований к расписанию уроков и таблицы трудности предметов проанализировать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аше расписание уроков на среду, для этого: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Напротив каждого предмета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поставили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соответствующий балл из таблицы трудности предметов.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Построили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тетради график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зависимости: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урока от степени сложности урока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85800" algn="l"/>
                <a:tab pos="1136650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Сделали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выводы о правильности расписания уроков в течение дня.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85800" algn="l"/>
                <a:tab pos="1136650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Составили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идеальное расписание, учитывающее знания о биоритмах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  <a:tab pos="113665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1366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237432" cy="66182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Понедельник.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idx="1"/>
          </p:nvPr>
        </p:nvSpPr>
        <p:spPr>
          <a:xfrm>
            <a:off x="539552" y="548680"/>
            <a:ext cx="7453456" cy="57606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graphicFrame>
        <p:nvGraphicFramePr>
          <p:cNvPr id="2052" name="Диаграмма 3"/>
          <p:cNvGraphicFramePr>
            <a:graphicFrameLocks/>
          </p:cNvGraphicFramePr>
          <p:nvPr/>
        </p:nvGraphicFramePr>
        <p:xfrm>
          <a:off x="1043608" y="1196752"/>
          <a:ext cx="6978254" cy="5256583"/>
        </p:xfrm>
        <a:graphic>
          <a:graphicData uri="http://schemas.openxmlformats.org/presentationml/2006/ole">
            <p:oleObj spid="_x0000_s1026" r:id="rId3" imgW="9309399" imgH="541371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847724" y="112713"/>
            <a:ext cx="7684715" cy="1028700"/>
          </a:xfrm>
        </p:spPr>
        <p:txBody>
          <a:bodyPr/>
          <a:lstStyle/>
          <a:p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Вторник.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3076" name="Диаграмма 6"/>
          <p:cNvGraphicFramePr>
            <a:graphicFrameLocks/>
          </p:cNvGraphicFramePr>
          <p:nvPr/>
        </p:nvGraphicFramePr>
        <p:xfrm>
          <a:off x="1524000" y="1141414"/>
          <a:ext cx="6096000" cy="5418137"/>
        </p:xfrm>
        <a:graphic>
          <a:graphicData uri="http://schemas.openxmlformats.org/presentationml/2006/ole">
            <p:oleObj spid="_x0000_s2050" r:id="rId3" imgW="8132769" imgH="541981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9950"/>
          </a:xfrm>
        </p:spPr>
        <p:txBody>
          <a:bodyPr/>
          <a:lstStyle/>
          <a:p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Среда.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4100" name="Диаграмма 4"/>
          <p:cNvGraphicFramePr>
            <a:graphicFrameLocks/>
          </p:cNvGraphicFramePr>
          <p:nvPr/>
        </p:nvGraphicFramePr>
        <p:xfrm>
          <a:off x="1475656" y="1124744"/>
          <a:ext cx="6096000" cy="5419725"/>
        </p:xfrm>
        <a:graphic>
          <a:graphicData uri="http://schemas.openxmlformats.org/presentationml/2006/ole">
            <p:oleObj spid="_x0000_s3074" r:id="rId3" imgW="8132769" imgH="541981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5838"/>
          </a:xfrm>
        </p:spPr>
        <p:txBody>
          <a:bodyPr/>
          <a:lstStyle/>
          <a:p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Четверг.</a:t>
            </a:r>
          </a:p>
        </p:txBody>
      </p:sp>
      <p:sp>
        <p:nvSpPr>
          <p:cNvPr id="512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   </a:t>
            </a:r>
          </a:p>
        </p:txBody>
      </p:sp>
      <p:graphicFrame>
        <p:nvGraphicFramePr>
          <p:cNvPr id="5124" name="Диаграмма 5"/>
          <p:cNvGraphicFramePr>
            <a:graphicFrameLocks/>
          </p:cNvGraphicFramePr>
          <p:nvPr/>
        </p:nvGraphicFramePr>
        <p:xfrm>
          <a:off x="1475656" y="1124744"/>
          <a:ext cx="6096000" cy="5419725"/>
        </p:xfrm>
        <a:graphic>
          <a:graphicData uri="http://schemas.openxmlformats.org/presentationml/2006/ole">
            <p:oleObj spid="_x0000_s4098" r:id="rId3" imgW="8132769" imgH="541981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8050"/>
          </a:xfrm>
        </p:spPr>
        <p:txBody>
          <a:bodyPr/>
          <a:lstStyle/>
          <a:p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Пятница.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</a:t>
            </a:r>
          </a:p>
        </p:txBody>
      </p:sp>
      <p:graphicFrame>
        <p:nvGraphicFramePr>
          <p:cNvPr id="6148" name="Диаграмма 4"/>
          <p:cNvGraphicFramePr>
            <a:graphicFrameLocks/>
          </p:cNvGraphicFramePr>
          <p:nvPr/>
        </p:nvGraphicFramePr>
        <p:xfrm>
          <a:off x="1619672" y="1196752"/>
          <a:ext cx="6096000" cy="5419725"/>
        </p:xfrm>
        <a:graphic>
          <a:graphicData uri="http://schemas.openxmlformats.org/presentationml/2006/ole">
            <p:oleObj spid="_x0000_s5122" r:id="rId3" imgW="8132769" imgH="541981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214942" y="1857364"/>
            <a:ext cx="3714776" cy="43300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Биологический ритм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периодически повторяющиеся изменения                                                 биологических процессов в организме человека.</a:t>
            </a:r>
          </a:p>
          <a:p>
            <a:endParaRPr lang="ru-RU" dirty="0"/>
          </a:p>
        </p:txBody>
      </p:sp>
      <p:pic>
        <p:nvPicPr>
          <p:cNvPr id="5" name="Рисунок 4" descr="C:\Documents and Settings\Марго\Рабочий стол\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46434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2685" cy="6397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Зависимость степени сложности урока от номера.</a:t>
            </a:r>
            <a:br>
              <a:rPr lang="ru-RU" sz="2000" dirty="0" smtClean="0"/>
            </a:br>
            <a:r>
              <a:rPr lang="ru-RU" sz="2000" dirty="0" smtClean="0"/>
              <a:t>Суббота.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</a:t>
            </a:r>
          </a:p>
        </p:txBody>
      </p:sp>
      <p:graphicFrame>
        <p:nvGraphicFramePr>
          <p:cNvPr id="7172" name="Диаграмма 5"/>
          <p:cNvGraphicFramePr>
            <a:graphicFrameLocks/>
          </p:cNvGraphicFramePr>
          <p:nvPr/>
        </p:nvGraphicFramePr>
        <p:xfrm>
          <a:off x="1547664" y="1124744"/>
          <a:ext cx="6096000" cy="5419725"/>
        </p:xfrm>
        <a:graphic>
          <a:graphicData uri="http://schemas.openxmlformats.org/presentationml/2006/ole">
            <p:oleObj spid="_x0000_s6146" r:id="rId3" imgW="8132769" imgH="5419814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3"/>
            <a:ext cx="792088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Выводы:</a:t>
            </a:r>
          </a:p>
          <a:p>
            <a:endParaRPr lang="ru-RU" sz="2400" dirty="0" smtClean="0"/>
          </a:p>
          <a:p>
            <a:r>
              <a:rPr lang="ru-RU" sz="2400" i="1" dirty="0" smtClean="0"/>
              <a:t>Проанализировав расписание с учетом  нагрузки по дням недели</a:t>
            </a:r>
            <a:r>
              <a:rPr lang="ru-RU" sz="2400" b="1" i="1" dirty="0" smtClean="0"/>
              <a:t>  </a:t>
            </a:r>
            <a:r>
              <a:rPr lang="ru-RU" sz="2400" i="1" dirty="0" smtClean="0"/>
              <a:t>можно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сделать вывод, что расписание составлено без учета биоритмов, а это значит, что мы могли бы получить больше знаний при наименьшей затрате сил. Действительно, мы могли бы учиться лучше.</a:t>
            </a:r>
          </a:p>
          <a:p>
            <a:endParaRPr lang="ru-RU" sz="2400" i="1" dirty="0" smtClean="0"/>
          </a:p>
          <a:p>
            <a:pPr hangingPunct="0"/>
            <a:r>
              <a:rPr lang="ru-RU" sz="2400" i="1" dirty="0" smtClean="0"/>
              <a:t>Теперь мы самостоятельно можете корректировать свое расписание уроков и выходить с предложениями к администрации школы.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785794"/>
            <a:ext cx="8183880" cy="6429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428737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http://www.podrugi.by/sport-1155.html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928802"/>
            <a:ext cx="600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http://alexagri.diary.ru/?tag=1291&amp;from=60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2357430"/>
            <a:ext cx="6143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http://xozyaika-v-dome.ru/category/dosug/testy/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857496"/>
            <a:ext cx="5498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http://otvetin.ru/page/1340/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357562"/>
            <a:ext cx="6000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http://cherry013.mypage.ru/vi_javoronok_sova_ili_golub_1.html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4143380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http://inter.aif.ru/health/article/33728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1928794" y="1857364"/>
            <a:ext cx="1357322" cy="1571636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4357683" y="2000240"/>
            <a:ext cx="45719" cy="18573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5929322" y="1928802"/>
            <a:ext cx="1428760" cy="135732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4348" y="1107996"/>
            <a:ext cx="80010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7063" algn="ctr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Виды ритмов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67063" algn="ctr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428728" y="1142984"/>
            <a:ext cx="679610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lang="ru-RU" sz="2000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месячные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63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3214686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суточные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4000505"/>
            <a:ext cx="2143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Г</a:t>
            </a:r>
            <a:r>
              <a:rPr lang="ru-RU" sz="3200" dirty="0" smtClean="0"/>
              <a:t> </a:t>
            </a:r>
            <a:r>
              <a:rPr lang="ru-RU" sz="2800" dirty="0" smtClean="0"/>
              <a:t>годовые</a:t>
            </a:r>
          </a:p>
          <a:p>
            <a:r>
              <a:rPr lang="ru-RU" sz="3200" dirty="0" err="1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</a:rPr>
              <a:t>огггчные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7939112" cy="80488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Годовой биоритм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643050"/>
            <a:ext cx="3581457" cy="401086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Годовой биоритм связан со сменой времен года (сезонные биоритмы), с движением Солнца, с движением Земли вокруг Солнца. Активность человека меняется со сменой сезона. 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1571612"/>
            <a:ext cx="4033850" cy="40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692696"/>
            <a:ext cx="38576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Большинство людей менее активны в короткие зимние дни,  а с наступлением весны человек оживает, его активность повышается. Наименьшая активность всегда отмечается во второй и двенадцатый месяцы года. Февраль и декабрь – месяцы наименьшей активности почти для всех.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Марго\Рабочий стол\30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21484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7796236" cy="733444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Месячные биоритмы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9124" y="1447802"/>
            <a:ext cx="4081523" cy="4206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Месячный биоритм связан с четырьмя фазами Луны: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1-я фаза – новолуние;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2-я фаза – растущая Луна;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3-я фаза – полнолуние;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4-я фаза – убывающая Луна.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период растущей Луны человек более активен.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 период убывающей Луны жизнеспособность организма снижается, человек менее активен, чув­ствует усталость, все у него продвигается «со скрипом».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785926"/>
            <a:ext cx="3714776" cy="31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 этим надо планировать свои дела по их сложности и важности. На фазу полнолуния (3 дня) и фазу новолуния (тоже 3 дня) стоит обратить особое внимание. Они в самом деле неблагоприятно воздействуют на нашу психику – мы бываем несколько взвинчены. В этот период растет число дорожно-транспортных происшествий, тяжелых преступлений, немотивированных ссор. Лекарства, принятые в полнолуние, действуют сильнее, но сильнее проявляются и их побочные действия. Спиртные напитки и вовсе противопоказаны – человека тянет на «подвиги», поступки часто непредсказуемы. Неблагоприятно и новолуние, особенно сильно действующее а мужчин. В новолуние организм находится на самой низшей точке жизненной активности. В новолуние и в несколько последующих за ним дней чаще происходят инфаркты, кровоизлияния, приступы эпилепсии и бронхиальной астмы.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466460" cy="8525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Суточный биоритмы человека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1428736"/>
            <a:ext cx="7786742" cy="26432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24-часовой ритм, который связан с вращением Земли вокруг своей оси. Воздействие Солнца рождает два биоритма – дневной и ночной. Суточный биоритм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человека имеет два пика и два спада активности в дневное и ночное время.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464</TotalTime>
  <Words>1251</Words>
  <Application>Microsoft Office PowerPoint</Application>
  <PresentationFormat>Экран (4:3)</PresentationFormat>
  <Paragraphs>175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Аспект</vt:lpstr>
      <vt:lpstr>Лист Microsoft Office Excel 97-2003</vt:lpstr>
      <vt:lpstr>Биологические ритмы человека</vt:lpstr>
      <vt:lpstr>Слайд 2</vt:lpstr>
      <vt:lpstr>Слайд 3</vt:lpstr>
      <vt:lpstr>Слайд 4</vt:lpstr>
      <vt:lpstr>       Годовой биоритм</vt:lpstr>
      <vt:lpstr>Слайд 6</vt:lpstr>
      <vt:lpstr>Месячные биоритмы</vt:lpstr>
      <vt:lpstr>Слайд 8</vt:lpstr>
      <vt:lpstr>Суточный биоритмы человека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 определить, кто вы - сова, жаворонок или голубь?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Зависимость степени сложности урока от номера. Понедельник.</vt:lpstr>
      <vt:lpstr>Зависимость степени сложности урока от номера. Вторник.</vt:lpstr>
      <vt:lpstr>Зависимость степени сложности урока от номера. Среда.</vt:lpstr>
      <vt:lpstr>Зависимость степени сложности урока от номера. Четверг.</vt:lpstr>
      <vt:lpstr>Зависимость степени сложности урока от номера. Пятница.</vt:lpstr>
      <vt:lpstr>Зависимость степени сложности урока от номера. Суббота.</vt:lpstr>
      <vt:lpstr>Слайд 31</vt:lpstr>
      <vt:lpstr>Список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ритмы человека</dc:title>
  <dc:creator>Марго</dc:creator>
  <cp:lastModifiedBy>RePack by Diakov</cp:lastModifiedBy>
  <cp:revision>53</cp:revision>
  <dcterms:created xsi:type="dcterms:W3CDTF">2011-02-22T11:25:16Z</dcterms:created>
  <dcterms:modified xsi:type="dcterms:W3CDTF">2020-04-06T14:01:14Z</dcterms:modified>
</cp:coreProperties>
</file>