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322" r:id="rId3"/>
    <p:sldId id="326" r:id="rId4"/>
    <p:sldId id="329" r:id="rId5"/>
    <p:sldId id="324" r:id="rId6"/>
    <p:sldId id="325" r:id="rId7"/>
    <p:sldId id="293" r:id="rId8"/>
    <p:sldId id="298" r:id="rId9"/>
    <p:sldId id="296" r:id="rId10"/>
    <p:sldId id="300" r:id="rId11"/>
    <p:sldId id="305" r:id="rId12"/>
    <p:sldId id="306" r:id="rId13"/>
    <p:sldId id="271" r:id="rId14"/>
    <p:sldId id="275" r:id="rId15"/>
    <p:sldId id="330" r:id="rId16"/>
    <p:sldId id="303" r:id="rId17"/>
    <p:sldId id="309" r:id="rId18"/>
    <p:sldId id="310" r:id="rId19"/>
    <p:sldId id="317" r:id="rId20"/>
    <p:sldId id="311" r:id="rId21"/>
    <p:sldId id="313" r:id="rId22"/>
    <p:sldId id="314" r:id="rId23"/>
    <p:sldId id="315" r:id="rId24"/>
    <p:sldId id="316" r:id="rId25"/>
    <p:sldId id="277" r:id="rId26"/>
    <p:sldId id="327" r:id="rId27"/>
    <p:sldId id="319" r:id="rId28"/>
    <p:sldId id="284" r:id="rId29"/>
    <p:sldId id="285" r:id="rId30"/>
    <p:sldId id="286" r:id="rId31"/>
    <p:sldId id="287" r:id="rId32"/>
    <p:sldId id="328" r:id="rId33"/>
    <p:sldId id="292" r:id="rId34"/>
    <p:sldId id="27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9E551-0776-4EDF-824B-7D555491AF07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5F371-505F-4225-B188-573D18354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BC8B5-C3C0-46EF-B193-B71C6663FCDA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50206-F544-46E9-88CF-927D2A3A6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5C39-4D2F-45DF-AD9C-6327D9566D7C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5E71-5D6B-4417-B08E-0E1CA06A8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B865A-392F-4D07-88D0-64B8D8D0A063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9C35C-EDD1-4123-BFAC-BDA4EB418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B7DFD-B95F-48F9-AD40-E24DB6DFB22B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E8DF2-10C8-4B13-9586-FBF9B4D20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734A5-B7C7-4861-B325-A31279D259C0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F6226-A907-45B0-9DCC-CADB7C655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55C43-A4FD-48E9-9A2D-3DCC9A08F9E9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2827-1C4C-4203-ADE0-06CAB823B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CB5C4-B44D-4E67-BF46-9AD17CF76C13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4E75-9F34-401E-86CA-248C99034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6BCD0-CFD0-40C7-BF34-3DB3EEDB169F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711F9-8C2E-4D87-BC94-2EDF9E4DC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ADF9F-87AD-43F9-84DC-C8CB2C163793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638E7-F4C7-43C4-946E-A8A9CCE25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126D6-A648-4C69-8A8C-7CAA76E44EF1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D1E82-BCA6-4C83-9AD5-D93F51928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837E-D47F-47C5-8FFA-7C12EEFD0397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DCB1B-E86C-42BE-853A-51D870A8C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318F6-7528-4841-9F31-B1E7ACDE56F6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A4F3-7EBE-4FF0-B58C-060AA123D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7F27-24F7-4B16-88FD-56A6EC3935A5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3B656-7853-4E6C-8065-7E414334D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E133-D85F-4260-8C56-6F3ACDBBDCF8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8B3BB-E055-404E-9C89-601ACBC61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28DB-F224-4E5A-8AB0-2F5F751A1AA4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BC22B-5777-458F-BB68-0A926CA9F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8CADA-A5FB-49E3-B9E9-C193AD37A66E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487B-4ECA-4DCC-8096-4913A0E2B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33ED25-F120-4A73-AC64-8297C4CAAC70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4525D24-C873-4070-B866-218137C7B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  <p:sldLayoutId id="2147483697" r:id="rId12"/>
    <p:sldLayoutId id="2147483685" r:id="rId13"/>
    <p:sldLayoutId id="2147483698" r:id="rId14"/>
    <p:sldLayoutId id="2147483684" r:id="rId15"/>
    <p:sldLayoutId id="2147483683" r:id="rId16"/>
    <p:sldLayoutId id="2147483682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812800"/>
            <a:ext cx="8218487" cy="24971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3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ВОДА В ЖИЗНИ ЧЕЛОВЕКА</a:t>
            </a:r>
            <a:br>
              <a:rPr lang="ru-RU" sz="33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3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ru-RU" sz="33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9458" name="Текст 2"/>
          <p:cNvSpPr>
            <a:spLocks noGrp="1"/>
          </p:cNvSpPr>
          <p:nvPr>
            <p:ph type="body" idx="1"/>
          </p:nvPr>
        </p:nvSpPr>
        <p:spPr>
          <a:xfrm>
            <a:off x="1566863" y="276225"/>
            <a:ext cx="6653212" cy="3857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2060"/>
                </a:solidFill>
                <a:latin typeface="Comic Sans MS" pitchFamily="66" charset="0"/>
              </a:rPr>
              <a:t>МБОУ «Заостровская СШ»  структурное подразделение  «Детский сад с. Заостровье»</a:t>
            </a:r>
          </a:p>
        </p:txBody>
      </p:sp>
      <p:pic>
        <p:nvPicPr>
          <p:cNvPr id="1945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0963" y="2033588"/>
            <a:ext cx="6496050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4622800"/>
            <a:ext cx="28511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4188" y="2484438"/>
            <a:ext cx="2535237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252413"/>
            <a:ext cx="32004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1113" y="180975"/>
            <a:ext cx="3963987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8013" y="4449763"/>
            <a:ext cx="3367087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 l="44035"/>
          <a:stretch>
            <a:fillRect/>
          </a:stretch>
        </p:blipFill>
        <p:spPr bwMode="auto">
          <a:xfrm>
            <a:off x="303213" y="354013"/>
            <a:ext cx="4651375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3" y="628650"/>
            <a:ext cx="3581400" cy="568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/>
          <a:srcRect l="8315" t="19962" r="9213" b="8105"/>
          <a:stretch>
            <a:fillRect/>
          </a:stretch>
        </p:blipFill>
        <p:spPr bwMode="auto">
          <a:xfrm>
            <a:off x="812800" y="968375"/>
            <a:ext cx="7443788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57150"/>
            <a:ext cx="3348037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0" y="279400"/>
            <a:ext cx="33432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6550" y="2379663"/>
            <a:ext cx="285908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635500"/>
            <a:ext cx="3173412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" y="2379663"/>
            <a:ext cx="36163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05663" y="279400"/>
            <a:ext cx="178911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51325" y="4786313"/>
            <a:ext cx="25558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9"/>
          <p:cNvPicPr>
            <a:picLocks noChangeAspect="1"/>
          </p:cNvPicPr>
          <p:nvPr/>
        </p:nvPicPr>
        <p:blipFill>
          <a:blip r:embed="rId9"/>
          <a:srcRect l="39229" r="10728" b="15424"/>
          <a:stretch>
            <a:fillRect/>
          </a:stretch>
        </p:blipFill>
        <p:spPr bwMode="auto">
          <a:xfrm>
            <a:off x="7205663" y="2076450"/>
            <a:ext cx="1776412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212725"/>
            <a:ext cx="317500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125" y="344488"/>
            <a:ext cx="3532188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4"/>
          <p:cNvPicPr>
            <a:picLocks noChangeAspect="1"/>
          </p:cNvPicPr>
          <p:nvPr/>
        </p:nvPicPr>
        <p:blipFill>
          <a:blip r:embed="rId4"/>
          <a:srcRect t="13715"/>
          <a:stretch>
            <a:fillRect/>
          </a:stretch>
        </p:blipFill>
        <p:spPr bwMode="auto">
          <a:xfrm>
            <a:off x="2082800" y="4567238"/>
            <a:ext cx="338296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/>
          <p:cNvPicPr>
            <a:picLocks noChangeAspect="1"/>
          </p:cNvPicPr>
          <p:nvPr/>
        </p:nvPicPr>
        <p:blipFill>
          <a:blip r:embed="rId5"/>
          <a:srcRect l="18248" t="21898" r="8029"/>
          <a:stretch>
            <a:fillRect/>
          </a:stretch>
        </p:blipFill>
        <p:spPr bwMode="auto">
          <a:xfrm>
            <a:off x="5607050" y="3121025"/>
            <a:ext cx="333216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/>
          <a:srcRect t="20497"/>
          <a:stretch>
            <a:fillRect/>
          </a:stretch>
        </p:blipFill>
        <p:spPr bwMode="auto">
          <a:xfrm>
            <a:off x="149225" y="404813"/>
            <a:ext cx="42037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0150" y="2122488"/>
            <a:ext cx="13477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4498975"/>
            <a:ext cx="136683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6717"/>
          <a:stretch/>
        </p:blipFill>
        <p:spPr>
          <a:xfrm>
            <a:off x="4457774" y="1081664"/>
            <a:ext cx="1868715" cy="2630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7" name="Рисунок 6"/>
          <p:cNvPicPr>
            <a:picLocks noChangeAspect="1"/>
          </p:cNvPicPr>
          <p:nvPr/>
        </p:nvPicPr>
        <p:blipFill>
          <a:blip r:embed="rId6"/>
          <a:srcRect l="17332" r="18475"/>
          <a:stretch>
            <a:fillRect/>
          </a:stretch>
        </p:blipFill>
        <p:spPr bwMode="auto">
          <a:xfrm>
            <a:off x="6145213" y="3922713"/>
            <a:ext cx="1243012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7650" y="153988"/>
            <a:ext cx="122555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16813" y="4535488"/>
            <a:ext cx="1338262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3"/>
          <p:cNvPicPr>
            <a:picLocks noChangeAspect="1"/>
          </p:cNvPicPr>
          <p:nvPr/>
        </p:nvPicPr>
        <p:blipFill>
          <a:blip r:embed="rId9"/>
          <a:srcRect l="12836" t="14925"/>
          <a:stretch>
            <a:fillRect/>
          </a:stretch>
        </p:blipFill>
        <p:spPr bwMode="auto">
          <a:xfrm>
            <a:off x="149225" y="3324225"/>
            <a:ext cx="4265613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150938"/>
            <a:ext cx="338455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0" y="1395413"/>
            <a:ext cx="5106988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758825"/>
            <a:ext cx="3729037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2"/>
          <p:cNvPicPr>
            <a:picLocks noChangeAspect="1"/>
          </p:cNvPicPr>
          <p:nvPr/>
        </p:nvPicPr>
        <p:blipFill>
          <a:blip r:embed="rId3"/>
          <a:srcRect r="46605" b="59602"/>
          <a:stretch>
            <a:fillRect/>
          </a:stretch>
        </p:blipFill>
        <p:spPr bwMode="auto">
          <a:xfrm>
            <a:off x="2943225" y="3984625"/>
            <a:ext cx="5859463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7325" y="944563"/>
            <a:ext cx="4805363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513" y="1004888"/>
            <a:ext cx="67230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138113"/>
            <a:ext cx="3952875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5938" y="246063"/>
            <a:ext cx="243046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5088" y="901700"/>
            <a:ext cx="255428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4"/>
          <p:cNvPicPr>
            <a:picLocks noChangeAspect="1"/>
          </p:cNvPicPr>
          <p:nvPr/>
        </p:nvPicPr>
        <p:blipFill>
          <a:blip r:embed="rId5"/>
          <a:srcRect l="18507" t="29254"/>
          <a:stretch>
            <a:fillRect/>
          </a:stretch>
        </p:blipFill>
        <p:spPr bwMode="auto">
          <a:xfrm>
            <a:off x="1828800" y="2974975"/>
            <a:ext cx="5795963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8" y="1066800"/>
            <a:ext cx="8247062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0" y="3470275"/>
            <a:ext cx="326707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04825"/>
            <a:ext cx="46450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4"/>
          <p:cNvPicPr>
            <a:picLocks noChangeAspect="1"/>
          </p:cNvPicPr>
          <p:nvPr/>
        </p:nvPicPr>
        <p:blipFill>
          <a:blip r:embed="rId4"/>
          <a:srcRect t="59793" b="-2"/>
          <a:stretch>
            <a:fillRect/>
          </a:stretch>
        </p:blipFill>
        <p:spPr bwMode="auto">
          <a:xfrm>
            <a:off x="533400" y="3381375"/>
            <a:ext cx="4475163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5163" y="504825"/>
            <a:ext cx="2936875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1801813"/>
            <a:ext cx="2906712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0" y="327025"/>
            <a:ext cx="304323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3888" y="4186238"/>
            <a:ext cx="3319462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3050" y="1801813"/>
            <a:ext cx="2411413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Диаграмма 9"/>
          <p:cNvGraphicFramePr>
            <a:graphicFrameLocks/>
          </p:cNvGraphicFramePr>
          <p:nvPr/>
        </p:nvGraphicFramePr>
        <p:xfrm>
          <a:off x="3429000" y="1212850"/>
          <a:ext cx="5572125" cy="4035425"/>
        </p:xfrm>
        <a:graphic>
          <a:graphicData uri="http://schemas.openxmlformats.org/presentationml/2006/ole">
            <p:oleObj spid="_x0000_s40961" r:id="rId3" imgW="5572227" imgH="4035902" progId="Excel.Chart.8">
              <p:embed/>
            </p:oleObj>
          </a:graphicData>
        </a:graphic>
      </p:graphicFrame>
      <p:sp>
        <p:nvSpPr>
          <p:cNvPr id="40962" name="Прямоугольник 10"/>
          <p:cNvSpPr>
            <a:spLocks noChangeArrowheads="1"/>
          </p:cNvSpPr>
          <p:nvPr/>
        </p:nvSpPr>
        <p:spPr bwMode="auto">
          <a:xfrm>
            <a:off x="174625" y="598488"/>
            <a:ext cx="3405188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omic Sans MS" pitchFamily="66" charset="0"/>
              </a:rPr>
              <a:t>1.Достаточно ли чистая вода течёт из крана?</a:t>
            </a:r>
          </a:p>
          <a:p>
            <a:r>
              <a:rPr lang="ru-RU" sz="2400" b="1">
                <a:solidFill>
                  <a:srgbClr val="002060"/>
                </a:solidFill>
                <a:latin typeface="Comic Sans MS" pitchFamily="66" charset="0"/>
              </a:rPr>
              <a:t>2. Знаете ли вы о влиянии качества воды на состояние здоровья?</a:t>
            </a:r>
          </a:p>
          <a:p>
            <a:r>
              <a:rPr lang="ru-RU" sz="2400" b="1">
                <a:solidFill>
                  <a:srgbClr val="002060"/>
                </a:solidFill>
                <a:latin typeface="Comic Sans MS" pitchFamily="66" charset="0"/>
              </a:rPr>
              <a:t>3. Есть ли в Заостровье водоочистные сооружения?</a:t>
            </a:r>
          </a:p>
          <a:p>
            <a:r>
              <a:rPr lang="ru-RU" sz="2400" b="1">
                <a:solidFill>
                  <a:srgbClr val="002060"/>
                </a:solidFill>
                <a:latin typeface="Comic Sans MS" pitchFamily="66" charset="0"/>
              </a:rPr>
              <a:t>4. Есть ли у вас в семье система очистки воды?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/>
          <a:srcRect t="17778" b="11813"/>
          <a:stretch>
            <a:fillRect/>
          </a:stretch>
        </p:blipFill>
        <p:spPr bwMode="auto">
          <a:xfrm>
            <a:off x="96838" y="2374900"/>
            <a:ext cx="2792412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39738"/>
            <a:ext cx="3495675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821113"/>
            <a:ext cx="370522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1963" y="2073275"/>
            <a:ext cx="2074862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800" y="3460750"/>
            <a:ext cx="43338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1563" y="68263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34798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2"/>
          <a:srcRect t="16640" r="57579"/>
          <a:stretch>
            <a:fillRect/>
          </a:stretch>
        </p:blipFill>
        <p:spPr bwMode="auto">
          <a:xfrm>
            <a:off x="469900" y="909638"/>
            <a:ext cx="3484563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0" y="1514475"/>
            <a:ext cx="461327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363" y="841375"/>
            <a:ext cx="6748462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713" y="341313"/>
            <a:ext cx="6878637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298450"/>
            <a:ext cx="4530725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2275" y="3251200"/>
            <a:ext cx="4611688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41425"/>
            <a:ext cx="800735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38" y="396875"/>
            <a:ext cx="7050087" cy="12160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БЕЗ ВОДЫ –ЖИЗНЬ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НЕВОЗМОЖНА</a:t>
            </a:r>
            <a:b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вода нужна всем</a:t>
            </a:r>
            <a:b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21506" name="Рисунок 2"/>
          <p:cNvPicPr>
            <a:picLocks noChangeAspect="1"/>
          </p:cNvPicPr>
          <p:nvPr/>
        </p:nvPicPr>
        <p:blipFill>
          <a:blip r:embed="rId2"/>
          <a:srcRect t="33830"/>
          <a:stretch>
            <a:fillRect/>
          </a:stretch>
        </p:blipFill>
        <p:spPr bwMode="auto">
          <a:xfrm>
            <a:off x="955675" y="1739900"/>
            <a:ext cx="7415213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831850"/>
            <a:ext cx="7291387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747713"/>
            <a:ext cx="7151688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2"/>
          <p:cNvPicPr>
            <a:picLocks noChangeAspect="1"/>
          </p:cNvPicPr>
          <p:nvPr/>
        </p:nvPicPr>
        <p:blipFill>
          <a:blip r:embed="rId2"/>
          <a:srcRect l="22580" r="22285" b="3149"/>
          <a:stretch>
            <a:fillRect/>
          </a:stretch>
        </p:blipFill>
        <p:spPr bwMode="auto">
          <a:xfrm>
            <a:off x="2238375" y="542925"/>
            <a:ext cx="504983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544513"/>
            <a:ext cx="75311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3" y="300038"/>
            <a:ext cx="8283575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5688" y="428625"/>
            <a:ext cx="4460875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 t="38608" r="10846" b="6865"/>
          <a:stretch>
            <a:fillRect/>
          </a:stretch>
        </p:blipFill>
        <p:spPr bwMode="auto">
          <a:xfrm>
            <a:off x="428625" y="188913"/>
            <a:ext cx="8524875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2"/>
          <p:cNvPicPr>
            <a:picLocks noChangeAspect="1"/>
          </p:cNvPicPr>
          <p:nvPr/>
        </p:nvPicPr>
        <p:blipFill>
          <a:blip r:embed="rId3"/>
          <a:srcRect t="42255" b="20552"/>
          <a:stretch>
            <a:fillRect/>
          </a:stretch>
        </p:blipFill>
        <p:spPr bwMode="auto">
          <a:xfrm>
            <a:off x="434975" y="4233863"/>
            <a:ext cx="8518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справка 1">
            <a:hlinkClick r:id="" action="ppaction://noaction" highlightClick="1"/>
          </p:cNvPr>
          <p:cNvSpPr/>
          <p:nvPr/>
        </p:nvSpPr>
        <p:spPr>
          <a:xfrm>
            <a:off x="906463" y="1512888"/>
            <a:ext cx="3013075" cy="3803650"/>
          </a:xfrm>
          <a:prstGeom prst="actionButtonHelp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/>
          </a:p>
        </p:txBody>
      </p:sp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 l="3494" t="26299" r="62479" b="12329"/>
          <a:stretch>
            <a:fillRect/>
          </a:stretch>
        </p:blipFill>
        <p:spPr bwMode="auto">
          <a:xfrm>
            <a:off x="4975225" y="1512888"/>
            <a:ext cx="2886075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475" y="1308100"/>
            <a:ext cx="7526338" cy="7889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5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5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1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2" name="Текст 2"/>
          <p:cNvSpPr>
            <a:spLocks noGrp="1"/>
          </p:cNvSpPr>
          <p:nvPr>
            <p:ph type="body" idx="1"/>
          </p:nvPr>
        </p:nvSpPr>
        <p:spPr>
          <a:xfrm>
            <a:off x="163513" y="368300"/>
            <a:ext cx="8748712" cy="5097463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      </a:t>
            </a:r>
            <a:r>
              <a:rPr lang="ru-RU" b="1" smtClean="0">
                <a:solidFill>
                  <a:srgbClr val="002060"/>
                </a:solidFill>
                <a:latin typeface="Comic Sans MS" pitchFamily="66" charset="0"/>
              </a:rPr>
              <a:t>ЦЕЛЬ</a:t>
            </a:r>
            <a:endParaRPr lang="en-US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600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Выяснить почему жители не используют воду из-под крана для приготовления пищи.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600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    </a:t>
            </a:r>
            <a:r>
              <a:rPr lang="ru-RU" b="1" smtClean="0">
                <a:solidFill>
                  <a:srgbClr val="002060"/>
                </a:solidFill>
                <a:latin typeface="Comic Sans MS" pitchFamily="66" charset="0"/>
              </a:rPr>
              <a:t>ЗАДАЧИ</a:t>
            </a:r>
            <a:endParaRPr lang="en-US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600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1. Обобщить знания о воде, ее значении в жизни человека.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2.</a:t>
            </a:r>
            <a:r>
              <a:rPr lang="en-US" sz="160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Узнать, как вода поступает в наши квартиры.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3. Выяснить почему вода из крана течет грязная.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4.Что нужно сделать для улучшения качества воды.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en-US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     </a:t>
            </a:r>
            <a:r>
              <a:rPr lang="ru-RU" b="1" smtClean="0">
                <a:solidFill>
                  <a:srgbClr val="002060"/>
                </a:solidFill>
                <a:latin typeface="Comic Sans MS" pitchFamily="66" charset="0"/>
              </a:rPr>
              <a:t>ГИПОТЕЗА </a:t>
            </a:r>
            <a:endParaRPr lang="en-US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Вода нашего поселка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2060"/>
                </a:solidFill>
                <a:latin typeface="Comic Sans MS" pitchFamily="66" charset="0"/>
              </a:rPr>
              <a:t>вредна для здоровья человека и нуждается в очистке.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500" smtClean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50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2"/>
          <a:srcRect l="22520" t="20100" r="5910" b="28159"/>
          <a:stretch>
            <a:fillRect/>
          </a:stretch>
        </p:blipFill>
        <p:spPr bwMode="auto">
          <a:xfrm>
            <a:off x="2797175" y="4411663"/>
            <a:ext cx="410845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446088"/>
            <a:ext cx="7796212" cy="5810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ДЛЯ ЧЕГО НУЖНА ВОДА?</a:t>
            </a:r>
          </a:p>
        </p:txBody>
      </p:sp>
      <p:pic>
        <p:nvPicPr>
          <p:cNvPr id="2662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3763" y="1724025"/>
            <a:ext cx="25336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 l="55440" t="59416" r="1755" b="2690"/>
          <a:stretch>
            <a:fillRect/>
          </a:stretch>
        </p:blipFill>
        <p:spPr bwMode="auto">
          <a:xfrm>
            <a:off x="239713" y="1724025"/>
            <a:ext cx="279082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/>
          <p:cNvPicPr>
            <a:picLocks noChangeAspect="1"/>
          </p:cNvPicPr>
          <p:nvPr/>
        </p:nvPicPr>
        <p:blipFill>
          <a:blip r:embed="rId4"/>
          <a:srcRect l="10855" t="14145" r="14474"/>
          <a:stretch>
            <a:fillRect/>
          </a:stretch>
        </p:blipFill>
        <p:spPr bwMode="auto">
          <a:xfrm>
            <a:off x="6372225" y="1701800"/>
            <a:ext cx="24495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3" y="3836988"/>
            <a:ext cx="26797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68663" y="3890963"/>
            <a:ext cx="288448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3890963"/>
            <a:ext cx="246538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1475" y="3505200"/>
            <a:ext cx="2087563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5963" y="750888"/>
            <a:ext cx="30702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46125"/>
            <a:ext cx="296862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10"/>
          <p:cNvPicPr>
            <a:picLocks noChangeAspect="1"/>
          </p:cNvPicPr>
          <p:nvPr/>
        </p:nvPicPr>
        <p:blipFill>
          <a:blip r:embed="rId5"/>
          <a:srcRect r="18158"/>
          <a:stretch>
            <a:fillRect/>
          </a:stretch>
        </p:blipFill>
        <p:spPr bwMode="auto">
          <a:xfrm>
            <a:off x="6499225" y="733425"/>
            <a:ext cx="2508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505200"/>
            <a:ext cx="2930525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4863" y="3505200"/>
            <a:ext cx="311467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1160</TotalTime>
  <Words>117</Words>
  <Application>Microsoft Office PowerPoint</Application>
  <PresentationFormat>Экран (4:3)</PresentationFormat>
  <Paragraphs>24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Century Gothic</vt:lpstr>
      <vt:lpstr>Arial</vt:lpstr>
      <vt:lpstr>Wingdings 3</vt:lpstr>
      <vt:lpstr>Calibri</vt:lpstr>
      <vt:lpstr>Comic Sans MS</vt:lpstr>
      <vt:lpstr>Times New Roman</vt:lpstr>
      <vt:lpstr>Сектор</vt:lpstr>
      <vt:lpstr>Сектор</vt:lpstr>
      <vt:lpstr>Сектор</vt:lpstr>
      <vt:lpstr>Сектор</vt:lpstr>
      <vt:lpstr>Диаграмма Microsoft Excel</vt:lpstr>
      <vt:lpstr>ВОДА В ЖИЗНИ ЧЕЛОВЕКА   </vt:lpstr>
      <vt:lpstr>Слайд 2</vt:lpstr>
      <vt:lpstr>БЕЗ ВОДЫ –ЖИЗНЬ НЕВОЗМОЖНА ВОДА НУЖНА ВСЕМ </vt:lpstr>
      <vt:lpstr>Слайд 4</vt:lpstr>
      <vt:lpstr>Слайд 5</vt:lpstr>
      <vt:lpstr>Слайд 6</vt:lpstr>
      <vt:lpstr> </vt:lpstr>
      <vt:lpstr>ДЛЯ ЧЕГО НУЖНА ВОДА?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80</cp:revision>
  <dcterms:created xsi:type="dcterms:W3CDTF">2018-04-05T18:47:28Z</dcterms:created>
  <dcterms:modified xsi:type="dcterms:W3CDTF">2020-06-05T13:49:24Z</dcterms:modified>
</cp:coreProperties>
</file>