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8" r:id="rId4"/>
    <p:sldId id="262" r:id="rId5"/>
    <p:sldId id="259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gelhochzeitSM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969016"/>
            <a:ext cx="4953000" cy="5697707"/>
          </a:xfrm>
        </p:spPr>
      </p:pic>
      <p:sp>
        <p:nvSpPr>
          <p:cNvPr id="5" name="Прямоугольник 4"/>
          <p:cNvSpPr/>
          <p:nvPr/>
        </p:nvSpPr>
        <p:spPr>
          <a:xfrm>
            <a:off x="1371600" y="228600"/>
            <a:ext cx="6248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Die Vogelhochzeit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03165907_a049be0a2e_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00200" y="576064"/>
            <a:ext cx="5638800" cy="5440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03166605_35006d512d_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762000"/>
            <a:ext cx="5486400" cy="5368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bda6b9cbd63cf31a62de432435c37d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33600" y="762000"/>
            <a:ext cx="4876800" cy="5248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03177751_f7e33a5e03_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609600"/>
            <a:ext cx="5334000" cy="5575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gelhochzeitSM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80074" y="609600"/>
            <a:ext cx="5561276" cy="586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gelhochzeitSM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52160" y="470674"/>
            <a:ext cx="5515440" cy="6003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2</Words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</cp:revision>
  <dcterms:created xsi:type="dcterms:W3CDTF">2020-03-10T14:46:18Z</dcterms:created>
  <dcterms:modified xsi:type="dcterms:W3CDTF">2020-03-10T15:07:41Z</dcterms:modified>
</cp:coreProperties>
</file>