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3" r:id="rId24"/>
    <p:sldId id="285" r:id="rId25"/>
    <p:sldId id="286" r:id="rId26"/>
    <p:sldId id="287" r:id="rId27"/>
    <p:sldId id="288" r:id="rId28"/>
    <p:sldId id="290" r:id="rId29"/>
    <p:sldId id="292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Игра для учащихся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«Архангельск-город воинской славы»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400" dirty="0" smtClean="0"/>
              <a:t>Автор: Барабанова Наталья Ивановна, учитель истории и обществознания.</a:t>
            </a:r>
            <a:endParaRPr lang="ru-RU" sz="2400" dirty="0"/>
          </a:p>
        </p:txBody>
      </p:sp>
      <p:pic>
        <p:nvPicPr>
          <p:cNvPr id="1027" name="Picture 3" descr="C:\Users\b567\Desktop\вов урок\zn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429042" cy="4572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14512"/>
          </a:xfrm>
        </p:spPr>
        <p:txBody>
          <a:bodyPr>
            <a:noAutofit/>
          </a:bodyPr>
          <a:lstStyle/>
          <a:p>
            <a:r>
              <a:rPr lang="ru-RU" sz="2000" dirty="0" smtClean="0"/>
              <a:t>2.</a:t>
            </a:r>
            <a:r>
              <a:rPr lang="ru-RU" sz="2000" i="1" dirty="0" smtClean="0"/>
              <a:t> .</a:t>
            </a:r>
            <a:r>
              <a:rPr lang="ru-RU" sz="2000" dirty="0" smtClean="0"/>
              <a:t>В этом высшем образовательном учреждении был разработан состав и налажен выпуск горючих жидкостей, устойчивых к влаге спичек, противохимических пакетов, зажигалок, некоторых видов медикаментов, освоен выпуск бездымных древесно-угольных брикетов для отопления землянок и временных помещений. Был разработан и выпускался хвойный противоцинготный раствор.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b567\Desktop\вов урок\ал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1499" y="2286000"/>
            <a:ext cx="5521001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3. Это предприятие в годы Великой Отечественной  войны приступило к производству и выпуску витамина С, медикаментов из хвои и водорослей, выпускало препараты для предупреждения цинготных заболеваний.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b567\Desktop\вов урок\водкобинат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62931"/>
            <a:ext cx="59055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4. Этот судоремонтный завод в годы войны 1941-1945 гг. ремонтировал  корабли и суда Северных конвоев.</a:t>
            </a:r>
            <a:endParaRPr lang="ru-RU" sz="2000" dirty="0"/>
          </a:p>
        </p:txBody>
      </p:sp>
      <p:pic>
        <p:nvPicPr>
          <p:cNvPr id="5122" name="Picture 2" descr="C:\Users\b567\Desktop\вов урок\кркуз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47" y="1600200"/>
            <a:ext cx="768690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5.В годы Великой Отечественной войны в здании этого памятника культуры   размещался узел связи Беломорской военной флотилии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6146" name="Picture 2" descr="C:\Users\b567\Desktop\вов урок\театр кук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3432" y="1600200"/>
            <a:ext cx="599713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6. Именно отсюда английские и советские летчики в годы Великой Отечественной войны вылетали на боевые задания. Аэродром на острове появился еще в 1939 году</a:t>
            </a:r>
            <a:endParaRPr lang="ru-RU" sz="2000" dirty="0"/>
          </a:p>
        </p:txBody>
      </p:sp>
      <p:pic>
        <p:nvPicPr>
          <p:cNvPr id="7170" name="Picture 2" descr="C:\Users\b567\Desktop\вов урок\ягод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Станция3. «Герои земли Поморской»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dirty="0" smtClean="0"/>
              <a:t>1.Военный летчик, защитник Севера в годы Великой Отечественной войны. Родился в городе Спасске Рязанской области. Прибыл в Архангельск в 1938 г. после окончания Тамбовской летной школы ГВФ. В первые дни Великой Отечественной войны служил в 5-м отдельном авиаполку ГВФ. Попав в состав Карельского фронта, Он стал командиром звена. За боевые подвиги награжден орденом Красного Знамени, Отечественной войны I степени, двумя орденами Красной Звезды. Одним из первых в своем подразделении он был удостоен медали «Партизану Отечественной войны» I степени. Он  погиб при выполнении особого задания командования в июле 1944 г.Одна из улиц в округе Варавино-Фактория названа его именем.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2. Наш земляк, адмирал флота, уроженец села Медведки Котласского района?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 descr="C:\Users\b567\Desktop\вов урок\8af5e6b6b45427ba3a6dc8a4940eb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3. Наш земляк, уроженец Онежского района, дважды Герой Советского Союза. Его именем названа улица в Ломоносовском округе?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b567\Desktop\вов урок\8af5e6b6b45427ba3a6dc8a4940eb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000" dirty="0" smtClean="0"/>
              <a:t>4. Наш земляк, капитан советского ледокольного флота, полярный исследователь, участник многих советских экспедиций в Арктике, во время Великой Отечественной войны капитан ледокола «Иосиф Сталин»? Его именем названа улица в округе Варавино-Фактория.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42" name="Picture 2" descr="C:\Users\b567\Desktop\вов урок\8af5e6b6b45427ba3a6dc8a4940eb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5.Участница</a:t>
            </a:r>
            <a:r>
              <a:rPr lang="ru-RU" sz="2200" i="1" dirty="0" smtClean="0"/>
              <a:t> </a:t>
            </a:r>
            <a:r>
              <a:rPr lang="ru-RU" sz="2200" dirty="0" smtClean="0"/>
              <a:t>Великой Отечественной войны, советский одиночный снайпер отдельного взвода снайперов-девушек 2-го стрелкового батальона 1138-го стрелкового полка 184-й </a:t>
            </a:r>
            <a:r>
              <a:rPr lang="ru-RU" sz="2200" dirty="0" err="1" smtClean="0"/>
              <a:t>Духовщинской</a:t>
            </a:r>
            <a:r>
              <a:rPr lang="ru-RU" sz="2200" dirty="0" smtClean="0"/>
              <a:t> Краснознамённой стрелковой дивизии третьего Белорусского фронта, кавалер орденов Славы I и III степеней - первая женщина-снайпер и первый военнослужащий третьего Белорусского фронта, удостоенный этой награды Родилась в дер. Едьма Архангельской области.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Станция 1. «Историческая»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dirty="0" smtClean="0"/>
              <a:t>1.Какие открытия были сделаны архангельскими учеными в годы Великой отечественной войны? (назовите не менее 3)</a:t>
            </a:r>
            <a:endParaRPr lang="ru-RU" sz="2200" dirty="0"/>
          </a:p>
        </p:txBody>
      </p:sp>
      <p:pic>
        <p:nvPicPr>
          <p:cNvPr id="17410" name="Picture 2" descr="C:\Users\b567\Desktop\вов урок\8af5e6b6b45427ba3a6dc8a4940eb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/>
              <a:t>6. Участник Великой Отечественной войны. В 1935 году окончил курсы физкультурников при архангельском педагогическом техникуме. Работал учителем и директором детской спортивной школы. Звания Героя Советского Союза удостоен 15.01.1940 года за участие в боях на Карельском перешейке, где командовал взводом отдельного понтонно-мостового батальона. Он был первым Героем Советского Союза в понтонных частях Красной Армии. Накануне Великой Отечественной войны работал преподавателем Ленинградского военно-инженерного училища.. Погиб возле деревни Погорелое Городище Калининской области в 1942 г. Его имя носит одна из улиц г. Архангельска.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Станция 4. </a:t>
            </a:r>
            <a:r>
              <a:rPr lang="ru-RU" sz="2000" b="1" dirty="0" smtClean="0"/>
              <a:t>«Памятники Архангельска рассказывают».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Задание. Соотнести название памятников ВОВ в г. Архангельске с их изображением.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-32079"/>
            <a:ext cx="5068262" cy="6603220"/>
          </a:xfrm>
        </p:spPr>
      </p:pic>
    </p:spTree>
    <p:extLst>
      <p:ext uri="{BB962C8B-B14F-4D97-AF65-F5344CB8AC3E}">
        <p14:creationId xmlns:p14="http://schemas.microsoft.com/office/powerpoint/2010/main" xmlns="" val="5505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620688"/>
            <a:ext cx="5047681" cy="5451496"/>
          </a:xfrm>
        </p:spPr>
      </p:pic>
    </p:spTree>
    <p:extLst>
      <p:ext uri="{BB962C8B-B14F-4D97-AF65-F5344CB8AC3E}">
        <p14:creationId xmlns:p14="http://schemas.microsoft.com/office/powerpoint/2010/main" xmlns="" val="9603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04664"/>
            <a:ext cx="4027773" cy="6046312"/>
          </a:xfrm>
        </p:spPr>
      </p:pic>
    </p:spTree>
    <p:extLst>
      <p:ext uri="{BB962C8B-B14F-4D97-AF65-F5344CB8AC3E}">
        <p14:creationId xmlns:p14="http://schemas.microsoft.com/office/powerpoint/2010/main" xmlns="" val="26830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764704"/>
            <a:ext cx="6668558" cy="5001419"/>
          </a:xfrm>
        </p:spPr>
      </p:pic>
    </p:spTree>
    <p:extLst>
      <p:ext uri="{BB962C8B-B14F-4D97-AF65-F5344CB8AC3E}">
        <p14:creationId xmlns:p14="http://schemas.microsoft.com/office/powerpoint/2010/main" xmlns="" val="8302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798186"/>
            <a:ext cx="7537015" cy="5059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60648"/>
            <a:ext cx="4028934" cy="6043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32656"/>
            <a:ext cx="5054983" cy="5840450"/>
          </a:xfrm>
        </p:spPr>
      </p:pic>
    </p:spTree>
    <p:extLst>
      <p:ext uri="{BB962C8B-B14F-4D97-AF65-F5344CB8AC3E}">
        <p14:creationId xmlns:p14="http://schemas.microsoft.com/office/powerpoint/2010/main" xmlns="" val="23929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48680"/>
            <a:ext cx="8045845" cy="53614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2.Сколько северян были удостоены звания Героя Советского Союза?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b567\Desktop\вов урок\герои советс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9.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548680"/>
            <a:ext cx="4595548" cy="5685320"/>
          </a:xfrm>
        </p:spPr>
      </p:pic>
    </p:spTree>
    <p:extLst>
      <p:ext uri="{BB962C8B-B14F-4D97-AF65-F5344CB8AC3E}">
        <p14:creationId xmlns:p14="http://schemas.microsoft.com/office/powerpoint/2010/main" xmlns="" val="11700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10.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692696"/>
            <a:ext cx="6120680" cy="5376500"/>
          </a:xfrm>
        </p:spPr>
      </p:pic>
    </p:spTree>
    <p:extLst>
      <p:ext uri="{BB962C8B-B14F-4D97-AF65-F5344CB8AC3E}">
        <p14:creationId xmlns:p14="http://schemas.microsoft.com/office/powerpoint/2010/main" xmlns="" val="3296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Станция 5."Блиц</a:t>
            </a:r>
            <a:r>
              <a:rPr lang="ru-RU" sz="2700" dirty="0" smtClean="0">
                <a:solidFill>
                  <a:srgbClr val="FF0000"/>
                </a:solidFill>
              </a:rPr>
              <a:t> "(воинские звания).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Участникам команды необходимо расположить воинские  звания РФ в порядке возрастания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3. Какая военная флотилия в годы Великой Отечественной войны базировалась в г. Архангельске </a:t>
            </a:r>
            <a:endParaRPr lang="ru-RU" sz="2200" dirty="0"/>
          </a:p>
        </p:txBody>
      </p:sp>
      <p:pic>
        <p:nvPicPr>
          <p:cNvPr id="18434" name="Picture 2" descr="C:\Users\b567\Desktop\вов урок\ФЛОТИ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6165" y="1600200"/>
            <a:ext cx="69716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4. Накануне нападения Германии на СССР этот военноначальник принял действенные меры по повышению боеготовности флотов, а в ночь на22 июня отдал приказ о приведении их в полную боевую готовность, что позволило избежать потерь кораблей и морской авиации</a:t>
            </a:r>
            <a:r>
              <a:rPr lang="ru-RU" sz="2200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b567\Desktop\вов урок\кузнец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466" y="1600200"/>
            <a:ext cx="295306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5. Как назывался первый конвой из Великобритании в СССР, который вышел 21 августа 1941 г. Он состоял из 6 английских и 1 датского транспорта в охранении 2 эсминцев, 4 корветов и 3 тральщиков. А свое  наименование получил по названию операции по его проводке.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482" name="Picture 2" descr="C:\Users\b567\Desktop\вов урок\конво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6.Сколько партизанских отрядов было создано в г.Архангельске? Укажите название.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1506" name="Picture 2" descr="C:\Users\b567\Desktop\вов урок\партиза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7. Для улучшения продовольственного снабжения были организованы промысловые экспедиции с целью охоты именно на этого зверя  Белом и Баренцевом морях. Добытые мясо, жир и шкуры северных животных спасли от голодной смерти и холода тысячи нуждающихся людей</a:t>
            </a:r>
            <a:r>
              <a:rPr lang="ru-RU" sz="2200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b567\Desktop\вов урок\8af5e6b6b45427ba3a6dc8a4940eb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Станция 2. «Предприятия и организации г. Архангельска»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dirty="0" smtClean="0"/>
              <a:t>1. В годы Великой Отечественной войны в здании этого памятника культуры   размещался узел связи Беломорской военной флотилии.</a:t>
            </a:r>
            <a:endParaRPr lang="ru-RU" sz="2200" dirty="0"/>
          </a:p>
        </p:txBody>
      </p:sp>
      <p:pic>
        <p:nvPicPr>
          <p:cNvPr id="2050" name="Picture 2" descr="C:\Users\b567\Desktop\вов урок\гост дв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662</Words>
  <PresentationFormat>Экран (4:3)</PresentationFormat>
  <Paragraphs>41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Игра для учащихся  «Архангельск-город воинской славы» </vt:lpstr>
      <vt:lpstr>Станция 1. «Историческая» 1.Какие открытия были сделаны архангельскими учеными в годы Великой отечественной войны? (назовите не менее 3)</vt:lpstr>
      <vt:lpstr>2.Сколько северян были удостоены звания Героя Советского Союза? </vt:lpstr>
      <vt:lpstr>3. Какая военная флотилия в годы Великой Отечественной войны базировалась в г. Архангельске </vt:lpstr>
      <vt:lpstr>4. Накануне нападения Германии на СССР этот военноначальник принял действенные меры по повышению боеготовности флотов, а в ночь на22 июня отдал приказ о приведении их в полную боевую готовность, что позволило избежать потерь кораблей и морской авиации. </vt:lpstr>
      <vt:lpstr>5. Как назывался первый конвой из Великобритании в СССР, который вышел 21 августа 1941 г. Он состоял из 6 английских и 1 датского транспорта в охранении 2 эсминцев, 4 корветов и 3 тральщиков. А свое  наименование получил по названию операции по его проводке. </vt:lpstr>
      <vt:lpstr>6.Сколько партизанских отрядов было создано в г.Архангельске? Укажите название. </vt:lpstr>
      <vt:lpstr>7. Для улучшения продовольственного снабжения были организованы промысловые экспедиции с целью охоты именно на этого зверя  Белом и Баренцевом морях. Добытые мясо, жир и шкуры северных животных спасли от голодной смерти и холода тысячи нуждающихся людей. </vt:lpstr>
      <vt:lpstr>Станция 2. «Предприятия и организации г. Архангельска»  1. В годы Великой Отечественной войны в здании этого памятника культуры   размещался узел связи Беломорской военной флотилии.</vt:lpstr>
      <vt:lpstr>2. .В этом высшем образовательном учреждении был разработан состав и налажен выпуск горючих жидкостей, устойчивых к влаге спичек, противохимических пакетов, зажигалок, некоторых видов медикаментов, освоен выпуск бездымных древесно-угольных брикетов для отопления землянок и временных помещений. Был разработан и выпускался хвойный противоцинготный раствор. </vt:lpstr>
      <vt:lpstr>3. Это предприятие в годы Великой Отечественной  войны приступило к производству и выпуску витамина С, медикаментов из хвои и водорослей, выпускало препараты для предупреждения цинготных заболеваний. </vt:lpstr>
      <vt:lpstr>4. Этот судоремонтный завод в годы войны 1941-1945 гг. ремонтировал  корабли и суда Северных конвоев.</vt:lpstr>
      <vt:lpstr>5.В годы Великой Отечественной войны в здании этого памятника культуры   размещался узел связи Беломорской военной флотилии </vt:lpstr>
      <vt:lpstr>6. Именно отсюда английские и советские летчики в годы Великой Отечественной войны вылетали на боевые задания. Аэродром на острове появился еще в 1939 году</vt:lpstr>
      <vt:lpstr>Станция3. «Герои земли Поморской»</vt:lpstr>
      <vt:lpstr>2. Наш земляк, адмирал флота, уроженец села Медведки Котласского района? </vt:lpstr>
      <vt:lpstr>3. Наш земляк, уроженец Онежского района, дважды Герой Советского Союза. Его именем названа улица в Ломоносовском округе? </vt:lpstr>
      <vt:lpstr>4. Наш земляк, капитан советского ледокольного флота, полярный исследователь, участник многих советских экспедиций в Арктике, во время Великой Отечественной войны капитан ледокола «Иосиф Сталин»? Его именем названа улица в округе Варавино-Фактория. </vt:lpstr>
      <vt:lpstr>Слайд 19</vt:lpstr>
      <vt:lpstr>Слайд 20</vt:lpstr>
      <vt:lpstr>Станция 4. «Памятники Архангельска рассказывают». </vt:lpstr>
      <vt:lpstr>1.</vt:lpstr>
      <vt:lpstr>2.</vt:lpstr>
      <vt:lpstr>3.</vt:lpstr>
      <vt:lpstr>4.</vt:lpstr>
      <vt:lpstr>5.</vt:lpstr>
      <vt:lpstr>Слайд 27</vt:lpstr>
      <vt:lpstr>7.</vt:lpstr>
      <vt:lpstr>8.</vt:lpstr>
      <vt:lpstr>9.</vt:lpstr>
      <vt:lpstr>10.</vt:lpstr>
      <vt:lpstr>Станция 5."Блиц "(воинские звания).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для учащихся  «Архангельск-город воинской славы» </dc:title>
  <dc:creator>b567</dc:creator>
  <cp:lastModifiedBy>b567</cp:lastModifiedBy>
  <cp:revision>6</cp:revision>
  <dcterms:created xsi:type="dcterms:W3CDTF">2020-05-10T19:51:05Z</dcterms:created>
  <dcterms:modified xsi:type="dcterms:W3CDTF">2020-05-12T12:51:03Z</dcterms:modified>
</cp:coreProperties>
</file>