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60" r:id="rId6"/>
    <p:sldId id="266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05" autoAdjust="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CDDA9-15CD-4501-83B3-A40C78081F9F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6173-1B8B-45E0-BFBC-A3D97A22F1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CDDA9-15CD-4501-83B3-A40C78081F9F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6173-1B8B-45E0-BFBC-A3D97A22F1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CDDA9-15CD-4501-83B3-A40C78081F9F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6173-1B8B-45E0-BFBC-A3D97A22F10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CDDA9-15CD-4501-83B3-A40C78081F9F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6173-1B8B-45E0-BFBC-A3D97A22F1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CDDA9-15CD-4501-83B3-A40C78081F9F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6173-1B8B-45E0-BFBC-A3D97A22F1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CDDA9-15CD-4501-83B3-A40C78081F9F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6173-1B8B-45E0-BFBC-A3D97A22F1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CDDA9-15CD-4501-83B3-A40C78081F9F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6173-1B8B-45E0-BFBC-A3D97A22F1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CDDA9-15CD-4501-83B3-A40C78081F9F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6173-1B8B-45E0-BFBC-A3D97A22F1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CDDA9-15CD-4501-83B3-A40C78081F9F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6173-1B8B-45E0-BFBC-A3D97A22F1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CDDA9-15CD-4501-83B3-A40C78081F9F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6173-1B8B-45E0-BFBC-A3D97A22F1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CDDA9-15CD-4501-83B3-A40C78081F9F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6173-1B8B-45E0-BFBC-A3D97A22F1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CACDDA9-15CD-4501-83B3-A40C78081F9F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9A36173-1B8B-45E0-BFBC-A3D97A22F1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16632"/>
            <a:ext cx="6768752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Муниципальное бюджетное общеобразовательное учреждение «Средняя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общеобразовательная школа №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19» 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916832"/>
            <a:ext cx="7920880" cy="3168352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Применение ИКТ технологий на уроках математики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обучении детей  с ограниченными возможностями здоровья.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355976" y="4869160"/>
            <a:ext cx="5508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dirty="0" smtClean="0">
                <a:latin typeface="Arial" pitchFamily="34" charset="0"/>
                <a:cs typeface="Arial" pitchFamily="34" charset="0"/>
              </a:rPr>
              <a:t>Подготовила: Тетерина Нина Борисовна,</a:t>
            </a:r>
          </a:p>
          <a:p>
            <a:r>
              <a:rPr lang="ru-RU" altLang="ru-RU" dirty="0" smtClean="0">
                <a:latin typeface="Arial" pitchFamily="34" charset="0"/>
                <a:cs typeface="Arial" pitchFamily="34" charset="0"/>
              </a:rPr>
              <a:t> учитель математики </a:t>
            </a:r>
          </a:p>
          <a:p>
            <a:r>
              <a:rPr lang="ru-RU" altLang="ru-RU" dirty="0" smtClean="0">
                <a:latin typeface="Arial" pitchFamily="34" charset="0"/>
                <a:cs typeface="Arial" pitchFamily="34" charset="0"/>
              </a:rPr>
              <a:t>МБОУ «СОШ №19» г. Читы</a:t>
            </a:r>
          </a:p>
        </p:txBody>
      </p:sp>
    </p:spTree>
    <p:extLst>
      <p:ext uri="{BB962C8B-B14F-4D97-AF65-F5344CB8AC3E}">
        <p14:creationId xmlns:p14="http://schemas.microsoft.com/office/powerpoint/2010/main" val="317781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2132856"/>
            <a:ext cx="5256584" cy="4098768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Незаменимым помощником учителю в реализации данной цели стали ИКТ технологии. Использование в образовательной деятельности современных информационных технологий позволяет не только сделать урок  математики более наглядным и увлекательным, но и формировать специальные навыки у детей с различными познавательными способностями.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Информационно-коммуникационные </a:t>
            </a:r>
            <a:r>
              <a:rPr lang="ru-RU" dirty="0">
                <a:solidFill>
                  <a:schemeClr val="tx1"/>
                </a:solidFill>
              </a:rPr>
              <a:t>технологии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924944"/>
            <a:ext cx="3212976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41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ИКТ технологии на уроках математики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63688" y="2194861"/>
            <a:ext cx="2718823" cy="40104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645674" y="2207972"/>
            <a:ext cx="2736304" cy="43204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818215" y="2437078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Презентации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Power Point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562" y="4005064"/>
            <a:ext cx="2281074" cy="1725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724128" y="2449051"/>
            <a:ext cx="30243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Текстовые материалы и карточки в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Microsoft Word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698" y="4414681"/>
            <a:ext cx="2304256" cy="1770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398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5012" y="764704"/>
            <a:ext cx="3384376" cy="2160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23527" y="1106160"/>
            <a:ext cx="26642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/>
              <a:t>Повышению </a:t>
            </a:r>
            <a:r>
              <a:rPr lang="ru-RU" b="1" u="sng" dirty="0"/>
              <a:t>мотивации к обучению</a:t>
            </a:r>
            <a:r>
              <a:rPr lang="ru-RU" b="1" dirty="0"/>
              <a:t>,   которая возрастает за счет мультимедийных эффектов</a:t>
            </a:r>
          </a:p>
        </p:txBody>
      </p:sp>
      <p:sp>
        <p:nvSpPr>
          <p:cNvPr id="4" name="Овал 3"/>
          <p:cNvSpPr/>
          <p:nvPr/>
        </p:nvSpPr>
        <p:spPr>
          <a:xfrm>
            <a:off x="5400092" y="836712"/>
            <a:ext cx="3384376" cy="2160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664638" y="1106160"/>
            <a:ext cx="2952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/>
              <a:t>Повышению </a:t>
            </a:r>
            <a:r>
              <a:rPr lang="ru-RU" b="1" u="sng" dirty="0"/>
              <a:t>эффективности образовательного процесса </a:t>
            </a:r>
            <a:r>
              <a:rPr lang="ru-RU" b="1" dirty="0"/>
              <a:t>за счёт высокой степени наглядности</a:t>
            </a:r>
          </a:p>
        </p:txBody>
      </p:sp>
      <p:sp>
        <p:nvSpPr>
          <p:cNvPr id="6" name="Овал 5"/>
          <p:cNvSpPr/>
          <p:nvPr/>
        </p:nvSpPr>
        <p:spPr>
          <a:xfrm>
            <a:off x="2627784" y="2361965"/>
            <a:ext cx="3384376" cy="2160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3790" y="4019306"/>
            <a:ext cx="3384376" cy="2160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448614" y="4019306"/>
            <a:ext cx="3384376" cy="2160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212995" y="2708920"/>
            <a:ext cx="23579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Появлению </a:t>
            </a:r>
            <a:r>
              <a:rPr lang="ru-RU" b="1" dirty="0"/>
              <a:t>возможности </a:t>
            </a:r>
            <a:r>
              <a:rPr lang="ru-RU" b="1" u="sng" dirty="0"/>
              <a:t>моделировать объекты и явления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1610" y="4581128"/>
            <a:ext cx="2708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/>
              <a:t>Развитию</a:t>
            </a:r>
          </a:p>
          <a:p>
            <a:pPr algn="ctr"/>
            <a:r>
              <a:rPr lang="ru-RU" b="1" u="sng" dirty="0" smtClean="0"/>
              <a:t> </a:t>
            </a:r>
            <a:r>
              <a:rPr lang="ru-RU" b="1" u="sng" dirty="0"/>
              <a:t>наглядно-образного </a:t>
            </a:r>
            <a:r>
              <a:rPr lang="ru-RU" b="1" u="sng" dirty="0" smtClean="0"/>
              <a:t>мышления</a:t>
            </a:r>
            <a:endParaRPr lang="ru-RU" b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6119510" y="458112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/>
              <a:t>Индивидуальному</a:t>
            </a:r>
          </a:p>
          <a:p>
            <a:pPr algn="ctr"/>
            <a:r>
              <a:rPr lang="ru-RU" b="1" u="sng" dirty="0" smtClean="0"/>
              <a:t>подход </a:t>
            </a:r>
            <a:r>
              <a:rPr lang="ru-RU" b="1" u="sng" dirty="0"/>
              <a:t>в </a:t>
            </a:r>
            <a:r>
              <a:rPr lang="ru-RU" b="1" u="sng" dirty="0" smtClean="0"/>
              <a:t>обучению</a:t>
            </a:r>
            <a:endParaRPr lang="ru-RU" b="1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Применения компьютерных технологий способствует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00079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Различные формы ИКТ на уроках математики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I:\захар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3600400" cy="2511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293096"/>
            <a:ext cx="5832648" cy="2464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619310"/>
            <a:ext cx="3528392" cy="2613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038" y="2105715"/>
            <a:ext cx="2517977" cy="164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32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захар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290"/>
            <a:ext cx="5760640" cy="3118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E:\захар\20171026_1433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3214686"/>
            <a:ext cx="6024669" cy="3388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179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2132856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849654"/>
              </p:ext>
            </p:extLst>
          </p:nvPr>
        </p:nvGraphicFramePr>
        <p:xfrm>
          <a:off x="179512" y="116631"/>
          <a:ext cx="8784976" cy="6719456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522421"/>
                <a:gridCol w="6262555"/>
              </a:tblGrid>
              <a:tr h="65027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Универсальные учебные действия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Формирования</a:t>
                      </a:r>
                      <a:r>
                        <a:rPr lang="ru-RU" baseline="0" dirty="0" smtClean="0"/>
                        <a:t> действий</a:t>
                      </a:r>
                      <a:endParaRPr lang="ru-RU" dirty="0"/>
                    </a:p>
                  </a:txBody>
                  <a:tcPr/>
                </a:tc>
              </a:tr>
              <a:tr h="10837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Личностные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 критического отношения к информации;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 основы правовой культуры в области использования информации.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</a:tr>
              <a:tr h="15792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Регулятивные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оценка условий, алгоритмов и результатов действий, выполняемых в информационной среде;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использование результатов действия, размещённых в информационной среде, для оценки и коррекции выполненного действия.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dirty="0"/>
                    </a:p>
                  </a:txBody>
                  <a:tcPr/>
                </a:tc>
              </a:tr>
              <a:tr h="20746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Познавательные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 поиск информации;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 фиксация (запись) информации с помощью различных технических средств;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структурирование информации, её организация и представление в виде диаграмм, картосхем;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 создание презентаций;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 построение простейших моделей объектов и процессов.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dirty="0"/>
                    </a:p>
                  </a:txBody>
                  <a:tcPr/>
                </a:tc>
              </a:tr>
              <a:tr h="1331505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Коммуникативные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 обмен презентациями;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 выступление с аудиовизуальной поддержкой;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 фиксация хода коллективной/личной коммуникации;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 общение в цифровой среде (электронная почта)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964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132856"/>
            <a:ext cx="8496944" cy="2736304"/>
          </a:xfrm>
          <a:scene3d>
            <a:camera prst="perspectiveContrastingLeftFacing"/>
            <a:lightRig rig="threePt" dir="t"/>
          </a:scene3d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Спасибо за внимание!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10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674</TotalTime>
  <Words>261</Words>
  <Application>Microsoft Office PowerPoint</Application>
  <PresentationFormat>Экран (4:3)</PresentationFormat>
  <Paragraphs>40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  Муниципальное бюджетное общеобразовательное учреждение «Средняя общеобразовательная школа № 19»  </vt:lpstr>
      <vt:lpstr>Информационно-коммуникационные технологии</vt:lpstr>
      <vt:lpstr>ИКТ технологии на уроках математики</vt:lpstr>
      <vt:lpstr>Презентация PowerPoint</vt:lpstr>
      <vt:lpstr>Различные формы ИКТ на уроках математики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«Средняя общеобразовательная школа № 19»</dc:title>
  <dc:creator>User</dc:creator>
  <cp:lastModifiedBy>User</cp:lastModifiedBy>
  <cp:revision>33</cp:revision>
  <dcterms:created xsi:type="dcterms:W3CDTF">2019-06-12T03:24:29Z</dcterms:created>
  <dcterms:modified xsi:type="dcterms:W3CDTF">2020-03-28T06:25:42Z</dcterms:modified>
</cp:coreProperties>
</file>