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ACE8D56-3A25-4CF1-8137-151372B0000B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7A030F6-F583-474F-BA0B-1F87F068837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телезрителей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560234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Что? Где? Когда?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истории</a:t>
            </a:r>
            <a:endParaRPr lang="ru-RU" dirty="0"/>
          </a:p>
        </p:txBody>
      </p:sp>
      <p:pic>
        <p:nvPicPr>
          <p:cNvPr id="4" name="Содержимое 3" descr="бугл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646238"/>
            <a:ext cx="4525962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математики</a:t>
            </a:r>
            <a:endParaRPr lang="ru-RU" dirty="0"/>
          </a:p>
        </p:txBody>
      </p:sp>
      <p:pic>
        <p:nvPicPr>
          <p:cNvPr id="4" name="Содержимое 3" descr="бел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46238"/>
            <a:ext cx="3394472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математики</a:t>
            </a:r>
            <a:endParaRPr lang="ru-RU" dirty="0"/>
          </a:p>
        </p:txBody>
      </p:sp>
      <p:pic>
        <p:nvPicPr>
          <p:cNvPr id="4" name="Содержимое 3" descr="поздня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646237"/>
            <a:ext cx="3227417" cy="487157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Учащиеся 10-Б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технологии</a:t>
            </a:r>
            <a:endParaRPr lang="ru-RU" dirty="0"/>
          </a:p>
        </p:txBody>
      </p:sp>
      <p:pic>
        <p:nvPicPr>
          <p:cNvPr id="4" name="Содержимое 3" descr="васильев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64754"/>
            <a:ext cx="4896544" cy="54914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Учащиеся 8-Б класса</a:t>
            </a:r>
            <a:endParaRPr lang="ru-RU" dirty="0"/>
          </a:p>
        </p:txBody>
      </p:sp>
      <p:pic>
        <p:nvPicPr>
          <p:cNvPr id="6" name="Содержимое 5" descr="самсунг2020 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Учащиеся 4-Б класса</a:t>
            </a:r>
            <a:endParaRPr lang="ru-RU" dirty="0"/>
          </a:p>
        </p:txBody>
      </p:sp>
      <p:pic>
        <p:nvPicPr>
          <p:cNvPr id="4" name="Содержимое 3" descr="4-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340768"/>
            <a:ext cx="3893480" cy="51913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Медицинский работник</a:t>
            </a:r>
            <a:endParaRPr lang="ru-RU" dirty="0"/>
          </a:p>
        </p:txBody>
      </p:sp>
      <p:pic>
        <p:nvPicPr>
          <p:cNvPr id="4" name="Содержимое 3" descr="мед ра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963" y="1646238"/>
            <a:ext cx="3400073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Ученица 10-Б класса </a:t>
            </a:r>
            <a:br>
              <a:rPr lang="ru-RU" dirty="0" smtClean="0"/>
            </a:br>
            <a:r>
              <a:rPr lang="ru-RU" dirty="0" smtClean="0"/>
              <a:t>Полина </a:t>
            </a:r>
            <a:r>
              <a:rPr lang="ru-RU" dirty="0" err="1" smtClean="0"/>
              <a:t>Симеченко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Учитель литературы</a:t>
            </a:r>
            <a:endParaRPr lang="ru-RU" dirty="0"/>
          </a:p>
        </p:txBody>
      </p:sp>
      <p:pic>
        <p:nvPicPr>
          <p:cNvPr id="4" name="Содержимое 3" descr="косух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46238"/>
            <a:ext cx="3289151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психолог</a:t>
            </a:r>
            <a:endParaRPr lang="ru-RU" dirty="0"/>
          </a:p>
        </p:txBody>
      </p:sp>
      <p:pic>
        <p:nvPicPr>
          <p:cNvPr id="4" name="Содержимое 3" descr="вороп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библиотекарь </a:t>
            </a:r>
            <a:endParaRPr lang="ru-RU" dirty="0"/>
          </a:p>
        </p:txBody>
      </p:sp>
      <p:pic>
        <p:nvPicPr>
          <p:cNvPr id="4" name="Содержимое 3" descr="клещевн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46238"/>
            <a:ext cx="3841453" cy="49583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</TotalTime>
  <Words>36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Команда телезрителей</vt:lpstr>
      <vt:lpstr>Учитель технологии</vt:lpstr>
      <vt:lpstr>Учащиеся 8-Б класса</vt:lpstr>
      <vt:lpstr>Учащиеся 4-Б класса</vt:lpstr>
      <vt:lpstr>Медицинский работник</vt:lpstr>
      <vt:lpstr>Ученица 10-Б класса  Полина Симеченко</vt:lpstr>
      <vt:lpstr>Учитель литературы</vt:lpstr>
      <vt:lpstr>Школьный психолог</vt:lpstr>
      <vt:lpstr>Школьный библиотекарь </vt:lpstr>
      <vt:lpstr>Учитель истории</vt:lpstr>
      <vt:lpstr>Учитель математики</vt:lpstr>
      <vt:lpstr>Учитель математики</vt:lpstr>
      <vt:lpstr>Учащиеся 10-Б класса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телезрителей</dc:title>
  <dc:creator>samsung</dc:creator>
  <cp:lastModifiedBy>samsung</cp:lastModifiedBy>
  <cp:revision>2</cp:revision>
  <dcterms:created xsi:type="dcterms:W3CDTF">2020-12-16T14:56:04Z</dcterms:created>
  <dcterms:modified xsi:type="dcterms:W3CDTF">2020-12-16T15:16:06Z</dcterms:modified>
</cp:coreProperties>
</file>