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6" r:id="rId1"/>
  </p:sldMasterIdLst>
  <p:sldIdLst>
    <p:sldId id="266" r:id="rId2"/>
    <p:sldId id="267" r:id="rId3"/>
    <p:sldId id="268" r:id="rId4"/>
    <p:sldId id="269" r:id="rId5"/>
    <p:sldId id="270" r:id="rId6"/>
    <p:sldId id="271" r:id="rId7"/>
    <p:sldId id="272" r:id="rId8"/>
    <p:sldId id="273" r:id="rId9"/>
    <p:sldId id="260" r:id="rId10"/>
    <p:sldId id="263" r:id="rId11"/>
    <p:sldId id="274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6433" autoAdjust="0"/>
  </p:normalViewPr>
  <p:slideViewPr>
    <p:cSldViewPr snapToGrid="0">
      <p:cViewPr>
        <p:scale>
          <a:sx n="76" d="100"/>
          <a:sy n="76" d="100"/>
        </p:scale>
        <p:origin x="-272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4464028"/>
            <a:ext cx="9144000" cy="1641490"/>
          </a:xfrm>
        </p:spPr>
        <p:txBody>
          <a:bodyPr wrap="none" anchor="t">
            <a:normAutofit/>
          </a:bodyPr>
          <a:lstStyle>
            <a:lvl1pPr algn="r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799" y="3694375"/>
            <a:ext cx="9144000" cy="754025"/>
          </a:xfrm>
        </p:spPr>
        <p:txBody>
          <a:bodyPr anchor="b">
            <a:normAutofit/>
          </a:bodyPr>
          <a:lstStyle>
            <a:lvl1pPr marL="0" indent="0" algn="r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870F0-D671-4178-943A-051BD42C0037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672E5-94A1-4F48-BF11-A2B099CAED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41030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367160"/>
            <a:ext cx="10515600" cy="81935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39788" y="987425"/>
            <a:ext cx="10515600" cy="337973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5186516"/>
            <a:ext cx="10514012" cy="682472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870F0-D671-4178-943A-051BD42C0037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672E5-94A1-4F48-BF11-A2B099CAED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7837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489399"/>
            <a:ext cx="10514012" cy="1501826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870F0-D671-4178-943A-051BD42C0037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672E5-94A1-4F48-BF11-A2B099CAED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1779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365125"/>
            <a:ext cx="9302752" cy="2992904"/>
          </a:xfrm>
        </p:spPr>
        <p:txBody>
          <a:bodyPr anchor="ctr"/>
          <a:lstStyle>
            <a:lvl1pPr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501729"/>
            <a:ext cx="10512424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870F0-D671-4178-943A-051BD42C0037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672E5-94A1-4F48-BF11-A2B099CAED9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111044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421110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2326967"/>
            <a:ext cx="10515600" cy="2511835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4850581"/>
            <a:ext cx="10514012" cy="1140644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870F0-D671-4178-943A-051BD42C0037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672E5-94A1-4F48-BF11-A2B099CAED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27812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337282" y="188595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356798" y="257175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87994" y="1885950"/>
            <a:ext cx="2936241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77441" y="257175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29035" y="1885950"/>
            <a:ext cx="2932113" cy="576262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buNone/>
              <a:defRPr lang="en-US" sz="2400" b="0" dirty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29035" y="257175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870F0-D671-4178-943A-051BD42C0037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672E5-94A1-4F48-BF11-A2B099CAED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02467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332085" y="4297503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2085" y="2256354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332085" y="4873765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997" y="4297503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56354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67644" y="4873764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04322" y="4297503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41000"/>
                        <a:lumOff val="59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04321" y="2256354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04197" y="4873762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870F0-D671-4178-943A-051BD42C0037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672E5-94A1-4F48-BF11-A2B099CAED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66043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870F0-D671-4178-943A-051BD42C0037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672E5-94A1-4F48-BF11-A2B099CAED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76197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870F0-D671-4178-943A-051BD42C0037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672E5-94A1-4F48-BF11-A2B099CAED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4038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870F0-D671-4178-943A-051BD42C0037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672E5-94A1-4F48-BF11-A2B099CAED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0162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854532" y="4464028"/>
            <a:ext cx="9144000" cy="1641490"/>
          </a:xfrm>
        </p:spPr>
        <p:txBody>
          <a:bodyPr wrap="none" anchor="t">
            <a:normAutofit/>
          </a:bodyPr>
          <a:lstStyle>
            <a:lvl1pPr algn="l">
              <a:defRPr sz="9600" b="0" spc="-300">
                <a:gradFill flip="none" rotWithShape="1">
                  <a:gsLst>
                    <a:gs pos="32000">
                      <a:schemeClr val="tx1">
                        <a:lumMod val="89000"/>
                      </a:schemeClr>
                    </a:gs>
                    <a:gs pos="0">
                      <a:schemeClr val="bg1">
                        <a:lumMod val="47000"/>
                        <a:lumOff val="53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8100000" scaled="1"/>
                  <a:tileRect/>
                </a:gradFill>
                <a:effectLst>
                  <a:outerShdw blurRad="469900" dist="342900" dir="5400000" sy="-20000" rotWithShape="0">
                    <a:prstClr val="black">
                      <a:alpha val="66000"/>
                    </a:prstClr>
                  </a:outerShdw>
                </a:effectLst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>
          <a:xfrm>
            <a:off x="854532" y="3693674"/>
            <a:ext cx="9144000" cy="754025"/>
          </a:xfrm>
        </p:spPr>
        <p:txBody>
          <a:bodyPr anchor="b">
            <a:normAutofit/>
          </a:bodyPr>
          <a:lstStyle>
            <a:lvl1pPr marL="0" indent="0" algn="l">
              <a:buNone/>
              <a:defRPr sz="3200" b="0">
                <a:gradFill flip="none" rotWithShape="1"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  <a:tileRect/>
                </a:gradFill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870F0-D671-4178-943A-051BD42C0037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672E5-94A1-4F48-BF11-A2B099CAED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7025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20000" y="1825625"/>
            <a:ext cx="5025216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19840" y="1825625"/>
            <a:ext cx="503396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870F0-D671-4178-943A-051BD42C0037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672E5-94A1-4F48-BF11-A2B099CAED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67546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681163"/>
            <a:ext cx="5025216" cy="823912"/>
          </a:xfrm>
        </p:spPr>
        <p:txBody>
          <a:bodyPr anchor="b"/>
          <a:lstStyle>
            <a:lvl1pPr marL="0" indent="0">
              <a:buNone/>
              <a:defRPr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20000" y="2505075"/>
            <a:ext cx="5025216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19840" y="1681163"/>
            <a:ext cx="5035548" cy="823912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2">
                        <a:lumMod val="90000"/>
                        <a:lumOff val="10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19840" y="2505075"/>
            <a:ext cx="503554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870F0-D671-4178-943A-051BD42C0037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672E5-94A1-4F48-BF11-A2B099CAED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55920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870F0-D671-4178-943A-051BD42C0037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672E5-94A1-4F48-BF11-A2B099CAED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1269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870F0-D671-4178-943A-051BD42C0037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672E5-94A1-4F48-BF11-A2B099CAED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242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870F0-D671-4178-943A-051BD42C0037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672E5-94A1-4F48-BF11-A2B099CAED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9649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20000" y="2057400"/>
            <a:ext cx="3652025" cy="3811588"/>
          </a:xfrm>
        </p:spPr>
        <p:txBody>
          <a:bodyPr/>
          <a:lstStyle>
            <a:lvl1pPr marL="0" indent="0">
              <a:buNone/>
              <a:defRPr sz="1600">
                <a:gradFill>
                  <a:gsLst>
                    <a:gs pos="15000">
                      <a:schemeClr val="tx2"/>
                    </a:gs>
                    <a:gs pos="73000">
                      <a:schemeClr val="tx2">
                        <a:lumMod val="60000"/>
                        <a:lumOff val="40000"/>
                      </a:schemeClr>
                    </a:gs>
                    <a:gs pos="0">
                      <a:schemeClr val="tx1"/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16200000" scaled="1"/>
                </a:gra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5870F0-D671-4178-943A-051BD42C0037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672E5-94A1-4F48-BF11-A2B099CAED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4684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0000" y="1825625"/>
            <a:ext cx="102338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115870F0-D671-4178-943A-051BD42C0037}" type="datetimeFigureOut">
              <a:rPr lang="ru-RU" smtClean="0"/>
              <a:t>25.03.2020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</a:defRPr>
            </a:lvl1pPr>
          </a:lstStyle>
          <a:p>
            <a:fld id="{58D672E5-94A1-4F48-BF11-A2B099CAED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95179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  <p:sldLayoutId id="2147483809" r:id="rId13"/>
    <p:sldLayoutId id="2147483810" r:id="rId14"/>
    <p:sldLayoutId id="2147483811" r:id="rId15"/>
    <p:sldLayoutId id="2147483812" r:id="rId16"/>
    <p:sldLayoutId id="2147483813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b="0" kern="1200">
          <a:gradFill flip="none" rotWithShape="1">
            <a:gsLst>
              <a:gs pos="28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  <a:tileRect/>
          </a:gra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gradFill>
            <a:gsLst>
              <a:gs pos="34000">
                <a:schemeClr val="tx1">
                  <a:lumMod val="93000"/>
                </a:schemeClr>
              </a:gs>
              <a:gs pos="0">
                <a:schemeClr val="bg1">
                  <a:lumMod val="25000"/>
                  <a:lumOff val="75000"/>
                </a:schemeClr>
              </a:gs>
              <a:gs pos="100000">
                <a:schemeClr val="tx2">
                  <a:lumMod val="0"/>
                  <a:lumOff val="100000"/>
                </a:schemeClr>
              </a:gs>
            </a:gsLst>
            <a:lin ang="4800000" scaled="0"/>
          </a:gra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танкист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2092065" y="5573841"/>
            <a:ext cx="9210249" cy="4974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gradFill>
                  <a:gsLst>
                    <a:gs pos="34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</a:gra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>
                <a:solidFill>
                  <a:srgbClr val="FFFF00"/>
                </a:solidFill>
              </a:rPr>
              <a:t>Девиз танкистов: "Броня крепка и танки наши быстры!"</a:t>
            </a:r>
            <a:endParaRPr lang="ru-RU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64299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Картинки по запросу фон военны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9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838200" y="4859383"/>
            <a:ext cx="10515600" cy="11202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0" kern="1200"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25000"/>
                        <a:lumOff val="75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4800000" scaled="0"/>
                  <a:tileRect/>
                </a:gra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dirty="0" smtClean="0"/>
              <a:t>ПРОФЕССИОНАЛ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5144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Картинки по запросу фон для презентации воин профессиона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>
            <a:spLocks noGrp="1"/>
          </p:cNvSpPr>
          <p:nvPr>
            <p:ph type="title"/>
          </p:nvPr>
        </p:nvSpPr>
        <p:spPr>
          <a:xfrm>
            <a:off x="180772" y="2166596"/>
            <a:ext cx="12011227" cy="221248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FFFF00"/>
                </a:solidFill>
              </a:rPr>
              <a:t>ПРОФЕССИОНАЛ – это человек, которому платят зарплату за его труд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9" name="Picture 2" descr="Картинки по запросу фон для презентации воин профессионал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" y="4049486"/>
            <a:ext cx="3749511" cy="2808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8" descr="Картинки по запросу армия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94058" y="0"/>
            <a:ext cx="3497942" cy="2620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3274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Картинки по запросу летчик россии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"/>
          <p:cNvSpPr>
            <a:spLocks noGrp="1"/>
          </p:cNvSpPr>
          <p:nvPr>
            <p:ph type="title"/>
          </p:nvPr>
        </p:nvSpPr>
        <p:spPr>
          <a:xfrm>
            <a:off x="1110048" y="0"/>
            <a:ext cx="10515600" cy="919978"/>
          </a:xfrm>
        </p:spPr>
        <p:txBody>
          <a:bodyPr>
            <a:normAutofit fontScale="90000"/>
          </a:bodyPr>
          <a:lstStyle/>
          <a:p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chemeClr val="bg1">
                    <a:lumMod val="85000"/>
                    <a:lumOff val="15000"/>
                  </a:schemeClr>
                </a:solidFill>
              </a:rPr>
              <a:t>Девиз летчиков: "Все выше и выше!"</a:t>
            </a:r>
            <a:br>
              <a:rPr lang="ru-RU" dirty="0">
                <a:solidFill>
                  <a:schemeClr val="bg1">
                    <a:lumMod val="85000"/>
                    <a:lumOff val="15000"/>
                  </a:schemeClr>
                </a:solidFill>
              </a:rPr>
            </a:br>
            <a:endParaRPr lang="ru-RU" dirty="0">
              <a:solidFill>
                <a:schemeClr val="bg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759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Картинки по запросу связист россии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 rot="2382206">
            <a:off x="5298814" y="2387399"/>
            <a:ext cx="8173174" cy="1935231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FF00"/>
                </a:solidFill>
              </a:rPr>
              <a:t>Девиз войск связи: "Чем громче крикнешь, тем дальше слышно!"</a:t>
            </a:r>
          </a:p>
        </p:txBody>
      </p:sp>
    </p:spTree>
    <p:extLst>
      <p:ext uri="{BB962C8B-B14F-4D97-AF65-F5344CB8AC3E}">
        <p14:creationId xmlns:p14="http://schemas.microsoft.com/office/powerpoint/2010/main" val="1978697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Картинки по запросу ПВО россии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1879"/>
            <a:ext cx="12192000" cy="6846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0" y="11880"/>
            <a:ext cx="12192000" cy="968424"/>
          </a:xfrm>
        </p:spPr>
        <p:txBody>
          <a:bodyPr>
            <a:normAutofit/>
          </a:bodyPr>
          <a:lstStyle/>
          <a:p>
            <a:r>
              <a:rPr lang="ru-RU" sz="3600" dirty="0">
                <a:solidFill>
                  <a:srgbClr val="00B050"/>
                </a:solidFill>
              </a:rPr>
              <a:t>Девиз воинов ПВО: "Сами не летаем и другим не даем!"</a:t>
            </a:r>
          </a:p>
        </p:txBody>
      </p:sp>
    </p:spTree>
    <p:extLst>
      <p:ext uri="{BB962C8B-B14F-4D97-AF65-F5344CB8AC3E}">
        <p14:creationId xmlns:p14="http://schemas.microsoft.com/office/powerpoint/2010/main" val="4257696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accent2">
                    <a:lumMod val="75000"/>
                  </a:schemeClr>
                </a:solidFill>
              </a:rPr>
              <a:t>Никто кроме нас</a:t>
            </a:r>
            <a:endParaRPr lang="ru-RU" sz="4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66743" y="6039675"/>
            <a:ext cx="74603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accent2">
                    <a:lumMod val="75000"/>
                  </a:schemeClr>
                </a:solidFill>
              </a:rPr>
              <a:t>Кто если не мы</a:t>
            </a:r>
            <a:endParaRPr lang="ru-RU" sz="4800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4601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Картинки по запросу саперы россии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-13455"/>
            <a:ext cx="12192001" cy="6871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9525"/>
            <a:ext cx="12192001" cy="6848475"/>
          </a:xfrm>
          <a:prstGeom prst="rect">
            <a:avLst/>
          </a:prstGeom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676400" y="5799438"/>
            <a:ext cx="10515600" cy="1058562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accent2">
                    <a:lumMod val="75000"/>
                  </a:schemeClr>
                </a:solidFill>
              </a:rPr>
              <a:t>Девиз саперов: "Без права на ошибку"</a:t>
            </a:r>
          </a:p>
        </p:txBody>
      </p:sp>
    </p:spTree>
    <p:extLst>
      <p:ext uri="{BB962C8B-B14F-4D97-AF65-F5344CB8AC3E}">
        <p14:creationId xmlns:p14="http://schemas.microsoft.com/office/powerpoint/2010/main" val="19680453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Картинки по запросу РВСН россии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838199" y="5532437"/>
            <a:ext cx="10515600" cy="1325563"/>
          </a:xfrm>
        </p:spPr>
        <p:txBody>
          <a:bodyPr/>
          <a:lstStyle/>
          <a:p>
            <a:r>
              <a:rPr lang="ru-RU" dirty="0">
                <a:solidFill>
                  <a:schemeClr val="bg1">
                    <a:lumMod val="95000"/>
                    <a:lumOff val="5000"/>
                  </a:schemeClr>
                </a:solidFill>
              </a:rPr>
              <a:t>РВСН: "После нас только тишина"</a:t>
            </a:r>
          </a:p>
        </p:txBody>
      </p:sp>
    </p:spTree>
    <p:extLst>
      <p:ext uri="{BB962C8B-B14F-4D97-AF65-F5344CB8AC3E}">
        <p14:creationId xmlns:p14="http://schemas.microsoft.com/office/powerpoint/2010/main" val="394370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Картинки по запросу ГРУ россии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0596"/>
            <a:ext cx="12192000" cy="6868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755821" y="-10596"/>
            <a:ext cx="10515600" cy="92821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err="1">
                <a:solidFill>
                  <a:srgbClr val="FF0000"/>
                </a:solidFill>
              </a:rPr>
              <a:t>СпН</a:t>
            </a:r>
            <a:r>
              <a:rPr lang="ru-RU" dirty="0">
                <a:solidFill>
                  <a:srgbClr val="FF0000"/>
                </a:solidFill>
              </a:rPr>
              <a:t> ГРУ: "Выше нас только звёзды"</a:t>
            </a:r>
          </a:p>
        </p:txBody>
      </p:sp>
    </p:spTree>
    <p:extLst>
      <p:ext uri="{BB962C8B-B14F-4D97-AF65-F5344CB8AC3E}">
        <p14:creationId xmlns:p14="http://schemas.microsoft.com/office/powerpoint/2010/main" val="1755790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39621" y="836022"/>
            <a:ext cx="6108282" cy="714103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Тема: Профессия военный </a:t>
            </a:r>
            <a:endParaRPr lang="ru-RU" dirty="0"/>
          </a:p>
        </p:txBody>
      </p:sp>
      <p:pic>
        <p:nvPicPr>
          <p:cNvPr id="7" name="Picture 8" descr="Картинки по запросу Профессия военный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92343" y="1"/>
            <a:ext cx="2699657" cy="2386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Картинки по запросу Профессия военный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2495182" cy="2386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Картинки по запросу Профессия военный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" y="2386150"/>
            <a:ext cx="2495182" cy="2177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" descr="Картинки по запросу Профессия военный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492342" y="2386150"/>
            <a:ext cx="2699659" cy="21771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6" descr="Картинки по запросу танкист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4563291"/>
            <a:ext cx="2499025" cy="2294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6" descr="Картинки по запросу путин в самолете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95182" y="2127919"/>
            <a:ext cx="6997160" cy="4730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Картинки по запросу разведка"/>
          <p:cNvPicPr>
            <a:picLocks noChangeAspect="1" noChangeArrowheads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9492342" y="4563292"/>
            <a:ext cx="2699658" cy="2272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0407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лубина">
  <a:themeElements>
    <a:clrScheme name="Глубина">
      <a:dk1>
        <a:sysClr val="windowText" lastClr="000000"/>
      </a:dk1>
      <a:lt1>
        <a:sysClr val="window" lastClr="FFFFFF"/>
      </a:lt1>
      <a:dk2>
        <a:srgbClr val="455F51"/>
      </a:dk2>
      <a:lt2>
        <a:srgbClr val="94D7E4"/>
      </a:lt2>
      <a:accent1>
        <a:srgbClr val="41AEBD"/>
      </a:accent1>
      <a:accent2>
        <a:srgbClr val="97E9D5"/>
      </a:accent2>
      <a:accent3>
        <a:srgbClr val="A2CF49"/>
      </a:accent3>
      <a:accent4>
        <a:srgbClr val="608F3D"/>
      </a:accent4>
      <a:accent5>
        <a:srgbClr val="F4DE3A"/>
      </a:accent5>
      <a:accent6>
        <a:srgbClr val="FCB11C"/>
      </a:accent6>
      <a:hlink>
        <a:srgbClr val="FBCA98"/>
      </a:hlink>
      <a:folHlink>
        <a:srgbClr val="D3B86D"/>
      </a:folHlink>
    </a:clrScheme>
    <a:fontScheme name="Глубина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убина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epth" id="{7BEAFC2A-325C-49C4-AC08-2B765DA903F9}" vid="{1735E755-43E6-43AA-ABA2-C989ECC79AF5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Глубина</Template>
  <TotalTime>333</TotalTime>
  <Words>86</Words>
  <Application>Microsoft Office PowerPoint</Application>
  <PresentationFormat>Произвольный</PresentationFormat>
  <Paragraphs>12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Глубина</vt:lpstr>
      <vt:lpstr>Презентация PowerPoint</vt:lpstr>
      <vt:lpstr> Девиз летчиков: "Все выше и выше!" </vt:lpstr>
      <vt:lpstr>Девиз войск связи: "Чем громче крикнешь, тем дальше слышно!"</vt:lpstr>
      <vt:lpstr>Девиз воинов ПВО: "Сами не летаем и другим не даем!"</vt:lpstr>
      <vt:lpstr>Никто кроме нас</vt:lpstr>
      <vt:lpstr>Девиз саперов: "Без права на ошибку"</vt:lpstr>
      <vt:lpstr>РВСН: "После нас только тишина"</vt:lpstr>
      <vt:lpstr>СпН ГРУ: "Выше нас только звёзды"</vt:lpstr>
      <vt:lpstr>Тема: Профессия военный </vt:lpstr>
      <vt:lpstr>Презентация PowerPoint</vt:lpstr>
      <vt:lpstr>ПРОФЕССИОНАЛ – это человек, которому платят зарплату за его труд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Наталья Ромашкина</dc:creator>
  <cp:lastModifiedBy>Надежда</cp:lastModifiedBy>
  <cp:revision>30</cp:revision>
  <dcterms:created xsi:type="dcterms:W3CDTF">2016-10-24T10:03:26Z</dcterms:created>
  <dcterms:modified xsi:type="dcterms:W3CDTF">2020-03-25T08:40:26Z</dcterms:modified>
</cp:coreProperties>
</file>