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4" r:id="rId5"/>
    <p:sldId id="297" r:id="rId6"/>
    <p:sldId id="298" r:id="rId7"/>
    <p:sldId id="288" r:id="rId8"/>
    <p:sldId id="264" r:id="rId9"/>
    <p:sldId id="299" r:id="rId10"/>
    <p:sldId id="300" r:id="rId11"/>
    <p:sldId id="289" r:id="rId12"/>
    <p:sldId id="301" r:id="rId13"/>
    <p:sldId id="302" r:id="rId14"/>
    <p:sldId id="267" r:id="rId15"/>
    <p:sldId id="303" r:id="rId16"/>
    <p:sldId id="268" r:id="rId17"/>
    <p:sldId id="269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412777"/>
            <a:ext cx="7117180" cy="201622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Урок русского языка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в 3 классе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/>
              <a:t>Учитель </a:t>
            </a:r>
            <a:r>
              <a:rPr lang="ru-RU" b="1" dirty="0" err="1" smtClean="0"/>
              <a:t>Ю.В.Ганьшина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479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Заяц беж… 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/>
              <a:t>Зайцы бег… .</a:t>
            </a:r>
            <a:endParaRPr lang="ru-RU" sz="2800" dirty="0"/>
          </a:p>
        </p:txBody>
      </p:sp>
      <p:pic>
        <p:nvPicPr>
          <p:cNvPr id="4098" name="Picture 2" descr="C:\Users\1\AppData\Roaming\Microsoft\Windows\Network Shortcuts\559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4099" name="Picture 3" descr="C:\Users\1\AppData\Roaming\Microsoft\Windows\Network Shortcuts\649-1024x7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2826561"/>
            <a:ext cx="3471862" cy="2597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Глагол в ед.ч. обозначает действие _____  предмета.</a:t>
            </a:r>
          </a:p>
          <a:p>
            <a:pPr marL="0" indent="0">
              <a:buNone/>
            </a:pPr>
            <a:r>
              <a:rPr lang="ru-RU" sz="3600" dirty="0" smtClean="0"/>
              <a:t>Глагол во мн.ч. обозначает действие _____  предметов.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027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Глагол в </a:t>
            </a:r>
            <a:r>
              <a:rPr lang="ru-RU" sz="3600" b="1" dirty="0" smtClean="0"/>
              <a:t>ед.ч.</a:t>
            </a:r>
            <a:r>
              <a:rPr lang="ru-RU" sz="3600" dirty="0" smtClean="0"/>
              <a:t> обозначает действие </a:t>
            </a:r>
            <a:r>
              <a:rPr lang="ru-RU" sz="3600" b="1" dirty="0" smtClean="0"/>
              <a:t>одного</a:t>
            </a:r>
            <a:r>
              <a:rPr lang="ru-RU" sz="3600" dirty="0" smtClean="0"/>
              <a:t>  предмета.</a:t>
            </a:r>
          </a:p>
          <a:p>
            <a:pPr marL="0" indent="0">
              <a:buNone/>
            </a:pPr>
            <a:r>
              <a:rPr lang="ru-RU" sz="3600" dirty="0" smtClean="0"/>
              <a:t>Глагол во </a:t>
            </a:r>
            <a:r>
              <a:rPr lang="ru-RU" sz="3600" b="1" dirty="0" smtClean="0"/>
              <a:t>мн.ч.</a:t>
            </a:r>
            <a:r>
              <a:rPr lang="ru-RU" sz="3600" dirty="0" smtClean="0"/>
              <a:t> обозначает действие </a:t>
            </a:r>
            <a:r>
              <a:rPr lang="ru-RU" sz="3600" b="1" dirty="0" smtClean="0"/>
              <a:t>нескольких  </a:t>
            </a:r>
            <a:r>
              <a:rPr lang="ru-RU" sz="3600" dirty="0" smtClean="0"/>
              <a:t>предметов.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027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/>
              <a:t>Мн</a:t>
            </a:r>
            <a:r>
              <a:rPr lang="ru-RU" b="1" dirty="0" smtClean="0"/>
              <a:t>. </a:t>
            </a:r>
            <a:r>
              <a:rPr lang="ru-RU" b="1" dirty="0" smtClean="0"/>
              <a:t>ч.                         </a:t>
            </a:r>
            <a:r>
              <a:rPr lang="ru-RU" b="1" smtClean="0"/>
              <a:t>Ед</a:t>
            </a:r>
            <a:r>
              <a:rPr lang="ru-RU" b="1" smtClean="0"/>
              <a:t>. </a:t>
            </a:r>
            <a:r>
              <a:rPr lang="ru-RU" b="1" dirty="0" smtClean="0"/>
              <a:t>ч.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Что делали?</a:t>
            </a:r>
          </a:p>
          <a:p>
            <a:pPr>
              <a:buNone/>
            </a:pPr>
            <a:r>
              <a:rPr lang="ru-RU" sz="2800" dirty="0" smtClean="0"/>
              <a:t>Что сделают?</a:t>
            </a:r>
          </a:p>
          <a:p>
            <a:pPr>
              <a:buNone/>
            </a:pPr>
            <a:r>
              <a:rPr lang="ru-RU" sz="2800" dirty="0" smtClean="0"/>
              <a:t>Что делают?</a:t>
            </a:r>
          </a:p>
          <a:p>
            <a:pPr>
              <a:buNone/>
            </a:pPr>
            <a:r>
              <a:rPr lang="ru-RU" sz="2800" dirty="0" smtClean="0"/>
              <a:t>Что сделаем?</a:t>
            </a:r>
          </a:p>
          <a:p>
            <a:pPr>
              <a:buNone/>
            </a:pPr>
            <a:r>
              <a:rPr lang="ru-RU" sz="2800" dirty="0" smtClean="0"/>
              <a:t>Что делаем?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Что делал?</a:t>
            </a:r>
          </a:p>
          <a:p>
            <a:pPr>
              <a:buNone/>
            </a:pPr>
            <a:r>
              <a:rPr lang="ru-RU" sz="2800" dirty="0" smtClean="0"/>
              <a:t>Что сделает?</a:t>
            </a:r>
          </a:p>
          <a:p>
            <a:pPr>
              <a:buNone/>
            </a:pPr>
            <a:r>
              <a:rPr lang="ru-RU" sz="2800" dirty="0" smtClean="0"/>
              <a:t>Что делаю?</a:t>
            </a:r>
          </a:p>
          <a:p>
            <a:pPr>
              <a:buNone/>
            </a:pPr>
            <a:r>
              <a:rPr lang="ru-RU" sz="2800" dirty="0" smtClean="0"/>
              <a:t>Что делаешь?</a:t>
            </a:r>
          </a:p>
          <a:p>
            <a:pPr>
              <a:buNone/>
            </a:pPr>
            <a:r>
              <a:rPr lang="ru-RU" sz="2800" dirty="0" smtClean="0"/>
              <a:t>Что делала?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Физкультминутка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Утром бабочка проснулась, </a:t>
            </a:r>
          </a:p>
          <a:p>
            <a:pPr>
              <a:buNone/>
            </a:pP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Потянулась, улыбнулась,</a:t>
            </a:r>
          </a:p>
          <a:p>
            <a:pPr>
              <a:buNone/>
            </a:pP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Раз - росой она умылась,</a:t>
            </a:r>
          </a:p>
          <a:p>
            <a:pPr>
              <a:buNone/>
            </a:pP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Два - изящно покружилась.</a:t>
            </a:r>
          </a:p>
          <a:p>
            <a:pPr>
              <a:buNone/>
            </a:pP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Три - нагнулась и присела,</a:t>
            </a:r>
          </a:p>
          <a:p>
            <a:pPr>
              <a:buNone/>
            </a:pP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На четыре - улетела.</a:t>
            </a:r>
          </a:p>
          <a:p>
            <a:pPr>
              <a:buNone/>
            </a:pPr>
            <a:endParaRPr lang="ru-RU" sz="7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522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Физкультминутка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Утром бабочки проснулись, </a:t>
            </a:r>
          </a:p>
          <a:p>
            <a:pPr>
              <a:buNone/>
            </a:pP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Потянулись, улыбнулись,</a:t>
            </a:r>
          </a:p>
          <a:p>
            <a:pPr>
              <a:buNone/>
            </a:pP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Раз - росой они умылись,</a:t>
            </a:r>
          </a:p>
          <a:p>
            <a:pPr>
              <a:buNone/>
            </a:pP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Два - изящно покружились.</a:t>
            </a:r>
          </a:p>
          <a:p>
            <a:pPr>
              <a:buNone/>
            </a:pP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Три - нагнулись и присели,</a:t>
            </a:r>
          </a:p>
          <a:p>
            <a:pPr>
              <a:buNone/>
            </a:pP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На четыре - улетели.</a:t>
            </a:r>
          </a:p>
          <a:p>
            <a:pPr>
              <a:buNone/>
            </a:pPr>
            <a:endParaRPr lang="ru-RU" sz="7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522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 по учебнику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Стр. 110 № 190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522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Проверочная работа</a:t>
            </a:r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522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Стр. 109 правило, </a:t>
            </a:r>
          </a:p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стр. 111 № 194.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8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/>
              <a:t>О</a:t>
            </a:r>
            <a:r>
              <a:rPr lang="ru-RU" sz="4400" i="1" dirty="0" smtClean="0"/>
              <a:t>ди</a:t>
            </a:r>
            <a:r>
              <a:rPr lang="ru-RU" sz="4400" b="1" i="1" dirty="0" smtClean="0"/>
              <a:t>нн</a:t>
            </a:r>
            <a:r>
              <a:rPr lang="ru-RU" sz="4400" i="1" dirty="0" smtClean="0"/>
              <a:t>адцатое марта.</a:t>
            </a:r>
          </a:p>
          <a:p>
            <a:pPr marL="0" indent="0" algn="ctr">
              <a:buNone/>
            </a:pPr>
            <a:r>
              <a:rPr lang="ru-RU" sz="4400" i="1" dirty="0" smtClean="0"/>
              <a:t>Кла</a:t>
            </a:r>
            <a:r>
              <a:rPr lang="ru-RU" sz="4400" b="1" i="1" dirty="0" smtClean="0"/>
              <a:t>сс</a:t>
            </a:r>
            <a:r>
              <a:rPr lang="ru-RU" sz="4400" i="1" dirty="0" smtClean="0"/>
              <a:t>ная р</a:t>
            </a:r>
            <a:r>
              <a:rPr lang="ru-RU" sz="4400" b="1" i="1" dirty="0" smtClean="0"/>
              <a:t>а</a:t>
            </a:r>
            <a:r>
              <a:rPr lang="ru-RU" sz="4400" i="1" dirty="0" smtClean="0"/>
              <a:t>бота.</a:t>
            </a:r>
          </a:p>
          <a:p>
            <a:pPr marL="0" indent="0" algn="ctr">
              <a:buNone/>
            </a:pPr>
            <a:endParaRPr lang="ru-RU" sz="44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429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20 марта – Международный день леса.</a:t>
            </a:r>
            <a:endParaRPr lang="ru-RU" b="1" dirty="0"/>
          </a:p>
        </p:txBody>
      </p:sp>
      <p:pic>
        <p:nvPicPr>
          <p:cNvPr id="1026" name="Picture 2" descr="C:\Users\1\AppData\Roaming\Microsoft\Windows\Network Shortcuts\depositphotos_42651537-stock-photo-autumn-forest-trees-nature-g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2334" y="1806575"/>
            <a:ext cx="6079332" cy="4052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41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Словарная работа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 smtClean="0"/>
              <a:t>	</a:t>
            </a:r>
          </a:p>
          <a:p>
            <a:pPr marL="0" indent="0" algn="just">
              <a:buNone/>
            </a:pPr>
            <a:endParaRPr lang="ru-RU" sz="2800" i="1" dirty="0" smtClean="0"/>
          </a:p>
          <a:p>
            <a:pPr marL="0" indent="0" algn="just">
              <a:buNone/>
            </a:pPr>
            <a:r>
              <a:rPr lang="ru-RU" sz="2800" i="1" dirty="0" smtClean="0"/>
              <a:t>	</a:t>
            </a:r>
            <a:r>
              <a:rPr lang="ru-RU" sz="4000" i="1" dirty="0" smtClean="0"/>
              <a:t>За</a:t>
            </a:r>
            <a:r>
              <a:rPr lang="ru-RU" sz="4000" b="1" i="1" dirty="0" smtClean="0"/>
              <a:t>я</a:t>
            </a:r>
            <a:r>
              <a:rPr lang="ru-RU" sz="4000" i="1" dirty="0" smtClean="0"/>
              <a:t>ц, м</a:t>
            </a:r>
            <a:r>
              <a:rPr lang="ru-RU" sz="4000" b="1" i="1" dirty="0" smtClean="0"/>
              <a:t>е</a:t>
            </a:r>
            <a:r>
              <a:rPr lang="ru-RU" sz="4000" i="1" dirty="0" smtClean="0"/>
              <a:t>дведь, б</a:t>
            </a:r>
            <a:r>
              <a:rPr lang="ru-RU" sz="4000" b="1" i="1" dirty="0" smtClean="0"/>
              <a:t>е</a:t>
            </a:r>
            <a:r>
              <a:rPr lang="ru-RU" sz="4000" i="1" dirty="0" smtClean="0"/>
              <a:t>рёза, вет</a:t>
            </a:r>
            <a:r>
              <a:rPr lang="ru-RU" sz="4000" b="1" i="1" dirty="0" smtClean="0"/>
              <a:t>е</a:t>
            </a:r>
            <a:r>
              <a:rPr lang="ru-RU" sz="4000" i="1" dirty="0" smtClean="0"/>
              <a:t>р, с</a:t>
            </a:r>
            <a:r>
              <a:rPr lang="ru-RU" sz="4000" b="1" i="1" dirty="0" smtClean="0"/>
              <a:t>о</a:t>
            </a:r>
            <a:r>
              <a:rPr lang="ru-RU" sz="4000" i="1" dirty="0" smtClean="0"/>
              <a:t>рока, </a:t>
            </a:r>
            <a:r>
              <a:rPr lang="ru-RU" sz="4000" b="1" i="1" dirty="0" smtClean="0"/>
              <a:t>о</a:t>
            </a:r>
            <a:r>
              <a:rPr lang="ru-RU" sz="4000" i="1" dirty="0" smtClean="0"/>
              <a:t>сина, </a:t>
            </a:r>
            <a:r>
              <a:rPr lang="ru-RU" sz="4000" b="1" i="1" dirty="0" smtClean="0"/>
              <a:t>о</a:t>
            </a:r>
            <a:r>
              <a:rPr lang="ru-RU" sz="4000" i="1" dirty="0" smtClean="0"/>
              <a:t>рех, зм</a:t>
            </a:r>
            <a:r>
              <a:rPr lang="ru-RU" sz="4000" b="1" i="1" dirty="0" smtClean="0"/>
              <a:t>е</a:t>
            </a:r>
            <a:r>
              <a:rPr lang="ru-RU" sz="4000" i="1" dirty="0" smtClean="0"/>
              <a:t>я, м</a:t>
            </a:r>
            <a:r>
              <a:rPr lang="ru-RU" sz="4000" b="1" i="1" dirty="0" smtClean="0"/>
              <a:t>а</a:t>
            </a:r>
            <a:r>
              <a:rPr lang="ru-RU" sz="4000" i="1" dirty="0" smtClean="0"/>
              <a:t>лина, з</a:t>
            </a:r>
            <a:r>
              <a:rPr lang="ru-RU" sz="4000" b="1" i="1" dirty="0" smtClean="0"/>
              <a:t>е</a:t>
            </a:r>
            <a:r>
              <a:rPr lang="ru-RU" sz="4000" i="1" dirty="0" smtClean="0"/>
              <a:t>мл</a:t>
            </a:r>
            <a:r>
              <a:rPr lang="ru-RU" sz="4000" b="1" i="1" dirty="0" smtClean="0"/>
              <a:t>я</a:t>
            </a:r>
            <a:r>
              <a:rPr lang="ru-RU" sz="4000" i="1" dirty="0" smtClean="0"/>
              <a:t>ника.</a:t>
            </a:r>
            <a:endParaRPr lang="ru-RU" sz="4000" i="1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137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Берёза </a:t>
            </a:r>
            <a:r>
              <a:rPr lang="ru-RU" sz="2800" dirty="0" err="1" smtClean="0"/>
              <a:t>раст</a:t>
            </a:r>
            <a:r>
              <a:rPr lang="ru-RU" sz="2800" dirty="0" smtClean="0"/>
              <a:t>… 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/>
              <a:t>Берёзы </a:t>
            </a:r>
            <a:r>
              <a:rPr lang="ru-RU" sz="2800" dirty="0" err="1" smtClean="0"/>
              <a:t>раст</a:t>
            </a:r>
            <a:r>
              <a:rPr lang="ru-RU" sz="2800" dirty="0" smtClean="0"/>
              <a:t>… .</a:t>
            </a:r>
            <a:endParaRPr lang="ru-RU" sz="2800" dirty="0"/>
          </a:p>
        </p:txBody>
      </p:sp>
      <p:pic>
        <p:nvPicPr>
          <p:cNvPr id="2050" name="Picture 2" descr="C:\Users\1\AppData\Roaming\Microsoft\Windows\Network Shortcuts\s1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051" name="Picture 3" descr="C:\Users\1\AppData\Roaming\Microsoft\Windows\Network Shortcuts\s1200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2545422"/>
            <a:ext cx="3471862" cy="3159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Берёза растёт 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/>
              <a:t>Берёзы растут .</a:t>
            </a:r>
            <a:endParaRPr lang="ru-RU" sz="2800" dirty="0"/>
          </a:p>
        </p:txBody>
      </p:sp>
      <p:pic>
        <p:nvPicPr>
          <p:cNvPr id="2050" name="Picture 2" descr="C:\Users\1\AppData\Roaming\Microsoft\Windows\Network Shortcuts\s1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051" name="Picture 3" descr="C:\Users\1\AppData\Roaming\Microsoft\Windows\Network Shortcuts\s1200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2545422"/>
            <a:ext cx="3471862" cy="3159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Тема урока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Число глаголов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3163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урока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У</a:t>
            </a:r>
            <a:r>
              <a:rPr lang="ru-RU" sz="3600" b="1" dirty="0" smtClean="0"/>
              <a:t>читься</a:t>
            </a:r>
          </a:p>
          <a:p>
            <a:pPr marL="0" indent="0" algn="ctr">
              <a:buNone/>
            </a:pPr>
            <a:r>
              <a:rPr lang="ru-RU" sz="3600" b="1" dirty="0" smtClean="0"/>
              <a:t> изменять глаголы по числам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4820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812927"/>
            <a:ext cx="3581126" cy="576262"/>
          </a:xfrm>
        </p:spPr>
        <p:txBody>
          <a:bodyPr/>
          <a:lstStyle/>
          <a:p>
            <a:r>
              <a:rPr lang="ru-RU" dirty="0" smtClean="0"/>
              <a:t>Медвежонок игра…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812927"/>
            <a:ext cx="3562554" cy="576262"/>
          </a:xfrm>
        </p:spPr>
        <p:txBody>
          <a:bodyPr/>
          <a:lstStyle/>
          <a:p>
            <a:r>
              <a:rPr lang="ru-RU" dirty="0" smtClean="0"/>
              <a:t>Медвежата игра ...</a:t>
            </a:r>
            <a:endParaRPr lang="ru-RU" dirty="0"/>
          </a:p>
        </p:txBody>
      </p:sp>
      <p:pic>
        <p:nvPicPr>
          <p:cNvPr id="3074" name="Picture 2" descr="C:\Users\1\AppData\Roaming\Microsoft\Windows\Network Shortcuts\s1200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3148657"/>
            <a:ext cx="3471863" cy="2512591"/>
          </a:xfrm>
          <a:prstGeom prst="rect">
            <a:avLst/>
          </a:prstGeom>
          <a:noFill/>
        </p:spPr>
      </p:pic>
      <p:pic>
        <p:nvPicPr>
          <p:cNvPr id="3075" name="Picture 3" descr="C:\Users\1\AppData\Roaming\Microsoft\Windows\Network Shortcuts\s1200 (3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9674" y="2389188"/>
            <a:ext cx="2777490" cy="3471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276</TotalTime>
  <Words>220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Урок русского языка  в 3 классе</vt:lpstr>
      <vt:lpstr>Слайд 2</vt:lpstr>
      <vt:lpstr>20 марта – Международный день леса.</vt:lpstr>
      <vt:lpstr>Словарная работа</vt:lpstr>
      <vt:lpstr>Слайд 5</vt:lpstr>
      <vt:lpstr>Слайд 6</vt:lpstr>
      <vt:lpstr>Тема урока</vt:lpstr>
      <vt:lpstr>Цель урока</vt:lpstr>
      <vt:lpstr>Слайд 9</vt:lpstr>
      <vt:lpstr>Слайд 10</vt:lpstr>
      <vt:lpstr>Слайд 11</vt:lpstr>
      <vt:lpstr>Слайд 12</vt:lpstr>
      <vt:lpstr>  Мн. ч.                         Ед. ч.</vt:lpstr>
      <vt:lpstr>Физкультминутка</vt:lpstr>
      <vt:lpstr>Физкультминутка</vt:lpstr>
      <vt:lpstr>Работа по учебнику</vt:lpstr>
      <vt:lpstr>Слайд 17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во 2 классе</dc:title>
  <dc:creator>Юля</dc:creator>
  <cp:lastModifiedBy>1</cp:lastModifiedBy>
  <cp:revision>29</cp:revision>
  <dcterms:created xsi:type="dcterms:W3CDTF">2015-03-30T19:45:01Z</dcterms:created>
  <dcterms:modified xsi:type="dcterms:W3CDTF">2020-03-24T15:43:39Z</dcterms:modified>
</cp:coreProperties>
</file>