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796E662-59C0-40FC-B569-33204BC173B5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E8E31BA-BB92-402E-9CCF-0BE8F838750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6E662-59C0-40FC-B569-33204BC173B5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8E31BA-BB92-402E-9CCF-0BE8F83875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796E662-59C0-40FC-B569-33204BC173B5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E8E31BA-BB92-402E-9CCF-0BE8F83875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6E662-59C0-40FC-B569-33204BC173B5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8E31BA-BB92-402E-9CCF-0BE8F83875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96E662-59C0-40FC-B569-33204BC173B5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E8E31BA-BB92-402E-9CCF-0BE8F838750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6E662-59C0-40FC-B569-33204BC173B5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8E31BA-BB92-402E-9CCF-0BE8F83875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6E662-59C0-40FC-B569-33204BC173B5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8E31BA-BB92-402E-9CCF-0BE8F83875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6E662-59C0-40FC-B569-33204BC173B5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8E31BA-BB92-402E-9CCF-0BE8F83875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96E662-59C0-40FC-B569-33204BC173B5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8E31BA-BB92-402E-9CCF-0BE8F83875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6E662-59C0-40FC-B569-33204BC173B5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8E31BA-BB92-402E-9CCF-0BE8F83875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6E662-59C0-40FC-B569-33204BC173B5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8E31BA-BB92-402E-9CCF-0BE8F838750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796E662-59C0-40FC-B569-33204BC173B5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E8E31BA-BB92-402E-9CCF-0BE8F83875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576" y="188913"/>
            <a:ext cx="6912768" cy="12238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«Что такое экономика?»</a:t>
            </a:r>
            <a:endParaRPr lang="ru-RU" dirty="0"/>
          </a:p>
        </p:txBody>
      </p:sp>
      <p:pic>
        <p:nvPicPr>
          <p:cNvPr id="2050" name="Picture 2" descr="C:\Users\User\Desktop\hello_html_m6e1b95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04864"/>
            <a:ext cx="5328592" cy="4446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Строительство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Users\User\Desktop\ThinkstockPhotos-61043032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7956550" cy="5262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Торговля</a:t>
            </a:r>
            <a:b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266" name="Picture 2" descr="C:\Users\User\Desktop\97876883a7ec4e2582c67ad5274b6ad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4468813" cy="5005387"/>
          </a:xfrm>
          <a:prstGeom prst="rect">
            <a:avLst/>
          </a:prstGeom>
          <a:noFill/>
        </p:spPr>
      </p:pic>
      <p:pic>
        <p:nvPicPr>
          <p:cNvPr id="11267" name="Picture 3" descr="C:\Users\User\Desktop\img_57333711ab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20888"/>
            <a:ext cx="4054296" cy="2819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Транспорт</a:t>
            </a:r>
            <a:endParaRPr lang="ru-RU" dirty="0"/>
          </a:p>
        </p:txBody>
      </p:sp>
      <p:pic>
        <p:nvPicPr>
          <p:cNvPr id="5" name="Picture 6" descr="5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50" b="954"/>
          <a:stretch>
            <a:fillRect/>
          </a:stretch>
        </p:blipFill>
        <p:spPr bwMode="auto">
          <a:xfrm>
            <a:off x="323528" y="1556792"/>
            <a:ext cx="3705225" cy="2471742"/>
          </a:xfrm>
          <a:prstGeom prst="rect">
            <a:avLst/>
          </a:prstGeom>
          <a:noFill/>
          <a:ln w="57150">
            <a:pattFill prst="trellis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2291" name="Picture 3" descr="C:\Users\User\Desktop\dawn-tram-transport-vehicle-prague-electricity-public-transport-locomotive-land-vehicle-rolling-stock-metropolitan-area-passenger-car-1072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3059832" cy="2039888"/>
          </a:xfrm>
          <a:prstGeom prst="rect">
            <a:avLst/>
          </a:prstGeom>
          <a:noFill/>
        </p:spPr>
      </p:pic>
      <p:pic>
        <p:nvPicPr>
          <p:cNvPr id="12292" name="Picture 4" descr="C:\Users\User\Desktop\gruzovoy_avtomobil_3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6024" y="4005064"/>
            <a:ext cx="4581951" cy="2331247"/>
          </a:xfrm>
          <a:prstGeom prst="rect">
            <a:avLst/>
          </a:prstGeom>
          <a:noFill/>
        </p:spPr>
      </p:pic>
      <p:pic>
        <p:nvPicPr>
          <p:cNvPr id="12293" name="Picture 5" descr="C:\Users\User\Desktop\Sky_Passenger_Airplanes_Flight_531454_2400x1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365104"/>
            <a:ext cx="2555776" cy="1277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Вывод</a:t>
            </a:r>
            <a:endParaRPr lang="ru-RU" sz="9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rgbClr val="0000FF"/>
                </a:solidFill>
                <a:latin typeface="Impact" pitchFamily="34" charset="0"/>
              </a:rPr>
              <a:t>Все части экономики тесно взаимосвязаны.</a:t>
            </a:r>
            <a:endParaRPr lang="ru-RU" sz="8000" dirty="0">
              <a:solidFill>
                <a:srgbClr val="0000FF"/>
              </a:solidFill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714500"/>
          </a:xfrm>
        </p:spPr>
        <p:txBody>
          <a:bodyPr>
            <a:normAutofit fontScale="90000"/>
          </a:bodyPr>
          <a:lstStyle/>
          <a:p>
            <a:r>
              <a:rPr lang="ru-RU" dirty="0"/>
              <a:t>–</a:t>
            </a:r>
            <a:r>
              <a:rPr lang="ru-RU" dirty="0">
                <a:solidFill>
                  <a:srgbClr val="FF0000"/>
                </a:solidFill>
              </a:rPr>
              <a:t>Какое слово зашифровано? Сформулируйте тему.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НО   ЭКО   КА   МИ </a:t>
            </a:r>
          </a:p>
          <a:p>
            <a:r>
              <a:rPr lang="ru-RU" dirty="0"/>
              <a:t>– Определите, пожалуйста, цели нашего урока, используя фразу: </a:t>
            </a:r>
          </a:p>
          <a:p>
            <a:r>
              <a:rPr lang="ru-RU" dirty="0"/>
              <a:t> – Я думаю, что узнаю…</a:t>
            </a:r>
          </a:p>
        </p:txBody>
      </p:sp>
      <p:pic>
        <p:nvPicPr>
          <p:cNvPr id="3074" name="Picture 2" descr="C:\Users\User\Desktop\09ap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221088"/>
            <a:ext cx="4108448" cy="2266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51783" cy="6338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35759" cy="6176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img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156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img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211757" cy="6158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688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DS Yermak_D" pitchFamily="66" charset="-52"/>
              </a:rPr>
              <a:t>экономика</a:t>
            </a:r>
            <a:br>
              <a:rPr lang="ru-RU" sz="4800" dirty="0" smtClean="0">
                <a:solidFill>
                  <a:srgbClr val="FF0000"/>
                </a:solidFill>
                <a:latin typeface="DS Yermak_D" pitchFamily="66" charset="-52"/>
              </a:rPr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B050"/>
                </a:solidFill>
                <a:latin typeface="Times New Roman" charset="0"/>
              </a:rPr>
              <a:t>Промышленность</a:t>
            </a:r>
          </a:p>
          <a:p>
            <a:r>
              <a:rPr lang="ru-RU" sz="4400" dirty="0" smtClean="0">
                <a:solidFill>
                  <a:srgbClr val="00B050"/>
                </a:solidFill>
                <a:latin typeface="Times New Roman" charset="0"/>
              </a:rPr>
              <a:t>сельское </a:t>
            </a:r>
            <a:r>
              <a:rPr lang="ru-RU" sz="4400" dirty="0">
                <a:solidFill>
                  <a:srgbClr val="00B050"/>
                </a:solidFill>
                <a:latin typeface="Times New Roman" charset="0"/>
              </a:rPr>
              <a:t> </a:t>
            </a:r>
            <a:r>
              <a:rPr lang="ru-RU" sz="4400" dirty="0" smtClean="0">
                <a:solidFill>
                  <a:srgbClr val="00B050"/>
                </a:solidFill>
                <a:latin typeface="Times New Roman" charset="0"/>
              </a:rPr>
              <a:t>хозяйство</a:t>
            </a:r>
          </a:p>
          <a:p>
            <a:r>
              <a:rPr lang="ru-RU" sz="4400" dirty="0" smtClean="0">
                <a:solidFill>
                  <a:srgbClr val="00B050"/>
                </a:solidFill>
                <a:latin typeface="Times New Roman" charset="0"/>
              </a:rPr>
              <a:t>строительство</a:t>
            </a:r>
          </a:p>
          <a:p>
            <a:r>
              <a:rPr lang="ru-RU" sz="4400" dirty="0" smtClean="0">
                <a:solidFill>
                  <a:srgbClr val="00B050"/>
                </a:solidFill>
                <a:latin typeface="Times New Roman" charset="0"/>
              </a:rPr>
              <a:t>торговля</a:t>
            </a:r>
          </a:p>
          <a:p>
            <a:r>
              <a:rPr lang="ru-RU" sz="4400" dirty="0" smtClean="0">
                <a:solidFill>
                  <a:srgbClr val="00B050"/>
                </a:solidFill>
                <a:latin typeface="Times New Roman" charset="0"/>
              </a:rPr>
              <a:t>транспорт</a:t>
            </a:r>
          </a:p>
          <a:p>
            <a:endParaRPr lang="ru-RU" dirty="0" smtClean="0">
              <a:solidFill>
                <a:srgbClr val="0000FF"/>
              </a:solidFill>
              <a:latin typeface="Times New Roman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Промышленность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User\Desktop\X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721" y="1556792"/>
            <a:ext cx="8993279" cy="4118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Сельское хозяйство</a:t>
            </a:r>
            <a:b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User\Desktop\nastol.com.ua-3873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188" y="1268413"/>
            <a:ext cx="8151812" cy="5094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51</TotalTime>
  <Words>57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«Что такое экономика?»</vt:lpstr>
      <vt:lpstr>–Какое слово зашифровано? Сформулируйте тему. </vt:lpstr>
      <vt:lpstr>Слайд 3</vt:lpstr>
      <vt:lpstr>Слайд 4</vt:lpstr>
      <vt:lpstr>Слайд 5</vt:lpstr>
      <vt:lpstr>Слайд 6</vt:lpstr>
      <vt:lpstr>экономика </vt:lpstr>
      <vt:lpstr>Промышленность</vt:lpstr>
      <vt:lpstr>Сельское хозяйство </vt:lpstr>
      <vt:lpstr>Строительство</vt:lpstr>
      <vt:lpstr>Торговля </vt:lpstr>
      <vt:lpstr>Транспорт</vt:lpstr>
      <vt:lpstr>Вывод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2019-11-24T14:10:03Z</dcterms:created>
  <dcterms:modified xsi:type="dcterms:W3CDTF">2019-11-24T15:01:40Z</dcterms:modified>
</cp:coreProperties>
</file>