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105EE-B5BE-4994-8831-25BF2F74482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3E273-A4F7-46C4-8424-80EE61E9C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AFC0022-5701-469B-986D-D98E4D15F41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0725E4-2678-4692-AF7B-DB8477873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218086" cy="19608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Урок литературы 5 класс</a:t>
            </a:r>
          </a:p>
          <a:p>
            <a:r>
              <a:rPr lang="ru-RU" sz="2000" dirty="0" smtClean="0"/>
              <a:t>Подготовила </a:t>
            </a:r>
            <a:r>
              <a:rPr lang="ru-RU" sz="2000" dirty="0" err="1" smtClean="0"/>
              <a:t>Думчикова</a:t>
            </a:r>
            <a:r>
              <a:rPr lang="ru-RU" sz="2000" dirty="0" smtClean="0"/>
              <a:t> О.В.,</a:t>
            </a:r>
          </a:p>
          <a:p>
            <a:r>
              <a:rPr lang="ru-RU" sz="2000" dirty="0" smtClean="0"/>
              <a:t>учитель русского языка и литературы </a:t>
            </a:r>
          </a:p>
          <a:p>
            <a:r>
              <a:rPr lang="ru-RU" sz="2000" dirty="0" smtClean="0"/>
              <a:t>ГБОУ СОШ № 19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Любишь кататься – люби и саночки возить</a:t>
            </a:r>
            <a:endParaRPr lang="ru-RU" b="1" i="1" dirty="0"/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89919"/>
            <a:ext cx="5715000" cy="42862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Терпенье и труд – все перетрут</a:t>
            </a:r>
            <a:endParaRPr lang="ru-RU" b="1" i="1" dirty="0"/>
          </a:p>
        </p:txBody>
      </p:sp>
      <p:pic>
        <p:nvPicPr>
          <p:cNvPr id="6" name="Содержимое 5" descr="7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23309"/>
            <a:ext cx="7286675" cy="457675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Угадай  пословицу: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Дело – смело</a:t>
            </a:r>
          </a:p>
          <a:p>
            <a:pPr algn="ctr"/>
            <a:r>
              <a:rPr lang="ru-RU" sz="4400" b="1" dirty="0" smtClean="0"/>
              <a:t>Журавль – синица</a:t>
            </a:r>
          </a:p>
          <a:p>
            <a:pPr algn="ctr"/>
            <a:r>
              <a:rPr lang="ru-RU" sz="4400" b="1" dirty="0" smtClean="0"/>
              <a:t>Слово – воробей</a:t>
            </a:r>
          </a:p>
          <a:p>
            <a:pPr algn="ctr"/>
            <a:r>
              <a:rPr lang="ru-RU" sz="4400" b="1" dirty="0" smtClean="0"/>
              <a:t>Труд – рыбка</a:t>
            </a:r>
          </a:p>
          <a:p>
            <a:pPr algn="ctr"/>
            <a:r>
              <a:rPr lang="ru-RU" sz="4400" b="1" dirty="0" smtClean="0"/>
              <a:t>Время – потеха</a:t>
            </a:r>
          </a:p>
          <a:p>
            <a:pPr algn="ctr"/>
            <a:r>
              <a:rPr lang="ru-RU" sz="4400" b="1" dirty="0" smtClean="0"/>
              <a:t>Перо - топор</a:t>
            </a:r>
            <a:endParaRPr lang="ru-RU" sz="4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Проверь 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Сделал дело – гуляй смело.</a:t>
            </a:r>
          </a:p>
          <a:p>
            <a:r>
              <a:rPr lang="ru-RU" sz="3200" b="1" dirty="0" smtClean="0"/>
              <a:t>Лучше синица в руке, чем журавль в небе.</a:t>
            </a:r>
          </a:p>
          <a:p>
            <a:r>
              <a:rPr lang="ru-RU" sz="3200" b="1" dirty="0" smtClean="0"/>
              <a:t>Слово не воробей: вылетит – не поймаешь.</a:t>
            </a:r>
          </a:p>
          <a:p>
            <a:r>
              <a:rPr lang="ru-RU" sz="3200" b="1" dirty="0" smtClean="0"/>
              <a:t>Без труда не выловишь и рыбку из пруда.</a:t>
            </a:r>
          </a:p>
          <a:p>
            <a:r>
              <a:rPr lang="ru-RU" sz="3200" b="1" dirty="0" smtClean="0"/>
              <a:t>Делу – время, а потехе – час.</a:t>
            </a:r>
          </a:p>
          <a:p>
            <a:r>
              <a:rPr lang="ru-RU" sz="3200" b="1" dirty="0" smtClean="0"/>
              <a:t>Что написано пером, не вырубишь топором.</a:t>
            </a:r>
            <a:endParaRPr lang="ru-RU" sz="32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Объясни смысл 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На работу – спина болит, а ест – за ушами трещит.</a:t>
            </a:r>
          </a:p>
          <a:p>
            <a:r>
              <a:rPr lang="ru-RU" b="1" dirty="0" smtClean="0"/>
              <a:t>Сидя на печи – генералом не станешь.</a:t>
            </a:r>
          </a:p>
          <a:p>
            <a:r>
              <a:rPr lang="ru-RU" b="1" dirty="0" smtClean="0"/>
              <a:t>Чужими руками жар загребать.</a:t>
            </a:r>
          </a:p>
          <a:p>
            <a:r>
              <a:rPr lang="ru-RU" b="1" dirty="0" smtClean="0"/>
              <a:t>За спрос денег не берут.</a:t>
            </a:r>
          </a:p>
          <a:p>
            <a:r>
              <a:rPr lang="ru-RU" b="1" dirty="0" smtClean="0"/>
              <a:t>Языком болтай, а рукам воли не давай.</a:t>
            </a:r>
          </a:p>
          <a:p>
            <a:r>
              <a:rPr lang="ru-RU" b="1" dirty="0" smtClean="0"/>
              <a:t>Язык мой – враг мой.</a:t>
            </a:r>
          </a:p>
          <a:p>
            <a:r>
              <a:rPr lang="ru-RU" b="1" dirty="0" smtClean="0"/>
              <a:t>На хотенье есть терпенье.</a:t>
            </a:r>
          </a:p>
          <a:p>
            <a:r>
              <a:rPr lang="ru-RU" b="1" dirty="0" smtClean="0"/>
              <a:t>Невелика капля, а камень долбит.</a:t>
            </a:r>
          </a:p>
          <a:p>
            <a:r>
              <a:rPr lang="ru-RU" b="1" dirty="0" smtClean="0"/>
              <a:t>Топор своего </a:t>
            </a:r>
            <a:r>
              <a:rPr lang="ru-RU" b="1" dirty="0" err="1" smtClean="0"/>
              <a:t>дорубится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Дай всякому делу перебродить на своих дрожжах.</a:t>
            </a:r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Напишите рассказ, который можно завершить одной из пословиц.</a:t>
            </a:r>
          </a:p>
          <a:p>
            <a:r>
              <a:rPr lang="ru-RU" sz="4800" b="1" dirty="0" smtClean="0"/>
              <a:t>К одной из пословиц сделайте рисунок.</a:t>
            </a:r>
            <a:endParaRPr lang="ru-RU" sz="4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Важное значение пословиц и поговорок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i="1" dirty="0" smtClean="0"/>
              <a:t>Добрая пословица не в бровь, а прямо в глаз.</a:t>
            </a:r>
          </a:p>
          <a:p>
            <a:pPr>
              <a:buNone/>
            </a:pPr>
            <a:r>
              <a:rPr lang="ru-RU" sz="2800" i="1" dirty="0" smtClean="0"/>
              <a:t>На пословицу ни суда, ни расправы.</a:t>
            </a:r>
          </a:p>
          <a:p>
            <a:pPr>
              <a:buNone/>
            </a:pPr>
            <a:r>
              <a:rPr lang="ru-RU" sz="2800" i="1" dirty="0" smtClean="0"/>
              <a:t>На твою спесь пословица есть.</a:t>
            </a:r>
          </a:p>
          <a:p>
            <a:pPr>
              <a:buNone/>
            </a:pPr>
            <a:r>
              <a:rPr lang="ru-RU" sz="2800" i="1" dirty="0" smtClean="0"/>
              <a:t>Не всякая пословица при всяком молвится.</a:t>
            </a:r>
          </a:p>
          <a:p>
            <a:pPr>
              <a:buNone/>
            </a:pPr>
            <a:r>
              <a:rPr lang="ru-RU" sz="2800" i="1" dirty="0" smtClean="0"/>
              <a:t>Старая пословица век не сломится.</a:t>
            </a:r>
          </a:p>
          <a:p>
            <a:pPr>
              <a:buNone/>
            </a:pPr>
            <a:r>
              <a:rPr lang="ru-RU" sz="2800" i="1" dirty="0" smtClean="0"/>
              <a:t>Для поговорки мужик в Москву пешим  шел.</a:t>
            </a:r>
          </a:p>
          <a:p>
            <a:pPr>
              <a:buNone/>
            </a:pPr>
            <a:r>
              <a:rPr lang="ru-RU" sz="2800" i="1" dirty="0" smtClean="0"/>
              <a:t>Из поговорки слова не выкинешь.</a:t>
            </a:r>
          </a:p>
          <a:p>
            <a:pPr>
              <a:buNone/>
            </a:pPr>
            <a:r>
              <a:rPr lang="ru-RU" sz="2800" i="1" dirty="0" smtClean="0"/>
              <a:t>На всякого Егорку есть своя поговорка.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28"/>
            <a:ext cx="8429652" cy="1143000"/>
          </a:xfrm>
        </p:spPr>
        <p:txBody>
          <a:bodyPr/>
          <a:lstStyle/>
          <a:p>
            <a:pPr algn="ctr"/>
            <a:r>
              <a:rPr lang="ru-RU" b="1" i="1" dirty="0" smtClean="0"/>
              <a:t>Сравните: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/>
              <a:t>Пословицы</a:t>
            </a:r>
          </a:p>
          <a:p>
            <a:r>
              <a:rPr lang="ru-RU" sz="2000" dirty="0" smtClean="0"/>
              <a:t>Краткое, мудрое суждение о жизни</a:t>
            </a:r>
          </a:p>
          <a:p>
            <a:r>
              <a:rPr lang="ru-RU" sz="2000" dirty="0" smtClean="0"/>
              <a:t>Содержит поучительный смысл</a:t>
            </a:r>
          </a:p>
          <a:p>
            <a:r>
              <a:rPr lang="ru-RU" sz="2000" dirty="0" smtClean="0"/>
              <a:t>Законченное суждение</a:t>
            </a:r>
          </a:p>
          <a:p>
            <a:r>
              <a:rPr lang="ru-RU" sz="2000" dirty="0" smtClean="0"/>
              <a:t>Характеризует поступки, образ жизни</a:t>
            </a:r>
          </a:p>
          <a:p>
            <a:r>
              <a:rPr lang="ru-RU" sz="2000" dirty="0" smtClean="0"/>
              <a:t>Украшает нашу речь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Поговорки</a:t>
            </a:r>
          </a:p>
          <a:p>
            <a:r>
              <a:rPr lang="ru-RU" sz="2000" dirty="0" smtClean="0"/>
              <a:t>Меткое суждение</a:t>
            </a:r>
          </a:p>
          <a:p>
            <a:r>
              <a:rPr lang="ru-RU" sz="2000" dirty="0" smtClean="0"/>
              <a:t>Часть суждения, незаконченное предложение</a:t>
            </a:r>
          </a:p>
          <a:p>
            <a:r>
              <a:rPr lang="ru-RU" sz="2000" dirty="0" smtClean="0"/>
              <a:t>Дает оценку поступкам, но не поучает</a:t>
            </a:r>
          </a:p>
          <a:p>
            <a:r>
              <a:rPr lang="ru-RU" sz="2000" dirty="0" smtClean="0"/>
              <a:t>Выражает чувства</a:t>
            </a: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Сделал дело – гуляй смело</a:t>
            </a:r>
            <a:endParaRPr lang="ru-RU" b="1" i="1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1689894"/>
            <a:ext cx="5753100" cy="46863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Не сиди сложа руки – не будет и скуки</a:t>
            </a:r>
            <a:endParaRPr lang="ru-RU" b="1" i="1" dirty="0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00" y="2128044"/>
            <a:ext cx="5080000" cy="3810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Без труда не выловишь и рыбку из пруда</a:t>
            </a:r>
            <a:endParaRPr lang="ru-RU" b="1" i="1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1689894"/>
            <a:ext cx="5753100" cy="46863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Под лежачий камень вода не течет</a:t>
            </a:r>
            <a:endParaRPr lang="ru-RU" b="1" i="1" dirty="0"/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34151"/>
            <a:ext cx="5786478" cy="4791591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По секрету – всему свету</a:t>
            </a:r>
            <a:endParaRPr lang="ru-RU" b="1" i="1" dirty="0"/>
          </a:p>
        </p:txBody>
      </p:sp>
      <p:pic>
        <p:nvPicPr>
          <p:cNvPr id="6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899" y="1556529"/>
            <a:ext cx="6633621" cy="4899834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У семи нянек дитя без глазу</a:t>
            </a:r>
            <a:endParaRPr lang="ru-RU" b="1" i="1" dirty="0"/>
          </a:p>
        </p:txBody>
      </p:sp>
      <p:pic>
        <p:nvPicPr>
          <p:cNvPr id="4" name="Содержимое 3" descr="0010-013-Poka-zhelezo-v-rabote-ego-i-rzha-ne-ber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1285860"/>
            <a:ext cx="7237362" cy="478634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CFCFC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</TotalTime>
  <Words>342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Пословицы и поговорки</vt:lpstr>
      <vt:lpstr>Важное значение пословиц и поговорок</vt:lpstr>
      <vt:lpstr>Сравните:</vt:lpstr>
      <vt:lpstr>Сделал дело – гуляй смело</vt:lpstr>
      <vt:lpstr>Не сиди сложа руки – не будет и скуки</vt:lpstr>
      <vt:lpstr>Без труда не выловишь и рыбку из пруда</vt:lpstr>
      <vt:lpstr>Под лежачий камень вода не течет</vt:lpstr>
      <vt:lpstr>По секрету – всему свету</vt:lpstr>
      <vt:lpstr>У семи нянек дитя без глазу</vt:lpstr>
      <vt:lpstr>Любишь кататься – люби и саночки возить</vt:lpstr>
      <vt:lpstr>Терпенье и труд – все перетрут</vt:lpstr>
      <vt:lpstr>Угадай  пословицу:</vt:lpstr>
      <vt:lpstr>Проверь :</vt:lpstr>
      <vt:lpstr>Объясни смысл 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Пословицы и поговорки</dc:title>
  <dc:creator>123</dc:creator>
  <cp:lastModifiedBy>Домашний</cp:lastModifiedBy>
  <cp:revision>25</cp:revision>
  <dcterms:created xsi:type="dcterms:W3CDTF">2013-05-31T16:34:54Z</dcterms:created>
  <dcterms:modified xsi:type="dcterms:W3CDTF">2015-04-01T18:13:39Z</dcterms:modified>
</cp:coreProperties>
</file>