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6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62" y="66"/>
      </p:cViewPr>
      <p:guideLst>
        <p:guide orient="horz" pos="42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39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69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5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5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1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5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9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02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60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AFE11F-5562-49E7-9B82-BAF4738C6BB2}" type="datetimeFigureOut">
              <a:rPr lang="ru-RU" smtClean="0"/>
              <a:t>21.03.2020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19C444-7592-437D-83BD-CE045BA68DA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05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Приёмы </a:t>
            </a:r>
            <a:r>
              <a:rPr lang="ru-RU" dirty="0"/>
              <a:t>написания сжатого </a:t>
            </a:r>
            <a:r>
              <a:rPr lang="ru-RU" dirty="0" smtClean="0"/>
              <a:t>изложения</a:t>
            </a:r>
            <a:br>
              <a:rPr lang="ru-RU" dirty="0" smtClean="0"/>
            </a:br>
            <a:r>
              <a:rPr lang="ru-RU" sz="3600" dirty="0" smtClean="0"/>
              <a:t>(</a:t>
            </a:r>
            <a:r>
              <a:rPr lang="ru-RU" sz="3600" dirty="0"/>
              <a:t>т</a:t>
            </a:r>
            <a:r>
              <a:rPr lang="ru-RU" sz="3600" dirty="0" smtClean="0"/>
              <a:t>ренажёр)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9512" y="4543425"/>
            <a:ext cx="4029076" cy="1828799"/>
          </a:xfrm>
        </p:spPr>
        <p:txBody>
          <a:bodyPr/>
          <a:lstStyle/>
          <a:p>
            <a:r>
              <a:rPr lang="ru-RU" dirty="0" smtClean="0"/>
              <a:t>Работу выполнила Павлова Марина Ивановна, учитель МОУ КНГ г Сыктывкара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08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Приёмы написания сжатого изложения.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260" y="1846052"/>
            <a:ext cx="5597525" cy="1985962"/>
          </a:xfrm>
        </p:spPr>
        <p:txBody>
          <a:bodyPr>
            <a:normAutofit/>
          </a:bodyPr>
          <a:lstStyle/>
          <a:p>
            <a:r>
              <a:rPr lang="ru-RU" dirty="0"/>
              <a:t>1</a:t>
            </a:r>
            <a:r>
              <a:rPr lang="ru-RU" sz="3200" dirty="0"/>
              <a:t>. Исключение. </a:t>
            </a:r>
          </a:p>
          <a:p>
            <a:r>
              <a:rPr lang="ru-RU" sz="3200" dirty="0"/>
              <a:t>2. Обобщение.</a:t>
            </a:r>
          </a:p>
          <a:p>
            <a:r>
              <a:rPr lang="ru-RU" sz="3200" dirty="0"/>
              <a:t>3. </a:t>
            </a:r>
            <a:r>
              <a:rPr lang="ru-RU" sz="3200" dirty="0" smtClean="0"/>
              <a:t>Упрощение.</a:t>
            </a:r>
            <a:endParaRPr lang="ru-RU" sz="3200" dirty="0"/>
          </a:p>
        </p:txBody>
      </p:sp>
      <p:sp>
        <p:nvSpPr>
          <p:cNvPr id="8" name="Текст 7"/>
          <p:cNvSpPr>
            <a:spLocks noGrp="1"/>
          </p:cNvSpPr>
          <p:nvPr>
            <p:ph sz="half" idx="2"/>
          </p:nvPr>
        </p:nvSpPr>
        <p:spPr>
          <a:xfrm>
            <a:off x="134471" y="3671046"/>
            <a:ext cx="5863104" cy="2895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Цветущие </a:t>
            </a:r>
            <a:r>
              <a:rPr lang="ru-RU" sz="3600" dirty="0" smtClean="0">
                <a:solidFill>
                  <a:srgbClr val="0070C0"/>
                </a:solidFill>
              </a:rPr>
              <a:t>поля, сосновые рощи, лесные дали – все это дорого сердцу художника.</a:t>
            </a:r>
          </a:p>
          <a:p>
            <a:pPr marL="0" indent="0">
              <a:buNone/>
            </a:pP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Родная </a:t>
            </a:r>
            <a:r>
              <a:rPr lang="ru-RU" dirty="0">
                <a:solidFill>
                  <a:srgbClr val="FF0000"/>
                </a:solidFill>
              </a:rPr>
              <a:t>природа дорога сердцу художника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13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  <p:bldP spid="8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94130"/>
            <a:ext cx="10515600" cy="8337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Упражнение № 1. Сократите предложение.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14375" y="1757362"/>
            <a:ext cx="10935259" cy="4038319"/>
          </a:xfrm>
        </p:spPr>
        <p:txBody>
          <a:bodyPr>
            <a:normAutofit fontScale="25000" lnSpcReduction="20000"/>
          </a:bodyPr>
          <a:lstStyle/>
          <a:p>
            <a:r>
              <a:rPr lang="ru-RU" sz="11100" dirty="0" smtClean="0">
                <a:solidFill>
                  <a:srgbClr val="0070C0"/>
                </a:solidFill>
              </a:rPr>
              <a:t>Примерно 25 % регулярных курильщиков умрет преждевременно по причине курения, а ведь многие из этого числа смогли бы прожить на 10,15, а то и 20 лет дольше.</a:t>
            </a:r>
          </a:p>
          <a:p>
            <a:endParaRPr lang="ru-RU" sz="111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>
                <a:effectLst/>
              </a:rPr>
              <a:t> </a:t>
            </a:r>
            <a:r>
              <a:rPr lang="ru-RU" sz="10000" dirty="0" smtClean="0">
                <a:solidFill>
                  <a:srgbClr val="FF0000"/>
                </a:solidFill>
                <a:effectLst/>
              </a:rPr>
              <a:t>Ответ .      </a:t>
            </a:r>
            <a:r>
              <a:rPr lang="ru-RU" sz="10000" dirty="0" smtClean="0">
                <a:solidFill>
                  <a:srgbClr val="FF0000"/>
                </a:solidFill>
              </a:rPr>
              <a:t>П</a:t>
            </a:r>
            <a:r>
              <a:rPr lang="ru-RU" sz="10000" dirty="0" smtClean="0">
                <a:solidFill>
                  <a:srgbClr val="FF0000"/>
                </a:solidFill>
                <a:effectLst/>
              </a:rPr>
              <a:t>римерно 25 % курильщиков умрет преждевременно.</a:t>
            </a:r>
            <a:endParaRPr lang="ru-RU" sz="1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494" y="365125"/>
            <a:ext cx="11098306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</a:rPr>
              <a:t>Упражнение № 2. Сократите предложение, оставив только главную мысль.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7188" y="2185987"/>
            <a:ext cx="6406682" cy="36946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solidFill>
                  <a:srgbClr val="0070C0"/>
                </a:solidFill>
                <a:effectLst/>
              </a:rPr>
              <a:t>Самые опытные экскурсоводы советуют знакомиться с Лондоном при помощи собственных ног, так как паломничества туристов расположены в городе компактно, и сели вы в состоянии самостоятельно разобраться со схемой столицы, то никакой гид вам не нужен.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47965" y="2581368"/>
            <a:ext cx="4944035" cy="3299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Ответ.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</a:rPr>
              <a:t>Л</a:t>
            </a:r>
            <a:r>
              <a:rPr lang="ru-RU" sz="3600" dirty="0" smtClean="0">
                <a:solidFill>
                  <a:srgbClr val="FF0000"/>
                </a:solidFill>
                <a:effectLst/>
              </a:rPr>
              <a:t>учше всего знакомиться с Лондоном пешком и с картой.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11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412" y="257548"/>
            <a:ext cx="11232776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</a:rPr>
              <a:t>Упражнение № 3. Прочитайте предложения и составьте с ними текст. Докажите, что это текст.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1512" y="1728788"/>
            <a:ext cx="7961499" cy="4448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effectLst/>
              </a:rPr>
              <a:t>А) Язык научной работы должен быть лёгким, незаметным, красивости в нём недопустимы, а красота его – в чувстве меры.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effectLst/>
              </a:rPr>
              <a:t>Б) Бойтесь пустого красноречия.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effectLst/>
              </a:rPr>
              <a:t>В) Неточности языка происходят прежде всего от неточности мысли.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effectLst/>
              </a:rPr>
              <a:t>Г) А в целом следует помнить: нет мысли вне её выражения в языке и поиски слова – это, в сущности, поиски мысли.</a:t>
            </a:r>
          </a:p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effectLst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633012" y="3805517"/>
            <a:ext cx="3133164" cy="2371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effectLst/>
              </a:rPr>
              <a:t>Ответ: Б А Г 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0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29" y="365125"/>
            <a:ext cx="12097871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/>
              </a:rPr>
              <a:t>Упражнение  № 4</a:t>
            </a:r>
            <a:r>
              <a:rPr lang="ru-RU" sz="3200" dirty="0" smtClean="0">
                <a:effectLst/>
              </a:rPr>
              <a:t>. </a:t>
            </a:r>
            <a:r>
              <a:rPr lang="ru-RU" sz="3200" b="1" dirty="0" smtClean="0">
                <a:effectLst/>
              </a:rPr>
              <a:t>В тексте «перепутаны» абзацы. Запишите текст правильно.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4128" y="1452282"/>
            <a:ext cx="9789459" cy="52712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rgbClr val="0070C0"/>
                </a:solidFill>
                <a:effectLst/>
              </a:rPr>
              <a:t>А) Лодка тонула. В отчаянии люди выпустили на волю голубку. Птица не подвела людей. Она принесла на берег записку с координатами терпящих бедствие. Моряки были спасены.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0070C0"/>
                </a:solidFill>
                <a:effectLst/>
              </a:rPr>
              <a:t>Б) Люди изобрели телеграф, телефон и другие быстрые средства связи. Но некоторые до сих пор пользуются помощью голубей. Голубиная почта не исчезла совсем.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0070C0"/>
                </a:solidFill>
                <a:effectLst/>
              </a:rPr>
              <a:t>В) В Англии стоит памятник почтовой голубке. Маленькая птичка спасла жизнь морякам подводной лодки.</a:t>
            </a:r>
          </a:p>
          <a:p>
            <a:pPr algn="just"/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991165" y="1976718"/>
            <a:ext cx="1631576" cy="3617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В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А 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Б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6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706" y="1"/>
            <a:ext cx="11819965" cy="847166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ru-RU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 </a:t>
            </a:r>
            <a:r>
              <a:rPr lang="ru-RU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4129" y="847166"/>
            <a:ext cx="8713694" cy="57553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rgbClr val="002060"/>
                </a:solidFill>
                <a:effectLst/>
              </a:rPr>
              <a:t>Багульник – болотное растение. Это кустарник с белыми соцветиями, которые очень похожи на зонтик. Лепестки цветов багульника настолько яркие, что сверкают даже ночью. Когда цветёт багульник, болото кажется в снегу. Даже зимой листья багульника не облетают и остаются зелёными.  Он словно не замечает наступления морозов. Багульник коварен. Это растение ядовито, и от его запаха кружится  голова. Растёт дурманящий кустарник по соседству с голубикой. Собирающие ягоды на болоте прозвали голубику «пьяникой». А виноват-то багульник!</a:t>
            </a:r>
          </a:p>
          <a:p>
            <a:pPr algn="just"/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07823" y="4262718"/>
            <a:ext cx="3070411" cy="22322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Багульник …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Когда цветет…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Багульник коварен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1705" y="385203"/>
            <a:ext cx="11819965" cy="515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indent="-228600">
              <a:spcBef>
                <a:spcPts val="1000"/>
              </a:spcBef>
            </a:pPr>
            <a:r>
              <a:rPr lang="ru-RU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 Упражнение  № 7. Спишите текст, деля его на абзацы. У вас должно получиться три абзаца.</a:t>
            </a:r>
            <a:br>
              <a:rPr lang="ru-RU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550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357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Ретро</vt:lpstr>
      <vt:lpstr>Приёмы написания сжатого изложения (тренажёр)</vt:lpstr>
      <vt:lpstr>Приёмы написания сжатого изложения.</vt:lpstr>
      <vt:lpstr>Упражнение № 1. Сократите предложение.</vt:lpstr>
      <vt:lpstr>Упражнение № 2. Сократите предложение, оставив только главную мысль.</vt:lpstr>
      <vt:lpstr>Упражнение № 3. Прочитайте предложения и составьте с ними текст. Докажите, что это текст.</vt:lpstr>
      <vt:lpstr>Упражнение  № 4. В тексте «перепутаны» абзацы. Запишите текст правильно.</vt:lpstr>
      <vt:lpstr>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написания сжатого изложения.</dc:title>
  <dc:creator>Marina Pavlova</dc:creator>
  <cp:lastModifiedBy>Marina Pavlova</cp:lastModifiedBy>
  <cp:revision>8</cp:revision>
  <dcterms:created xsi:type="dcterms:W3CDTF">2015-04-14T17:04:53Z</dcterms:created>
  <dcterms:modified xsi:type="dcterms:W3CDTF">2020-03-21T12:18:54Z</dcterms:modified>
</cp:coreProperties>
</file>