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2316" y="2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5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0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9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6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0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1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0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2F3A-2BD6-4DE8-9430-A84F2268BB1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FD51E-1AF0-4C60-BDC7-6A879A2B0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0648" y="280061"/>
            <a:ext cx="64087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Государственное бюджетное общеобразовательное </a:t>
            </a:r>
          </a:p>
          <a:p>
            <a:pPr algn="ctr"/>
            <a:r>
              <a:rPr lang="ru-RU" sz="1600" dirty="0" smtClean="0"/>
              <a:t>    учреждение города Москвы "Школа № 1413" Д/О №5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smtClean="0"/>
              <a:t>«Воспитание сенсорной культуры детей раннего возраста»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0648" y="6341771"/>
            <a:ext cx="64087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Из опыта работы воспитателей</a:t>
            </a:r>
          </a:p>
          <a:p>
            <a:pPr algn="r"/>
            <a:r>
              <a:rPr lang="ru-RU" sz="1600" dirty="0" smtClean="0"/>
              <a:t>2-ой группы раннего возраста </a:t>
            </a:r>
          </a:p>
          <a:p>
            <a:pPr algn="r"/>
            <a:r>
              <a:rPr lang="ru-RU" sz="1600" dirty="0" err="1" smtClean="0"/>
              <a:t>Манукян</a:t>
            </a:r>
            <a:r>
              <a:rPr lang="ru-RU" sz="1600" dirty="0" smtClean="0"/>
              <a:t> Арусяк </a:t>
            </a:r>
            <a:r>
              <a:rPr lang="ru-RU" sz="1600" dirty="0" err="1" smtClean="0"/>
              <a:t>Рафаеловны</a:t>
            </a:r>
            <a:endParaRPr lang="ru-RU" sz="1600" dirty="0" smtClean="0"/>
          </a:p>
          <a:p>
            <a:pPr algn="r"/>
            <a:r>
              <a:rPr lang="ru-RU" sz="1600" dirty="0" smtClean="0"/>
              <a:t>Шевченко Ирины Владимировны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Москва 2020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187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755576"/>
            <a:ext cx="6172200" cy="22322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 Игра с бельевыми прищепками. Цель: увеличить мышечную силу пальцев. Оборудование: предварительно изготовленное пособие: ежик, елочка; бельевые прищепки. Ход игры: научить ребенка брать ребенка 2-мя пальцами, разжимать ее и прикреплять на лист плотного картона. Когда ребенок научится это делать, предложить ему «одеть ежику иголки»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4" y="3275856"/>
            <a:ext cx="60648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25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9" y="323528"/>
            <a:ext cx="5741539" cy="42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/>
          <a:stretch/>
        </p:blipFill>
        <p:spPr bwMode="auto">
          <a:xfrm>
            <a:off x="633500" y="4860031"/>
            <a:ext cx="5741538" cy="399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6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50" y="539552"/>
            <a:ext cx="6172200" cy="24482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6) Вылавливание из воды. Цель: научить детей выделять плавающие и тонущие предметы, легкие и тяжелые. Оборудование: 3 глубоких миски, вода, легкие пластиковые шарики и тяжелые резиновые шарики, ситечко. Ход игры: налить в миску воды и бросить туда несколько легких и несколько тяжелых шариков. Предложить малышу с помощью маленького сита с ручкой выловить плавающие и легкие и тяжелые, тонущие шарики и разложить их в разные миски. Сито малыши должны держать в правой руке.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0" y="3203848"/>
            <a:ext cx="6043116" cy="45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80" y="6516216"/>
            <a:ext cx="5976664" cy="185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7) Переливание воды. Цель: развивать координацию движения. Оборудование: центр «вода-песок», игрушечная мельница, кружечка, вода. Ход игры: в одно отделение центра налить воды, в другое поставить мельницу. Предложить ребенку набирать воду кружкой и лить на крылья мельницы, чтобы они крутились. Следующий ребенок переливает воду обратно.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0" b="10522"/>
          <a:stretch/>
        </p:blipFill>
        <p:spPr>
          <a:xfrm>
            <a:off x="548680" y="395536"/>
            <a:ext cx="5786164" cy="57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467544"/>
            <a:ext cx="6172200" cy="60346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1) Воспитание и развитие детей раннего возраста.  Под редакцией Г.М.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Ляминой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2) Воспитание сенсорной культуры ребенка от рождения до 6 лет. Книга для воспитателей детского сада. Л.А.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Венгер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Э.Г. Пилюгина. Под редакцией Л.А.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Венгера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3) Занятия по сенсорному воспитанию с детьми раннего возраста. Пособие для воспитателей детского сада. Э.Г. Пилюгина.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4) Развитие ощущений и восприятия у детей от младенчества до младшего школьного возраста: игры, упражнения, тесты. Н.В. Краснощекова.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5) Первые уроки для детей 2-х лет СПб: Издательский дом «Нева» О.С. Жукова.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6) Домашняя школа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Сенсорное развитие для самых маленьких. Л.Э.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Генденштейн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80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179512"/>
            <a:ext cx="6172200" cy="878497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 дошкольной педагогики, на всех этапах ее развития, эта проблема сенсорного воспитания занимала одно из центральных мест. Ребенок в жизни сталкивается с многообразием форм, красок и других свойств объектов, в частности игрушек и предметов домашнего обихода. Он знакомится с произведениями искусства: живописью, музыкой, скульптурой. Малыша окружает природа со всеми ее сенсорными признаками – многоцветием, запахами, шумами. И, конечно, каждый ребенок, даже без целенаправленного воспитания, так или иначе, все это воспринимает. Но если усвоение происходит стихийно, без грамотного педагогического руководства со стороны взрослых, оно нередко оказывается поверхностным, неполноценным. А ведь ощущение и восприятие поддаются развитию, совершенствованию, особенно в период дошкольного детства. И тут на помощь приходит сенсорное воспитание.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ребенка – это развитие его восприятия формирование представления о внешних свойствах предметов: их форме, цвете, величине, положении в пространстве, а также6 запахе, вкусе и т.п. значение сенсорного развития  раннем и дошкольном детстве трудно переоценить. Именно этот возраст наиболее благоприятен для совершенствования деятельности органов чувств, накопления представлений об окружающем мире.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Выдающие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зарубежные ученые в области дошкольной (Ф.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Фребель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М.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О.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Декорли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), а также известные представители отечественной дошкольной психологии и педагогики (Е.И. Тихеева, А.В. Запорожец, А.П. Усова, Н.П. Саккулина и другие) справедливо считали, что сенсорное воспитание, направленное на обеспечение полноценного сенсорного развития, является одной из основных сторон дошкольного воспитания.</a:t>
            </a:r>
          </a:p>
          <a:p>
            <a:pPr algn="just">
              <a:lnSpc>
                <a:spcPct val="170000"/>
              </a:lnSpc>
            </a:pP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66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251520"/>
            <a:ext cx="6336704" cy="842493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Возникновение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 развитие сенсорных процессов у детей раннего возраста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уже было сказано выше, познание начинается с чувственного ознакомления с предметами и явлениями окружающего мира, с ощущений и восприятия. С помощью ощущений ребенок познает отдельные признаки, свойства предметов, которые непосредственно воздействуют на его органы чувств. Так малыш узнает о том, что предметы имеют свой вкус, цвет, величину, запах, звук, вес, температуру и другое. Более сложным познавательным процессом является восприятие, обеспечивающее отражение всех (многих) признаков предмета, с которым ребенок непосредственно соприкасается, действует.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сенсорного воспитания детей раннего возраста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ребенка означает целенаправленное совершенствование, развитие у детей сенсорных процессов.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в период раннего детства – основной вид воспитания вообще. Обеспечивая приток все новых впечатлений, оно становится необходимым не только для развития деятельности органов чувств, но и для нормального общего физического и психического развития ребенка. Известно, что в условиях ограниченности притока впечатлений младенцы испытывают «сенсорный голод», ведущий к значительным задержкам общего развития. В каждом возрасте перед сенсорным воспитанием стоят свои задачи, формируется определенное звено сенсорной культуры.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втором-третьем году жизни задачи сенсорного воспитания существенно усложняются. Хотя ребенок раннего возраста еще не готов к усвоению сенсорных эталонов, у него начинают накапливаться представления о цвете, форме, величине и других свойствах предметов. Важно, чтобы эти представления были достаточно разнообразными. А это значит, что ребенка следует знакомить со всеми основными разновидностями свойств – шестью цветами спектра (голубой цвет следует исключить, так как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4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251520"/>
            <a:ext cx="6172200" cy="87129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плохо отличают его от синего), белым и черным цветом, с такими формами, как круг, квадрат, овал, прямоугольник.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рассматривать, воспринимать явления и предметы формируются успешно лишь тогда, когда дети ясно понимают, зачем нужно рассматривать тот или иной предмет, слушать те или иные звуки. Поэтому, обучая восприятию различных предметов и явлений, необходимо четко объяснять детям смысл их действий. Этот смысл особенно становится понятен детям, если они затем используют свои представления в практической деятельности; в этом случае восприятие детей становится более осознанным и целенаправленным: ведь если плохо рассмотришь предмет, то затем трудно изобразить его или сконструировать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сенсорного воспитания детей раннего возраста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сенсорного воспитания возраста включает широкий объем свойств и признаков предметов, которые ребенок должен постичь на протяжении дошкольного возраста.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сенсорном воспитании сложилось традиционное содержание. Оно идет от народной педагогики и получило развитие в теоретических трудах и практике известных педагогов (Ф.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Фребель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М.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Е.И. Тихеева и другие). Это знакомство с цветом, величиной, формой, вкусом, запахом, фактурой, тяжестью, звучанием предметов окружающего мира, с ориентированием в пространстве. При этом ставится задача повышения чувствительности соответствующих анализаторов (развитие тактиль6ной, зрительной, обонятельной, слуховой и другой чувствительности), которая проявляется в различии признаков и свойств. Одновременно ребенок учится правильно называть свойства предметов (мягкий, твердый, пушистый, шершавый, холодный, теплый, горячий, горький, сладкий, соленый, кислый, легкий, тяжелый, снизу-сверху, близко-далеко, справа-слева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9512"/>
            <a:ext cx="6172200" cy="896448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Ребенок уже в раннем возрасте хорошо овладевает умением учитывать пространственное расположение предметов. Первоначальные представления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направлениях пространства, которые усваивает трехлетний ребенок, связаны с его собственным телом. Оно является для него центром, как бы «точкой отсчета», по отношению к которой ребенок только и может определять направления. Дальнейшие развитие ориентировки в пространстве заключается в том, что дети постепенно начинают выделять отношения между предметами (один предмет над другим, слева, справа от него и так далее).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третьем году жизни сенсорное воспитание заключается в совершенствовании восприятия детей, в формировании у них активного использования осязания, зрения, слуха.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период необходимо продолжать работу по обогащению непосредственного чувственного опыта детей в разных видах деятельности. Помогать им обследовать предметы, выделяя их цвет, величину, форму. Побуждать детей включать движения рук по предмету в процессе знакомства с ним: обводить руками части предмета, гладить их и так далее.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Упражнять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установлении сходства и различия между предметами, имеющими одинаковые назначение (одинаковые лопатки; большой красный мяч- маленький сини мяч). Учить детей называть свойства предметов.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Итак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содержание сенсорного воспитания в раннем возрасте в основном должно быть направленно на развитие координации движений, умение действовать с предметами, умение анализировать и обобщать признаки предметов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9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9513"/>
            <a:ext cx="6172200" cy="40324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Мы предлагаем несколько игр, которые способствуют сенсорному развитию, развитию мелкой моторики. Эти игры можно по разному сочетать, в зависимости от поставленных целей, наличия оборудования и материалов. Можно просто поиграть, а можно поставить несколько столов (4-5), на каждом выставить определенную игру и устроить веселый конвейер, когда дети переходят от стола к столу по мере выполнения заданий. Для самых маленьких (1,5 года) любопытен и захватывающ  сам процесс (переливание воды, перекладывание фасоли, просеивание крупы), для детей постарше (2,5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 года) и результат и сюрпризный момент (например в просеянной крупе найти ключик от шкатулки с сюрпризом)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 Игра с геометрическими вкладышами. Цель: развить мелкую моторику, учить методом проб найти место вкладышу. Оборудование: вкладыши по различным свойствам: цвет,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1" b="6409"/>
          <a:stretch/>
        </p:blipFill>
        <p:spPr bwMode="auto">
          <a:xfrm>
            <a:off x="858217" y="4355976"/>
            <a:ext cx="514156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5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179512"/>
            <a:ext cx="6172200" cy="122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2) Геометрическое лото. Цель: развить мелкую моторику, учить нанизывать объемные формы на соответствующие штырьки.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94" y="1237928"/>
            <a:ext cx="4608512" cy="344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94" y="5108393"/>
            <a:ext cx="4618434" cy="312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895" y="3590950"/>
            <a:ext cx="6172200" cy="17775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Игра на определение цвета. Цель: закреплять узнавание основных цветов (красный, желтый, синий, зеленый). Оборудование: разноцветные коробки с маркерами соответствующих цветов. Ход игры: перемешать шарики сначала только 2-х цветов и предложить детям разложить их по своим коробкам.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2" y="210634"/>
            <a:ext cx="4489481" cy="3353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1" b="7750"/>
          <a:stretch/>
        </p:blipFill>
        <p:spPr>
          <a:xfrm>
            <a:off x="1412776" y="5004048"/>
            <a:ext cx="3853145" cy="39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9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8" y="467544"/>
            <a:ext cx="4611238" cy="527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747" y="6084168"/>
            <a:ext cx="6120680" cy="2548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4) Складывание мелких предметов Цель: развить мелкие движения пальцев. Оборудование: пластиковая бутылка, фасоль, тарелка. Ход игры: дать ребенку прозрачную пластиковую бутылку с узким горлышком 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тарелку с фасолью. Научить его бросать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фасолинки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 бутылку. Сквозь прозрачный пластик видно, как фасоль падает на дно бутылки. «Бах! Одна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фасолинка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уже внутри. Бах, вторая!.... Молодец, как ловко у тебя получается!»</a:t>
            </a:r>
          </a:p>
          <a:p>
            <a:pPr algn="just">
              <a:lnSpc>
                <a:spcPct val="150000"/>
              </a:lnSpc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77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1720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Арусяк</dc:creator>
  <cp:lastModifiedBy>Арусяк</cp:lastModifiedBy>
  <cp:revision>11</cp:revision>
  <dcterms:created xsi:type="dcterms:W3CDTF">2020-03-26T08:05:23Z</dcterms:created>
  <dcterms:modified xsi:type="dcterms:W3CDTF">2020-03-26T20:44:44Z</dcterms:modified>
</cp:coreProperties>
</file>