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7166"/>
            <a:ext cx="701518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img23.jpg"/>
          <p:cNvPicPr>
            <a:picLocks noChangeAspect="1" noChangeArrowheads="1"/>
          </p:cNvPicPr>
          <p:nvPr/>
        </p:nvPicPr>
        <p:blipFill>
          <a:blip r:embed="rId2"/>
          <a:srcRect l="4687" r="7812" b="11458"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01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img19 (1).jpg"/>
          <p:cNvPicPr>
            <a:picLocks noChangeAspect="1" noChangeArrowheads="1"/>
          </p:cNvPicPr>
          <p:nvPr/>
        </p:nvPicPr>
        <p:blipFill>
          <a:blip r:embed="rId2"/>
          <a:srcRect l="12301" t="4660" r="10317" b="67003"/>
          <a:stretch>
            <a:fillRect/>
          </a:stretch>
        </p:blipFill>
        <p:spPr bwMode="auto">
          <a:xfrm>
            <a:off x="357158" y="214290"/>
            <a:ext cx="8358246" cy="2143116"/>
          </a:xfrm>
          <a:prstGeom prst="rect">
            <a:avLst/>
          </a:prstGeom>
          <a:noFill/>
        </p:spPr>
      </p:pic>
      <p:pic>
        <p:nvPicPr>
          <p:cNvPr id="12291" name="Picture 3" descr="F:\slide_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6731" b="9084"/>
          <a:stretch>
            <a:fillRect/>
          </a:stretch>
        </p:blipFill>
        <p:spPr bwMode="auto">
          <a:xfrm>
            <a:off x="1214414" y="2571744"/>
            <a:ext cx="707236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731" b="9084"/>
          <a:stretch>
            <a:fillRect/>
          </a:stretch>
        </p:blipFill>
        <p:spPr bwMode="auto">
          <a:xfrm>
            <a:off x="0" y="428604"/>
            <a:ext cx="914399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Искривление позвоночника</a:t>
            </a:r>
            <a:endParaRPr lang="ru-RU" b="1" dirty="0"/>
          </a:p>
        </p:txBody>
      </p:sp>
      <p:pic>
        <p:nvPicPr>
          <p:cNvPr id="3074" name="Picture 2" descr="F:\39lUPg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7072361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img5.jpg"/>
          <p:cNvPicPr>
            <a:picLocks noChangeAspect="1" noChangeArrowheads="1"/>
          </p:cNvPicPr>
          <p:nvPr/>
        </p:nvPicPr>
        <p:blipFill>
          <a:blip r:embed="rId2"/>
          <a:srcRect l="7031" t="6250" b="4166"/>
          <a:stretch>
            <a:fillRect/>
          </a:stretch>
        </p:blipFill>
        <p:spPr bwMode="auto">
          <a:xfrm>
            <a:off x="214282" y="214290"/>
            <a:ext cx="892971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Упражнения с гимнастической палкой</a:t>
            </a:r>
            <a:endParaRPr lang="ru-RU" b="1" dirty="0"/>
          </a:p>
        </p:txBody>
      </p:sp>
      <p:pic>
        <p:nvPicPr>
          <p:cNvPr id="11266" name="Picture 2" descr="F:\416314_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396" y="2021911"/>
            <a:ext cx="6349207" cy="368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img21.jpg"/>
          <p:cNvPicPr>
            <a:picLocks noChangeAspect="1" noChangeArrowheads="1"/>
          </p:cNvPicPr>
          <p:nvPr/>
        </p:nvPicPr>
        <p:blipFill>
          <a:blip r:embed="rId2"/>
          <a:srcRect l="3906" t="4166" r="2343" b="10416"/>
          <a:stretch>
            <a:fillRect/>
          </a:stretch>
        </p:blipFill>
        <p:spPr bwMode="auto">
          <a:xfrm>
            <a:off x="357158" y="285728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img24.jpg"/>
          <p:cNvPicPr>
            <a:picLocks noChangeAspect="1" noChangeArrowheads="1"/>
          </p:cNvPicPr>
          <p:nvPr/>
        </p:nvPicPr>
        <p:blipFill>
          <a:blip r:embed="rId2"/>
          <a:srcRect l="4687" t="4166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459ed0089963130e15099725652e0c7b.jpg"/>
          <p:cNvPicPr>
            <a:picLocks noChangeAspect="1" noChangeArrowheads="1"/>
          </p:cNvPicPr>
          <p:nvPr/>
        </p:nvPicPr>
        <p:blipFill>
          <a:blip r:embed="rId2"/>
          <a:srcRect l="4687" t="4166" r="3906" b="11458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Искривление позвоночника</vt:lpstr>
      <vt:lpstr>Слайд 4</vt:lpstr>
      <vt:lpstr>Слайд 5</vt:lpstr>
      <vt:lpstr>Упражнения с гимнастической палкой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3</cp:revision>
  <dcterms:created xsi:type="dcterms:W3CDTF">2018-10-01T16:36:06Z</dcterms:created>
  <dcterms:modified xsi:type="dcterms:W3CDTF">2018-10-01T17:04:03Z</dcterms:modified>
</cp:coreProperties>
</file>