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3"/>
  </p:notesMasterIdLst>
  <p:sldIdLst>
    <p:sldId id="266" r:id="rId2"/>
    <p:sldId id="259" r:id="rId3"/>
    <p:sldId id="262" r:id="rId4"/>
    <p:sldId id="260" r:id="rId5"/>
    <p:sldId id="261" r:id="rId6"/>
    <p:sldId id="263" r:id="rId7"/>
    <p:sldId id="264" r:id="rId8"/>
    <p:sldId id="265" r:id="rId9"/>
    <p:sldId id="270" r:id="rId10"/>
    <p:sldId id="271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660"/>
  </p:normalViewPr>
  <p:slideViewPr>
    <p:cSldViewPr>
      <p:cViewPr varScale="1">
        <p:scale>
          <a:sx n="78" d="100"/>
          <a:sy n="78" d="100"/>
        </p:scale>
        <p:origin x="-29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5CEBE-EA27-4003-BDAC-5292CE673815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4EED8-876A-4BBB-92C6-6CDA9BFA4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978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4EED8-876A-4BBB-92C6-6CDA9BFA453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586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4EED8-876A-4BBB-92C6-6CDA9BFA453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09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8533-0CAA-4346-98E9-26E19D8C13D0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508D-DED6-4BB5-80E6-DCD78611C6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8533-0CAA-4346-98E9-26E19D8C13D0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508D-DED6-4BB5-80E6-DCD78611C6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8533-0CAA-4346-98E9-26E19D8C13D0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508D-DED6-4BB5-80E6-DCD78611C66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8533-0CAA-4346-98E9-26E19D8C13D0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508D-DED6-4BB5-80E6-DCD78611C66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8533-0CAA-4346-98E9-26E19D8C13D0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508D-DED6-4BB5-80E6-DCD78611C6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8533-0CAA-4346-98E9-26E19D8C13D0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508D-DED6-4BB5-80E6-DCD78611C66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8533-0CAA-4346-98E9-26E19D8C13D0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508D-DED6-4BB5-80E6-DCD78611C6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8533-0CAA-4346-98E9-26E19D8C13D0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508D-DED6-4BB5-80E6-DCD78611C6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8533-0CAA-4346-98E9-26E19D8C13D0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508D-DED6-4BB5-80E6-DCD78611C6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8533-0CAA-4346-98E9-26E19D8C13D0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508D-DED6-4BB5-80E6-DCD78611C66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8533-0CAA-4346-98E9-26E19D8C13D0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508D-DED6-4BB5-80E6-DCD78611C66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7038533-0CAA-4346-98E9-26E19D8C13D0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FE0508D-DED6-4BB5-80E6-DCD78611C66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3" name="arrow.wav"/>
          </p:stSnd>
        </p:sndAc>
      </p:transition>
    </mc:Choice>
    <mc:Fallback xmlns="">
      <p:transition spd="slow">
        <p:fade/>
        <p:sndAc>
          <p:stSnd>
            <p:snd r:embed="rId14" name="arrow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1.wav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audio" Target="../media/audio1.wav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899592" y="260648"/>
            <a:ext cx="8136904" cy="1728192"/>
          </a:xfrm>
          <a:prstGeom prst="ellipseRibb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 Образовательное Учреждение детский сад  КВ №6 «Незабудка» г. Пущино Московской области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22477" y="4418847"/>
            <a:ext cx="4032448" cy="7200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воспитатель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 №4 Новицкая Людмила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Мечеславовна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36514" y="6373549"/>
            <a:ext cx="1850504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Пущино 2020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51920" y="2499291"/>
            <a:ext cx="5040560" cy="15624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для родительского собрания в ДОУ на тему: «Роль музейной педагогики в старшем  дошкольном возрасте»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12351"/>
            <a:ext cx="2305050" cy="32988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20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дмила\Desktop\работа\Котовы\P115035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0" r="4353"/>
          <a:stretch/>
        </p:blipFill>
        <p:spPr bwMode="auto">
          <a:xfrm>
            <a:off x="-252775" y="1"/>
            <a:ext cx="9572179" cy="6858000"/>
          </a:xfrm>
          <a:prstGeom prst="rect">
            <a:avLst/>
          </a:prstGeom>
          <a:solidFill>
            <a:srgbClr val="0070C0"/>
          </a:solidFill>
          <a:ln w="76200"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val="85792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895" y="1"/>
            <a:ext cx="8952547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995936" y="6021288"/>
            <a:ext cx="1584176" cy="43204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Пущино 2014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9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743417"/>
            <a:ext cx="288032" cy="557791"/>
          </a:xfrm>
        </p:spPr>
        <p:txBody>
          <a:bodyPr>
            <a:normAutofit/>
          </a:bodyPr>
          <a:lstStyle/>
          <a:p>
            <a:endParaRPr lang="ru-RU" sz="1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436510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музей?</a:t>
            </a:r>
          </a:p>
          <a:p>
            <a:pPr algn="l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кладовая истории, где хранится накопленный опыт предыдущих поколений. Как часто мы туда заглядываем? Пусть каждый ответит для себя сам.</a:t>
            </a:r>
          </a:p>
          <a:p>
            <a:pPr algn="l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важно на раннем этапе рассказать ребенку о том, где он живет, кто его предки, какова его малая родина, какая великая держава его страна! Ведь согласитесь, из этих маленьких звеньев складывается любовь к Отечеству.</a:t>
            </a:r>
          </a:p>
          <a:p>
            <a:pPr algn="l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Известный писатель Эрих Мария Ремарк говорил: “Человек способен сохранить лишь то, что растет в нем самом”. Вот и мы стараемся зародить в маленьких душах наших детей разумное, доброе, вечное.</a:t>
            </a:r>
          </a:p>
          <a:p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9120"/>
            <a:ext cx="2952329" cy="220515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35413"/>
            <a:ext cx="2952328" cy="216173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1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3" name="arrow.wav"/>
          </p:stSnd>
        </p:sndAc>
      </p:transition>
    </mc:Choice>
    <mc:Fallback xmlns="">
      <p:transition spd="slow">
        <p:fade/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5838824"/>
            <a:ext cx="720080" cy="48232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3999" cy="299695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Музейная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педагогика - важная составляющая дошкольного образования и воспитания детей. Музей приобщает ребенка к миру общечеловеческих ценностей, к истории, формирует художественный вкус. Занятия по музейной педагогике знакомят детей с произведениями народного музыки, традициями, бытом, создавая условия для творческой деятельности, приобщают их к русской культуре и творчеству. Планирование музейно-педагогической деятельности осуществляется совместно сотрудниками и педагогом дополнительного образования детского сада.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281" y="3004068"/>
            <a:ext cx="2810473" cy="191293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9" y="3020836"/>
            <a:ext cx="2808311" cy="191293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191" y="4951682"/>
            <a:ext cx="2954489" cy="195473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36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3" name="arrow.wav"/>
          </p:stSnd>
        </p:sndAc>
      </p:transition>
    </mc:Choice>
    <mc:Fallback xmlns="">
      <p:transition spd="slow">
        <p:fade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707904" y="4725144"/>
            <a:ext cx="7200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"/>
            <a:ext cx="9144000" cy="3573016"/>
          </a:xfr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Культуры и истории наследие, –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 то, чем человечество гордится,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 лучшее за многие столетия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тиши музеев бережно хранится,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Здесь люди обретают вдохновение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получают много впечатлений,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Здесь оживают яркие мгновения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 жизни предыдущих поколений.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61" y="3818706"/>
            <a:ext cx="1728192" cy="280831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38897"/>
            <a:ext cx="1872208" cy="280831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956" y="3838897"/>
            <a:ext cx="1859206" cy="280831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60651"/>
            <a:ext cx="1821507" cy="280831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r>
              <a:rPr lang="ru-RU" sz="2800" b="1" dirty="0">
                <a:solidFill>
                  <a:srgbClr val="FF0000"/>
                </a:solidFill>
              </a:rPr>
              <a:t>Задачи музейной </a:t>
            </a:r>
            <a:r>
              <a:rPr lang="ru-RU" sz="2800" b="1" dirty="0" smtClean="0">
                <a:solidFill>
                  <a:srgbClr val="FF0000"/>
                </a:solidFill>
              </a:rPr>
              <a:t>педагогики:</a:t>
            </a:r>
          </a:p>
          <a:p>
            <a:pPr algn="l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1.Воспитание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любви к родному краю  и людям, заботящимся о его процветании;</a:t>
            </a:r>
          </a:p>
          <a:p>
            <a:pPr algn="l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2.Формирование самосознания, становления активной жизненной позиции, умения успешно адаптироваться в окружающем мире;</a:t>
            </a:r>
          </a:p>
          <a:p>
            <a:pPr algn="l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3.Развитие творческих и организаторских способностей, предоставление возможности реализоваться в соответствии со своими склонностями и интересами, выявить свою  неповторимую индивидуальность;</a:t>
            </a:r>
          </a:p>
          <a:p>
            <a:pPr algn="l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4.Формирование детско-взрослой совместной деятельности на материале музейной практики;</a:t>
            </a:r>
          </a:p>
          <a:p>
            <a:pPr algn="l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5.Освоение нового типа  занятий, формирование профессиональной компетентности музейного педагога;</a:t>
            </a:r>
          </a:p>
          <a:p>
            <a:pPr algn="l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6.Формирование системы критериев и механизмов оценки образовательного результата музейной педагогики.</a:t>
            </a:r>
          </a:p>
          <a:p>
            <a:pPr algn="l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Формирование у дошкольников представления о музее.</a:t>
            </a:r>
          </a:p>
          <a:p>
            <a:pPr algn="l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8.Развитие познавательных способностей и познавательной деятельности.</a:t>
            </a:r>
          </a:p>
          <a:p>
            <a:pPr algn="l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9.Формирование проектно-исследовательских умений и навыков.</a:t>
            </a:r>
          </a:p>
          <a:p>
            <a:pPr algn="l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10.Развитие речи и расширения словарного запаса.</a:t>
            </a:r>
          </a:p>
          <a:p>
            <a:pPr algn="l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11.Воспитание любви к природе родного края и чувство сопричастности к ее сбережению.</a:t>
            </a:r>
          </a:p>
          <a:p>
            <a:pPr algn="l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12.Воспитание культуры поведения.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72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437111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музея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музей – панорама человеческой жизни, раскрывающая общечеловеческие и личностные ценности (взаимопомощь, сочувствие, достоинство, самоуважение); в музейных материалах представлены характеры и судьбы людей прошлого и настоящего, мотивы их поступков, модели их поведения, служащие ребёнку культурными эталонами для подражания;</a:t>
            </a:r>
            <a:b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– экспонаты музея воспринимаются как продукты творческой деятельности человека, как результат его взаимодействия с окружающим миром, с другими, с самим собой в разных жизненных ситуациях;</a:t>
            </a:r>
            <a:b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– в музее ребёнок осмысляет социальные явления и противоречия жизни, совершает внутренний акт самоопределения, изменения себя, соотнося свои взгляды, представления, ценности с нормами людей других эпох и культур, используя для этого социокультурный потенциал памятников.                                                                                                                                                 В личностном становлении ребенка значительная роль принадлежит искусству, которое организует духовный мир человека, определяет систему моральных и эстетических ценностей. Характерная особенность искусства - отражение действительности в художественных образах, которые действуют на сознание и чувства ребенка, воспитывают в нем определенное отношение к событиям и явлениям жизни, помогают глубже и полнее познавать </a:t>
            </a:r>
            <a:r>
              <a:rPr lang="ru-RU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действительность.</a:t>
            </a:r>
            <a:br>
              <a:rPr lang="ru-RU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5" y="3933056"/>
            <a:ext cx="7848872" cy="25922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50" y="4437112"/>
            <a:ext cx="3683994" cy="242157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346" y="4437113"/>
            <a:ext cx="4105654" cy="242157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34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2742"/>
            <a:ext cx="9144000" cy="223224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Музейная экскурсия – форма культурно-образовательной деятельности музея, основанная на коллективном осмотре музея под руководством специалиста по заранее намеченной теме и специальному маршруту. Особенностью музейной экскурсии  является сочетание показа и рассказа при главенствующей роли зрительного восприятия, которое дополняется впечатлениями и моторного характера: осмотр с разных точек зрения, на различном расстоянии. В детских музейных экскурсиях используется вопросно-ответный метод, приёмы игры, театрализации и продуктивной деятельности ребёнка (рисунок, лепка, моделирование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444" y="3789040"/>
            <a:ext cx="8876117" cy="280831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8500"/>
            <a:ext cx="3144034" cy="213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95401"/>
            <a:ext cx="2088232" cy="280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8" y="2170612"/>
            <a:ext cx="3129395" cy="227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737" y="4599282"/>
            <a:ext cx="3392599" cy="226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738" y="2180915"/>
            <a:ext cx="3392599" cy="225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74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8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439248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ЗАНЯТИЙ ПО МУЗЕЙНОЙ ПЕДАГОГИКЕ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2014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учебный год </a:t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Сентябрь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“Знакомство с музеем”	Дать детям представление о том, что такое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музей.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Октябрь	“Учимся ткать”	Развитие интереса к культуре русского народа через знакомство с бытом, традиционными занятиями</a:t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Ноябрь	“Русская изба”	Знакомство с традициями народного быта</a:t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Декабрь	“Моллюски”	Знакомство с морскими обитателями</a:t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Февраль	“Насекомые”	Знакомство с миром насекомых.</a:t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Март	“Русские музыкальные инструменты”	Знакомство с традиционными русскими музыкальными инструментами</a:t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Апрель	“Обрядовая кукла”	Знакомство с обрядовыми куклами </a:t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	“Защитники нашего края!” В.О.В.	Приобщение к истории родного города в годы Великой Отечественной войны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мини-музея в детском саду к 70-летию Великой Победы в ВОВ.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5301208"/>
            <a:ext cx="6417734" cy="12961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41861"/>
            <a:ext cx="2773809" cy="185549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41861"/>
            <a:ext cx="2773809" cy="185549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557" y="4725068"/>
            <a:ext cx="2880319" cy="185549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75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\Desktop\работа\Котовы\P11503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" y="1556792"/>
            <a:ext cx="9135666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331640" y="244302"/>
            <a:ext cx="6408712" cy="13464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Мини-музей в группе детского сада к 70-летию Победы в Великой отечественной войне 1941-1945гг.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20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673</TotalTime>
  <Words>496</Words>
  <Application>Microsoft Office PowerPoint</Application>
  <PresentationFormat>Экран (4:3)</PresentationFormat>
  <Paragraphs>40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музея  – музей – панорама человеческой жизни, раскрывающая общечеловеческие и личностные ценности (взаимопомощь, сочувствие, достоинство, самоуважение); в музейных материалах представлены характеры и судьбы людей прошлого и настоящего, мотивы их поступков, модели их поведения, служащие ребёнку культурными эталонами для подражания;      – экспонаты музея воспринимаются как продукты творческой деятельности человека, как результат его взаимодействия с окружающим миром, с другими, с самим собой в разных жизненных ситуациях;      – в музее ребёнок осмысляет социальные явления и противоречия жизни, совершает внутренний акт самоопределения, изменения себя, соотнося свои взгляды, представления, ценности с нормами людей других эпох и культур, используя для этого социокультурный потенциал памятников.                                                                                                                                                 В личностном становлении ребенка значительная роль принадлежит искусству, которое организует духовный мир человека, определяет систему моральных и эстетических ценностей. Характерная особенность искусства - отражение действительности в художественных образах, которые действуют на сознание и чувства ребенка, воспитывают в нем определенное отношение к событиям и явлениям жизни, помогают глубже и полнее познавать действительность. </vt:lpstr>
      <vt:lpstr>Музейная экскурсия – форма культурно-образовательной деятельности музея, основанная на коллективном осмотре музея под руководством специалиста по заранее намеченной теме и специальному маршруту. Особенностью музейной экскурсии  является сочетание показа и рассказа при главенствующей роли зрительного восприятия, которое дополняется впечатлениями и моторного характера: осмотр с разных точек зрения, на различном расстоянии. В детских музейных экскурсиях используется вопросно-ответный метод, приёмы игры, театрализации и продуктивной деятельности ребёнка (рисунок, лепка, моделирование</vt:lpstr>
      <vt:lpstr>ПЛАН ЗАНЯТИЙ ПО МУЗЕЙНОЙ ПЕДАГОГИКЕ  на 2014 – 2015 учебный год  Сентябрь “Знакомство с музеем” Дать детям представление о том, что такое музей. Октябрь “Учимся ткать” Развитие интереса к культуре русского народа через знакомство с бытом, традиционными занятиями Ноябрь “Русская изба” Знакомство с традициями народного быта Декабрь “Моллюски” Знакомство с морскими обитателями Февраль “Насекомые” Знакомство с миром насекомых. Март “Русские музыкальные инструменты” Знакомство с традиционными русскими музыкальными инструментами Апрель “Обрядовая кукла” Знакомство с обрядовыми куклами  Май “Защитники нашего края!” В.О.В. Приобщение к истории родного города в годы Великой Отечественной войны. Создание мини-музея в детском саду к 70-летию Великой Победы в ВОВ.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ВПО МО «Академия социального управления» Кафедра дошкольного образования</dc:title>
  <dc:creator>Новаицкая Людмила Мечеславовна</dc:creator>
  <cp:lastModifiedBy>Людмила</cp:lastModifiedBy>
  <cp:revision>39</cp:revision>
  <dcterms:created xsi:type="dcterms:W3CDTF">2014-04-11T14:11:59Z</dcterms:created>
  <dcterms:modified xsi:type="dcterms:W3CDTF">2020-03-05T21:09:18Z</dcterms:modified>
</cp:coreProperties>
</file>