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58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1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A520F-00D2-4FB8-B88C-0BDF9D5C4C7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C9309-690F-4B31-ACEC-34D6ACD4C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0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C9309-690F-4B31-ACEC-34D6ACD4C2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3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C9309-690F-4B31-ACEC-34D6ACD4C25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94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6653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30003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Реализация социального проекта «Наш сад»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уроках биологии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МАОУ «СОШ №1» с. Александровское</a:t>
            </a:r>
          </a:p>
          <a:p>
            <a:pPr algn="r">
              <a:buNone/>
            </a:pPr>
            <a:r>
              <a:rPr lang="ru-RU" sz="2000" dirty="0" smtClean="0"/>
              <a:t>Косова Евгения Михайловна</a:t>
            </a:r>
          </a:p>
          <a:p>
            <a:pPr algn="r">
              <a:buNone/>
            </a:pPr>
            <a:r>
              <a:rPr lang="ru-RU" sz="2000" dirty="0" smtClean="0"/>
              <a:t>Учитель химии и биологии</a:t>
            </a:r>
          </a:p>
          <a:p>
            <a:pPr algn="r">
              <a:buNone/>
            </a:pPr>
            <a:r>
              <a:rPr lang="ru-RU" sz="2000" dirty="0" smtClean="0"/>
              <a:t>2019 </a:t>
            </a:r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</p:txBody>
      </p:sp>
      <p:sp>
        <p:nvSpPr>
          <p:cNvPr id="14340" name="AutoShape 4" descr="C:\Documents and Settings\%D0%95%D0%B2%D0%B3%D0%B5%D0%BD%D0%B8%D1%8F\%D0%A0%D0%B0%D0%B1%D0%BE%D1%87%D0%B8%D0%B9 %D1%81%D1%82%D0%BE%D0%BB\sport_certificates_powerpoint_templa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C:\Documents and Settings\%D0%95%D0%B2%D0%B3%D0%B5%D0%BD%D0%B8%D1%8F\%D0%A0%D0%B0%D0%B1%D0%BE%D1%87%D0%B8%D0%B9 %D1%81%D1%82%D0%BE%D0%BB\sport_certificates_powerpoint_templa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Косов\Desktop\стрежевой\20191023_15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169225" cy="619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50019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b="1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Косов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79" y="548680"/>
            <a:ext cx="879518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Косов\Desktop\стрежевой\IMG-20191022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39741" cy="6254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Косов\Desktop\стрежевой\IMG-20191022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0535"/>
            <a:ext cx="6624736" cy="6537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Косов\Desktop\стрежевой\IMG-20191022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790" y="336860"/>
            <a:ext cx="4670127" cy="6226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315416"/>
            <a:ext cx="4680520" cy="77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7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 проектной деятельности 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-</a:t>
            </a:r>
            <a:r>
              <a:rPr lang="ru-RU" dirty="0" smtClean="0"/>
              <a:t>приобщить учащихся к активному обучению,</a:t>
            </a:r>
          </a:p>
          <a:p>
            <a:pPr>
              <a:buFontTx/>
              <a:buChar char="-"/>
            </a:pPr>
            <a:r>
              <a:rPr lang="en-US" dirty="0" smtClean="0"/>
              <a:t>-</a:t>
            </a:r>
            <a:r>
              <a:rPr lang="ru-RU" dirty="0" smtClean="0"/>
              <a:t>помочь развитию их учебно-познавательных умений и навыков</a:t>
            </a:r>
          </a:p>
          <a:p>
            <a:pPr>
              <a:buFontTx/>
              <a:buChar char="-"/>
            </a:pPr>
            <a:r>
              <a:rPr lang="en-US" dirty="0" smtClean="0"/>
              <a:t>-</a:t>
            </a:r>
            <a:r>
              <a:rPr lang="ru-RU" dirty="0" smtClean="0"/>
              <a:t> научить их учиться, чтобы лучше усваивать учебный материал по биологии (в частности по ботанике).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-</a:t>
            </a:r>
            <a:r>
              <a:rPr lang="ru-RU" dirty="0" smtClean="0"/>
              <a:t>формировать и развивать творческие способности ученика; </a:t>
            </a:r>
          </a:p>
          <a:p>
            <a:pPr marL="0" lvl="0" indent="0">
              <a:buNone/>
            </a:pPr>
            <a:r>
              <a:rPr lang="en-US" dirty="0" smtClean="0"/>
              <a:t>-</a:t>
            </a:r>
            <a:r>
              <a:rPr lang="ru-RU" dirty="0" smtClean="0"/>
              <a:t>развивать умения и навыки в постановке проблем и нахождения способов их решений; </a:t>
            </a:r>
          </a:p>
          <a:p>
            <a:pPr marL="0" lvl="0" indent="0">
              <a:buNone/>
            </a:pPr>
            <a:r>
              <a:rPr lang="en-US" dirty="0" smtClean="0"/>
              <a:t>-</a:t>
            </a:r>
            <a:r>
              <a:rPr lang="ru-RU" dirty="0" smtClean="0"/>
              <a:t>создать мотивирующий фактор в обучении и самообразовании; </a:t>
            </a:r>
          </a:p>
          <a:p>
            <a:pPr marL="0" lvl="0" indent="0">
              <a:buNone/>
            </a:pPr>
            <a:r>
              <a:rPr lang="en-US" dirty="0" smtClean="0"/>
              <a:t>-</a:t>
            </a:r>
            <a:r>
              <a:rPr lang="ru-RU" dirty="0" smtClean="0"/>
              <a:t>заложить основы чувства индивидуальной ответственности за свои поступки, принятые решения и действия; </a:t>
            </a:r>
          </a:p>
          <a:p>
            <a:pPr marL="0" lvl="0" indent="0">
              <a:buNone/>
            </a:pPr>
            <a:r>
              <a:rPr lang="en-US" dirty="0" smtClean="0"/>
              <a:t>-</a:t>
            </a:r>
            <a:r>
              <a:rPr lang="ru-RU" dirty="0" smtClean="0"/>
              <a:t>постараться развить у ученика коммуникативные умения и навыки и т.д.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Первый этап</a:t>
            </a:r>
            <a:r>
              <a:rPr lang="ru-RU" dirty="0" smtClean="0"/>
              <a:t> – выбор тематики проекта.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ru-RU" b="1" dirty="0" smtClean="0"/>
              <a:t>Вторым этап-сбор информации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Третий этап-изготовление продукта-результата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Четвертый этап-выбор вида презентации </a:t>
            </a:r>
            <a:r>
              <a:rPr lang="en-US" b="1" dirty="0" smtClean="0"/>
              <a:t>      </a:t>
            </a:r>
            <a:r>
              <a:rPr lang="ru-RU" b="1" dirty="0" smtClean="0"/>
              <a:t>проекта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Плюсы: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-Это красиво, </a:t>
            </a:r>
          </a:p>
          <a:p>
            <a:pPr>
              <a:buNone/>
            </a:pPr>
            <a:r>
              <a:rPr lang="ru-RU" dirty="0" smtClean="0"/>
              <a:t>-Не требует много времени по уходу</a:t>
            </a:r>
          </a:p>
          <a:p>
            <a:pPr>
              <a:buNone/>
            </a:pPr>
            <a:r>
              <a:rPr lang="ru-RU" dirty="0" smtClean="0"/>
              <a:t>-Доступно оформление (камушки)</a:t>
            </a:r>
          </a:p>
          <a:p>
            <a:pPr>
              <a:buNone/>
            </a:pPr>
            <a:r>
              <a:rPr lang="ru-RU" dirty="0" smtClean="0"/>
              <a:t>-Можно подарить на праздник</a:t>
            </a:r>
          </a:p>
          <a:p>
            <a:pPr>
              <a:buNone/>
            </a:pPr>
            <a:r>
              <a:rPr lang="ru-RU" dirty="0" smtClean="0"/>
              <a:t>- Модно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Трудности: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Мало посадочного материала</a:t>
            </a:r>
          </a:p>
          <a:p>
            <a:pPr>
              <a:buNone/>
            </a:pPr>
            <a:r>
              <a:rPr lang="ru-RU" dirty="0" smtClean="0"/>
              <a:t>- Где взять посадочный материал ?</a:t>
            </a:r>
          </a:p>
          <a:p>
            <a:pPr>
              <a:buNone/>
            </a:pPr>
            <a:r>
              <a:rPr lang="ru-RU" dirty="0" smtClean="0"/>
              <a:t>-Кактусы дорого стоят</a:t>
            </a:r>
          </a:p>
          <a:p>
            <a:pPr>
              <a:buNone/>
            </a:pPr>
            <a:r>
              <a:rPr lang="ru-RU" dirty="0" smtClean="0"/>
              <a:t>- Как размножать?</a:t>
            </a:r>
          </a:p>
          <a:p>
            <a:pPr>
              <a:buNone/>
            </a:pPr>
            <a:r>
              <a:rPr lang="ru-RU" dirty="0" smtClean="0"/>
              <a:t>- Как можно сочетать растения?</a:t>
            </a:r>
          </a:p>
          <a:p>
            <a:pPr>
              <a:buNone/>
            </a:pPr>
            <a:r>
              <a:rPr lang="ru-RU" dirty="0" smtClean="0"/>
              <a:t>-Что такое растительный дизайн?</a:t>
            </a:r>
          </a:p>
          <a:p>
            <a:pPr>
              <a:buNone/>
            </a:pPr>
            <a:r>
              <a:rPr lang="ru-RU" dirty="0" smtClean="0"/>
              <a:t>-Долго ждать пока вырастет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 рамках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-Условия,  возможности, сроки вегетативного размножения</a:t>
            </a:r>
          </a:p>
          <a:p>
            <a:r>
              <a:rPr lang="ru-RU" dirty="0" smtClean="0"/>
              <a:t>-сочетаемость растений</a:t>
            </a:r>
          </a:p>
          <a:p>
            <a:r>
              <a:rPr lang="ru-RU" dirty="0" smtClean="0"/>
              <a:t>-Выращивание комнатных растений из семян</a:t>
            </a:r>
          </a:p>
          <a:p>
            <a:r>
              <a:rPr lang="ru-RU" dirty="0" smtClean="0"/>
              <a:t>-Строение растений (видоизменения частей </a:t>
            </a:r>
            <a:r>
              <a:rPr lang="ru-RU" dirty="0" err="1" smtClean="0"/>
              <a:t>растения-видоизмененные</a:t>
            </a:r>
            <a:r>
              <a:rPr lang="ru-RU" dirty="0" smtClean="0"/>
              <a:t> листья, стебли, корни)</a:t>
            </a:r>
          </a:p>
          <a:p>
            <a:r>
              <a:rPr lang="ru-RU" dirty="0" smtClean="0"/>
              <a:t>-Процессы жизнедеятельности( транспирация, регенерация тканей)</a:t>
            </a:r>
          </a:p>
          <a:p>
            <a:r>
              <a:rPr lang="ru-RU" dirty="0" smtClean="0"/>
              <a:t>- химический состав растений(вода, лекарственные вещества, сахара)</a:t>
            </a:r>
          </a:p>
          <a:p>
            <a:r>
              <a:rPr lang="ru-RU" dirty="0" smtClean="0"/>
              <a:t>-Приспособленность к условиям среды( </a:t>
            </a:r>
            <a:r>
              <a:rPr lang="ru-RU" smtClean="0"/>
              <a:t>защитные механизмы </a:t>
            </a:r>
            <a:r>
              <a:rPr lang="ru-RU" dirty="0" smtClean="0"/>
              <a:t>)</a:t>
            </a:r>
          </a:p>
          <a:p>
            <a:r>
              <a:rPr lang="ru-RU" dirty="0" smtClean="0"/>
              <a:t>- Растительные ткани(образовательная, проводящая, покровная, и </a:t>
            </a:r>
            <a:r>
              <a:rPr lang="ru-RU" dirty="0" err="1" smtClean="0"/>
              <a:t>тд</a:t>
            </a:r>
            <a:r>
              <a:rPr lang="ru-RU" dirty="0" smtClean="0"/>
              <a:t> )  </a:t>
            </a:r>
          </a:p>
          <a:p>
            <a:r>
              <a:rPr lang="ru-RU" dirty="0" smtClean="0"/>
              <a:t>- Приемы выращивания и пересадки(влияние пикировки и прищипки)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Косов\Desktop\стрежевой\20191023_153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697888" cy="57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Косов\Desktop\стрежевой\20191023_153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8083824" cy="4221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557</TotalTime>
  <Words>293</Words>
  <Application>Microsoft Office PowerPoint</Application>
  <PresentationFormat>Экран (4:3)</PresentationFormat>
  <Paragraphs>53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Franklin Gothic Book</vt:lpstr>
      <vt:lpstr>Franklin Gothic Medium</vt:lpstr>
      <vt:lpstr>Wingdings 2</vt:lpstr>
      <vt:lpstr>Трек</vt:lpstr>
      <vt:lpstr>Реализация социального проекта «Наш сад» на уроках биологии </vt:lpstr>
      <vt:lpstr>Презентация PowerPoint</vt:lpstr>
      <vt:lpstr>Задачи проектной деятельности</vt:lpstr>
      <vt:lpstr>Этапы</vt:lpstr>
      <vt:lpstr>Плюсы: </vt:lpstr>
      <vt:lpstr>Трудности:  </vt:lpstr>
      <vt:lpstr>В рамках реализации проекта: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Косов</dc:creator>
  <cp:lastModifiedBy>Косова Евгения Михайловна</cp:lastModifiedBy>
  <cp:revision>57</cp:revision>
  <dcterms:modified xsi:type="dcterms:W3CDTF">2020-03-04T02:10:27Z</dcterms:modified>
</cp:coreProperties>
</file>