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9" r:id="rId3"/>
    <p:sldId id="270" r:id="rId4"/>
    <p:sldId id="268" r:id="rId5"/>
    <p:sldId id="265" r:id="rId6"/>
    <p:sldId id="266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2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3" r:id="rId2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27" autoAdjust="0"/>
    <p:restoredTop sz="94660"/>
  </p:normalViewPr>
  <p:slideViewPr>
    <p:cSldViewPr>
      <p:cViewPr varScale="1">
        <p:scale>
          <a:sx n="142" d="100"/>
          <a:sy n="142" d="100"/>
        </p:scale>
        <p:origin x="810" y="1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image" Target="../media/image39.wmf"/><Relationship Id="rId18" Type="http://schemas.openxmlformats.org/officeDocument/2006/relationships/image" Target="../media/image44.wmf"/><Relationship Id="rId3" Type="http://schemas.openxmlformats.org/officeDocument/2006/relationships/image" Target="../media/image29.wmf"/><Relationship Id="rId21" Type="http://schemas.openxmlformats.org/officeDocument/2006/relationships/image" Target="../media/image47.wmf"/><Relationship Id="rId7" Type="http://schemas.openxmlformats.org/officeDocument/2006/relationships/image" Target="../media/image33.wmf"/><Relationship Id="rId12" Type="http://schemas.openxmlformats.org/officeDocument/2006/relationships/image" Target="../media/image38.wmf"/><Relationship Id="rId17" Type="http://schemas.openxmlformats.org/officeDocument/2006/relationships/image" Target="../media/image43.wmf"/><Relationship Id="rId2" Type="http://schemas.openxmlformats.org/officeDocument/2006/relationships/image" Target="../media/image28.wmf"/><Relationship Id="rId16" Type="http://schemas.openxmlformats.org/officeDocument/2006/relationships/image" Target="../media/image42.wmf"/><Relationship Id="rId20" Type="http://schemas.openxmlformats.org/officeDocument/2006/relationships/image" Target="../media/image46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11" Type="http://schemas.openxmlformats.org/officeDocument/2006/relationships/image" Target="../media/image37.wmf"/><Relationship Id="rId24" Type="http://schemas.openxmlformats.org/officeDocument/2006/relationships/image" Target="../media/image50.wmf"/><Relationship Id="rId5" Type="http://schemas.openxmlformats.org/officeDocument/2006/relationships/image" Target="../media/image31.wmf"/><Relationship Id="rId15" Type="http://schemas.openxmlformats.org/officeDocument/2006/relationships/image" Target="../media/image41.wmf"/><Relationship Id="rId23" Type="http://schemas.openxmlformats.org/officeDocument/2006/relationships/image" Target="../media/image49.wmf"/><Relationship Id="rId10" Type="http://schemas.openxmlformats.org/officeDocument/2006/relationships/image" Target="../media/image36.wmf"/><Relationship Id="rId19" Type="http://schemas.openxmlformats.org/officeDocument/2006/relationships/image" Target="../media/image45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Relationship Id="rId14" Type="http://schemas.openxmlformats.org/officeDocument/2006/relationships/image" Target="../media/image40.wmf"/><Relationship Id="rId22" Type="http://schemas.openxmlformats.org/officeDocument/2006/relationships/image" Target="../media/image4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F317-6A68-4A5A-85A0-BAA1A37DBAEE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5E6F-2D74-41E1-AA8C-647BB273C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F317-6A68-4A5A-85A0-BAA1A37DBAEE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5E6F-2D74-41E1-AA8C-647BB273C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F317-6A68-4A5A-85A0-BAA1A37DBAEE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5E6F-2D74-41E1-AA8C-647BB273C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F317-6A68-4A5A-85A0-BAA1A37DBAEE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5E6F-2D74-41E1-AA8C-647BB273C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F317-6A68-4A5A-85A0-BAA1A37DBAEE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5E6F-2D74-41E1-AA8C-647BB273C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F317-6A68-4A5A-85A0-BAA1A37DBAEE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5E6F-2D74-41E1-AA8C-647BB273C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F317-6A68-4A5A-85A0-BAA1A37DBAEE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5E6F-2D74-41E1-AA8C-647BB273C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F317-6A68-4A5A-85A0-BAA1A37DBAEE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5E6F-2D74-41E1-AA8C-647BB273C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F317-6A68-4A5A-85A0-BAA1A37DBAEE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5E6F-2D74-41E1-AA8C-647BB273C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F317-6A68-4A5A-85A0-BAA1A37DBAEE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5E6F-2D74-41E1-AA8C-647BB273C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F317-6A68-4A5A-85A0-BAA1A37DBAEE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579D5E6F-2D74-41E1-AA8C-647BB273C0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00F317-6A68-4A5A-85A0-BAA1A37DBAEE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9D5E6F-2D74-41E1-AA8C-647BB273C0B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4.bin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0.bin"/><Relationship Id="rId18" Type="http://schemas.openxmlformats.org/officeDocument/2006/relationships/image" Target="../media/image34.wmf"/><Relationship Id="rId26" Type="http://schemas.openxmlformats.org/officeDocument/2006/relationships/image" Target="../media/image38.wmf"/><Relationship Id="rId39" Type="http://schemas.openxmlformats.org/officeDocument/2006/relationships/oleObject" Target="../embeddings/oleObject43.bin"/><Relationship Id="rId21" Type="http://schemas.openxmlformats.org/officeDocument/2006/relationships/oleObject" Target="../embeddings/oleObject34.bin"/><Relationship Id="rId34" Type="http://schemas.openxmlformats.org/officeDocument/2006/relationships/image" Target="../media/image42.wmf"/><Relationship Id="rId42" Type="http://schemas.openxmlformats.org/officeDocument/2006/relationships/image" Target="../media/image46.wmf"/><Relationship Id="rId47" Type="http://schemas.openxmlformats.org/officeDocument/2006/relationships/oleObject" Target="../embeddings/oleObject47.bin"/><Relationship Id="rId50" Type="http://schemas.openxmlformats.org/officeDocument/2006/relationships/image" Target="../media/image50.wmf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3.wmf"/><Relationship Id="rId29" Type="http://schemas.openxmlformats.org/officeDocument/2006/relationships/oleObject" Target="../embeddings/oleObject38.bin"/><Relationship Id="rId11" Type="http://schemas.openxmlformats.org/officeDocument/2006/relationships/oleObject" Target="../embeddings/oleObject29.bin"/><Relationship Id="rId24" Type="http://schemas.openxmlformats.org/officeDocument/2006/relationships/image" Target="../media/image37.wmf"/><Relationship Id="rId32" Type="http://schemas.openxmlformats.org/officeDocument/2006/relationships/image" Target="../media/image41.wmf"/><Relationship Id="rId37" Type="http://schemas.openxmlformats.org/officeDocument/2006/relationships/oleObject" Target="../embeddings/oleObject42.bin"/><Relationship Id="rId40" Type="http://schemas.openxmlformats.org/officeDocument/2006/relationships/image" Target="../media/image45.wmf"/><Relationship Id="rId45" Type="http://schemas.openxmlformats.org/officeDocument/2006/relationships/oleObject" Target="../embeddings/oleObject46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23" Type="http://schemas.openxmlformats.org/officeDocument/2006/relationships/oleObject" Target="../embeddings/oleObject35.bin"/><Relationship Id="rId28" Type="http://schemas.openxmlformats.org/officeDocument/2006/relationships/image" Target="../media/image39.wmf"/><Relationship Id="rId36" Type="http://schemas.openxmlformats.org/officeDocument/2006/relationships/image" Target="../media/image43.wmf"/><Relationship Id="rId49" Type="http://schemas.openxmlformats.org/officeDocument/2006/relationships/oleObject" Target="../embeddings/oleObject48.bin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33.bin"/><Relationship Id="rId31" Type="http://schemas.openxmlformats.org/officeDocument/2006/relationships/oleObject" Target="../embeddings/oleObject39.bin"/><Relationship Id="rId44" Type="http://schemas.openxmlformats.org/officeDocument/2006/relationships/image" Target="../media/image47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2.wmf"/><Relationship Id="rId22" Type="http://schemas.openxmlformats.org/officeDocument/2006/relationships/image" Target="../media/image36.wmf"/><Relationship Id="rId27" Type="http://schemas.openxmlformats.org/officeDocument/2006/relationships/oleObject" Target="../embeddings/oleObject37.bin"/><Relationship Id="rId30" Type="http://schemas.openxmlformats.org/officeDocument/2006/relationships/image" Target="../media/image40.wmf"/><Relationship Id="rId35" Type="http://schemas.openxmlformats.org/officeDocument/2006/relationships/oleObject" Target="../embeddings/oleObject41.bin"/><Relationship Id="rId43" Type="http://schemas.openxmlformats.org/officeDocument/2006/relationships/oleObject" Target="../embeddings/oleObject45.bin"/><Relationship Id="rId48" Type="http://schemas.openxmlformats.org/officeDocument/2006/relationships/image" Target="../media/image49.wmf"/><Relationship Id="rId8" Type="http://schemas.openxmlformats.org/officeDocument/2006/relationships/image" Target="../media/image29.wmf"/><Relationship Id="rId3" Type="http://schemas.openxmlformats.org/officeDocument/2006/relationships/oleObject" Target="../embeddings/oleObject25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32.bin"/><Relationship Id="rId25" Type="http://schemas.openxmlformats.org/officeDocument/2006/relationships/oleObject" Target="../embeddings/oleObject36.bin"/><Relationship Id="rId33" Type="http://schemas.openxmlformats.org/officeDocument/2006/relationships/oleObject" Target="../embeddings/oleObject40.bin"/><Relationship Id="rId38" Type="http://schemas.openxmlformats.org/officeDocument/2006/relationships/image" Target="../media/image44.wmf"/><Relationship Id="rId46" Type="http://schemas.openxmlformats.org/officeDocument/2006/relationships/image" Target="../media/image48.wmf"/><Relationship Id="rId20" Type="http://schemas.openxmlformats.org/officeDocument/2006/relationships/image" Target="../media/image35.wmf"/><Relationship Id="rId41" Type="http://schemas.openxmlformats.org/officeDocument/2006/relationships/oleObject" Target="../embeddings/oleObject44.bin"/><Relationship Id="rId1" Type="http://schemas.openxmlformats.org/officeDocument/2006/relationships/vmlDrawing" Target="../drawings/vmlDrawing25.vml"/><Relationship Id="rId6" Type="http://schemas.openxmlformats.org/officeDocument/2006/relationships/image" Target="../media/image2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910817"/>
            <a:ext cx="1890254" cy="171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330016"/>
              </p:ext>
            </p:extLst>
          </p:nvPr>
        </p:nvGraphicFramePr>
        <p:xfrm>
          <a:off x="1171575" y="801688"/>
          <a:ext cx="2655888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Уравнение" r:id="rId4" imgW="799920" imgH="431640" progId="Equation.3">
                  <p:embed/>
                </p:oleObj>
              </mc:Choice>
              <mc:Fallback>
                <p:oleObj name="Уравнение" r:id="rId4" imgW="79992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1575" y="801688"/>
                        <a:ext cx="2655888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910817"/>
            <a:ext cx="1890254" cy="171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171575" y="1038225"/>
          <a:ext cx="2659063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Формула" r:id="rId4" imgW="799753" imgH="241195" progId="Equation.3">
                  <p:embed/>
                </p:oleObj>
              </mc:Choice>
              <mc:Fallback>
                <p:oleObj name="Формула" r:id="rId4" imgW="799753" imgH="241195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1575" y="1038225"/>
                        <a:ext cx="2659063" cy="60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910817"/>
            <a:ext cx="1890254" cy="171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128713" y="1117600"/>
          <a:ext cx="27463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Формула" r:id="rId4" imgW="825142" imgH="177723" progId="Equation.3">
                  <p:embed/>
                </p:oleObj>
              </mc:Choice>
              <mc:Fallback>
                <p:oleObj name="Формула" r:id="rId4" imgW="825142" imgH="177723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713" y="1117600"/>
                        <a:ext cx="2746375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910817"/>
            <a:ext cx="1890254" cy="171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276350" y="1117600"/>
          <a:ext cx="2449513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2" name="Формула" r:id="rId4" imgW="736280" imgH="177723" progId="Equation.3">
                  <p:embed/>
                </p:oleObj>
              </mc:Choice>
              <mc:Fallback>
                <p:oleObj name="Формула" r:id="rId4" imgW="736280" imgH="177723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0" y="1117600"/>
                        <a:ext cx="2449513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910817"/>
            <a:ext cx="1890254" cy="171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149350" y="1117600"/>
          <a:ext cx="2703513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Формула" r:id="rId4" imgW="812447" imgH="177723" progId="Equation.3">
                  <p:embed/>
                </p:oleObj>
              </mc:Choice>
              <mc:Fallback>
                <p:oleObj name="Формула" r:id="rId4" imgW="812447" imgH="177723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1117600"/>
                        <a:ext cx="2703513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910817"/>
            <a:ext cx="1890254" cy="171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465263" y="1087438"/>
          <a:ext cx="20701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0" name="Формула" r:id="rId4" imgW="622030" imgH="203112" progId="Equation.3">
                  <p:embed/>
                </p:oleObj>
              </mc:Choice>
              <mc:Fallback>
                <p:oleObj name="Формула" r:id="rId4" imgW="622030" imgH="203112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263" y="1087438"/>
                        <a:ext cx="20701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910817"/>
            <a:ext cx="1890254" cy="171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276350" y="1117600"/>
          <a:ext cx="244792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4" name="Формула" r:id="rId4" imgW="736280" imgH="177723" progId="Equation.3">
                  <p:embed/>
                </p:oleObj>
              </mc:Choice>
              <mc:Fallback>
                <p:oleObj name="Формула" r:id="rId4" imgW="736280" imgH="177723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0" y="1117600"/>
                        <a:ext cx="2447925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910817"/>
            <a:ext cx="1890254" cy="171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317625" y="1117600"/>
          <a:ext cx="236378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8" name="Формула" r:id="rId4" imgW="710891" imgH="177723" progId="Equation.3">
                  <p:embed/>
                </p:oleObj>
              </mc:Choice>
              <mc:Fallback>
                <p:oleObj name="Формула" r:id="rId4" imgW="710891" imgH="177723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25" y="1117600"/>
                        <a:ext cx="2363788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910817"/>
            <a:ext cx="1890254" cy="171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231900" y="1117600"/>
          <a:ext cx="253682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6" name="Формула" r:id="rId4" imgW="761669" imgH="177723" progId="Equation.3">
                  <p:embed/>
                </p:oleObj>
              </mc:Choice>
              <mc:Fallback>
                <p:oleObj name="Формула" r:id="rId4" imgW="761669" imgH="177723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1900" y="1117600"/>
                        <a:ext cx="2536825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910817"/>
            <a:ext cx="1890254" cy="171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338263" y="1087438"/>
          <a:ext cx="23256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4" name="Формула" r:id="rId4" imgW="698197" imgH="203112" progId="Equation.3">
                  <p:embed/>
                </p:oleObj>
              </mc:Choice>
              <mc:Fallback>
                <p:oleObj name="Формула" r:id="rId4" imgW="698197" imgH="203112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8263" y="1087438"/>
                        <a:ext cx="2325687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910817"/>
            <a:ext cx="1890254" cy="171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920750" y="803275"/>
          <a:ext cx="3160713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" name="Формула" r:id="rId4" imgW="952087" imgH="431613" progId="Equation.3">
                  <p:embed/>
                </p:oleObj>
              </mc:Choice>
              <mc:Fallback>
                <p:oleObj name="Формула" r:id="rId4" imgW="952087" imgH="431613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803275"/>
                        <a:ext cx="3160713" cy="107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910817"/>
            <a:ext cx="1890254" cy="171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771263"/>
              </p:ext>
            </p:extLst>
          </p:nvPr>
        </p:nvGraphicFramePr>
        <p:xfrm>
          <a:off x="1298575" y="847725"/>
          <a:ext cx="2403475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Уравнение" r:id="rId4" imgW="723600" imgH="393480" progId="Equation.3">
                  <p:embed/>
                </p:oleObj>
              </mc:Choice>
              <mc:Fallback>
                <p:oleObj name="Уравнение" r:id="rId4" imgW="7236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847725"/>
                        <a:ext cx="2403475" cy="982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910817"/>
            <a:ext cx="1890254" cy="171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960438" y="849313"/>
          <a:ext cx="3078162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2" name="Формула" r:id="rId4" imgW="926698" imgH="393529" progId="Equation.3">
                  <p:embed/>
                </p:oleObj>
              </mc:Choice>
              <mc:Fallback>
                <p:oleObj name="Формула" r:id="rId4" imgW="926698" imgH="39352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849313"/>
                        <a:ext cx="3078162" cy="98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910817"/>
            <a:ext cx="1890254" cy="171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582613" y="771525"/>
          <a:ext cx="3835400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6" name="Формула" r:id="rId4" imgW="1155700" imgH="457200" progId="Equation.3">
                  <p:embed/>
                </p:oleObj>
              </mc:Choice>
              <mc:Fallback>
                <p:oleObj name="Формула" r:id="rId4" imgW="11557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771525"/>
                        <a:ext cx="3835400" cy="1138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910817"/>
            <a:ext cx="1890254" cy="171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393700" y="803275"/>
          <a:ext cx="4214813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0" name="Формула" r:id="rId4" imgW="1269449" imgH="431613" progId="Equation.3">
                  <p:embed/>
                </p:oleObj>
              </mc:Choice>
              <mc:Fallback>
                <p:oleObj name="Формула" r:id="rId4" imgW="1269449" imgH="431613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803275"/>
                        <a:ext cx="4214813" cy="107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910817"/>
            <a:ext cx="1890254" cy="171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204788" y="803275"/>
          <a:ext cx="4595812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4" name="Формула" r:id="rId4" imgW="1384300" imgH="431800" progId="Equation.3">
                  <p:embed/>
                </p:oleObj>
              </mc:Choice>
              <mc:Fallback>
                <p:oleObj name="Формула" r:id="rId4" imgW="1384300" imgH="431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8" y="803275"/>
                        <a:ext cx="4595812" cy="107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910817"/>
            <a:ext cx="1890254" cy="171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415925" y="803275"/>
          <a:ext cx="4171950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8" name="Формула" r:id="rId4" imgW="1257300" imgH="431800" progId="Equation.3">
                  <p:embed/>
                </p:oleObj>
              </mc:Choice>
              <mc:Fallback>
                <p:oleObj name="Формула" r:id="rId4" imgW="1257300" imgH="431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803275"/>
                        <a:ext cx="4171950" cy="107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365035"/>
              </p:ext>
            </p:extLst>
          </p:nvPr>
        </p:nvGraphicFramePr>
        <p:xfrm>
          <a:off x="209550" y="2352675"/>
          <a:ext cx="2565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6" name="Уравнение" r:id="rId3" imgW="2565360" imgH="393480" progId="Equation.3">
                  <p:embed/>
                </p:oleObj>
              </mc:Choice>
              <mc:Fallback>
                <p:oleObj name="Уравнение" r:id="rId3" imgW="2565360" imgH="39348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" y="2352675"/>
                        <a:ext cx="2565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638257"/>
              </p:ext>
            </p:extLst>
          </p:nvPr>
        </p:nvGraphicFramePr>
        <p:xfrm>
          <a:off x="209520" y="2706776"/>
          <a:ext cx="1511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7" name="Уравнение" r:id="rId5" imgW="1511280" imgH="393480" progId="Equation.3">
                  <p:embed/>
                </p:oleObj>
              </mc:Choice>
              <mc:Fallback>
                <p:oleObj name="Уравнение" r:id="rId5" imgW="1511280" imgH="39348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20" y="2706776"/>
                        <a:ext cx="15113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066554"/>
              </p:ext>
            </p:extLst>
          </p:nvPr>
        </p:nvGraphicFramePr>
        <p:xfrm>
          <a:off x="226982" y="930235"/>
          <a:ext cx="2552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8" name="Уравнение" r:id="rId7" imgW="2552400" imgH="393480" progId="Equation.3">
                  <p:embed/>
                </p:oleObj>
              </mc:Choice>
              <mc:Fallback>
                <p:oleObj name="Уравнение" r:id="rId7" imgW="2552400" imgH="39348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982" y="930235"/>
                        <a:ext cx="2552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3673415"/>
              </p:ext>
            </p:extLst>
          </p:nvPr>
        </p:nvGraphicFramePr>
        <p:xfrm>
          <a:off x="211867" y="1976434"/>
          <a:ext cx="142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9" name="Формула" r:id="rId9" imgW="1422400" imgH="393700" progId="Equation.3">
                  <p:embed/>
                </p:oleObj>
              </mc:Choice>
              <mc:Fallback>
                <p:oleObj name="Формула" r:id="rId9" imgW="1422400" imgH="39370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67" y="1976434"/>
                        <a:ext cx="1422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183832"/>
              </p:ext>
            </p:extLst>
          </p:nvPr>
        </p:nvGraphicFramePr>
        <p:xfrm>
          <a:off x="201613" y="1349375"/>
          <a:ext cx="1524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0" name="Уравнение" r:id="rId11" imgW="1523880" imgH="393480" progId="Equation.3">
                  <p:embed/>
                </p:oleObj>
              </mc:Choice>
              <mc:Fallback>
                <p:oleObj name="Уравнение" r:id="rId11" imgW="1523880" imgH="39348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1349375"/>
                        <a:ext cx="15240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229911"/>
              </p:ext>
            </p:extLst>
          </p:nvPr>
        </p:nvGraphicFramePr>
        <p:xfrm>
          <a:off x="204788" y="1677988"/>
          <a:ext cx="1333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1" name="Уравнение" r:id="rId13" imgW="1333440" imgH="393480" progId="Equation.3">
                  <p:embed/>
                </p:oleObj>
              </mc:Choice>
              <mc:Fallback>
                <p:oleObj name="Уравнение" r:id="rId13" imgW="1333440" imgH="39348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8" y="1677988"/>
                        <a:ext cx="13335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4" name="Object 8"/>
          <p:cNvGraphicFramePr>
            <a:graphicFrameLocks noChangeAspect="1"/>
          </p:cNvGraphicFramePr>
          <p:nvPr/>
        </p:nvGraphicFramePr>
        <p:xfrm>
          <a:off x="214282" y="3214692"/>
          <a:ext cx="2565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2" name="Формула" r:id="rId15" imgW="2565400" imgH="393700" progId="Equation.3">
                  <p:embed/>
                </p:oleObj>
              </mc:Choice>
              <mc:Fallback>
                <p:oleObj name="Формула" r:id="rId15" imgW="2565400" imgH="39370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3214692"/>
                        <a:ext cx="2565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5" name="Object 9"/>
          <p:cNvGraphicFramePr>
            <a:graphicFrameLocks noChangeAspect="1"/>
          </p:cNvGraphicFramePr>
          <p:nvPr/>
        </p:nvGraphicFramePr>
        <p:xfrm>
          <a:off x="214282" y="3643320"/>
          <a:ext cx="1498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3" name="Формула" r:id="rId17" imgW="1497950" imgH="393529" progId="Equation.3">
                  <p:embed/>
                </p:oleObj>
              </mc:Choice>
              <mc:Fallback>
                <p:oleObj name="Формула" r:id="rId17" imgW="1497950" imgH="393529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3643320"/>
                        <a:ext cx="14986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6" name="Object 10"/>
          <p:cNvGraphicFramePr>
            <a:graphicFrameLocks noChangeAspect="1"/>
          </p:cNvGraphicFramePr>
          <p:nvPr/>
        </p:nvGraphicFramePr>
        <p:xfrm>
          <a:off x="214282" y="4071948"/>
          <a:ext cx="2768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4" name="Формула" r:id="rId19" imgW="2768600" imgH="393700" progId="Equation.3">
                  <p:embed/>
                </p:oleObj>
              </mc:Choice>
              <mc:Fallback>
                <p:oleObj name="Формула" r:id="rId19" imgW="2768600" imgH="393700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4071948"/>
                        <a:ext cx="27686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7" name="Object 11"/>
          <p:cNvGraphicFramePr>
            <a:graphicFrameLocks noChangeAspect="1"/>
          </p:cNvGraphicFramePr>
          <p:nvPr/>
        </p:nvGraphicFramePr>
        <p:xfrm>
          <a:off x="182563" y="4500563"/>
          <a:ext cx="1384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5" name="Формула" r:id="rId21" imgW="1384300" imgH="393700" progId="Equation.3">
                  <p:embed/>
                </p:oleObj>
              </mc:Choice>
              <mc:Fallback>
                <p:oleObj name="Формула" r:id="rId21" imgW="1384300" imgH="39370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3" y="4500563"/>
                        <a:ext cx="13843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8" name="Object 12"/>
          <p:cNvGraphicFramePr>
            <a:graphicFrameLocks noChangeAspect="1"/>
          </p:cNvGraphicFramePr>
          <p:nvPr/>
        </p:nvGraphicFramePr>
        <p:xfrm>
          <a:off x="3357554" y="714362"/>
          <a:ext cx="13589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6" name="Формула" r:id="rId23" imgW="1358310" imgH="203112" progId="Equation.3">
                  <p:embed/>
                </p:oleObj>
              </mc:Choice>
              <mc:Fallback>
                <p:oleObj name="Формула" r:id="rId23" imgW="1358310" imgH="203112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714362"/>
                        <a:ext cx="13589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9" name="Object 13"/>
          <p:cNvGraphicFramePr>
            <a:graphicFrameLocks noChangeAspect="1"/>
          </p:cNvGraphicFramePr>
          <p:nvPr/>
        </p:nvGraphicFramePr>
        <p:xfrm>
          <a:off x="3357554" y="1071552"/>
          <a:ext cx="12065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7" name="Формула" r:id="rId25" imgW="1206500" imgH="203200" progId="Equation.3">
                  <p:embed/>
                </p:oleObj>
              </mc:Choice>
              <mc:Fallback>
                <p:oleObj name="Формула" r:id="rId25" imgW="1206500" imgH="203200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1071552"/>
                        <a:ext cx="12065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0" name="Object 14"/>
          <p:cNvGraphicFramePr>
            <a:graphicFrameLocks noChangeAspect="1"/>
          </p:cNvGraphicFramePr>
          <p:nvPr/>
        </p:nvGraphicFramePr>
        <p:xfrm>
          <a:off x="3357554" y="1357304"/>
          <a:ext cx="1562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8" name="Формула" r:id="rId27" imgW="1562100" imgH="393700" progId="Equation.3">
                  <p:embed/>
                </p:oleObj>
              </mc:Choice>
              <mc:Fallback>
                <p:oleObj name="Формула" r:id="rId27" imgW="1562100" imgH="39370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1357304"/>
                        <a:ext cx="15621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1" name="Object 15"/>
          <p:cNvGraphicFramePr>
            <a:graphicFrameLocks noChangeAspect="1"/>
          </p:cNvGraphicFramePr>
          <p:nvPr/>
        </p:nvGraphicFramePr>
        <p:xfrm>
          <a:off x="3357554" y="1785932"/>
          <a:ext cx="11176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9" name="Формула" r:id="rId29" imgW="1117115" imgH="203112" progId="Equation.3">
                  <p:embed/>
                </p:oleObj>
              </mc:Choice>
              <mc:Fallback>
                <p:oleObj name="Формула" r:id="rId29" imgW="1117115" imgH="203112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1785932"/>
                        <a:ext cx="11176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2" name="Object 16"/>
          <p:cNvGraphicFramePr>
            <a:graphicFrameLocks noChangeAspect="1"/>
          </p:cNvGraphicFramePr>
          <p:nvPr/>
        </p:nvGraphicFramePr>
        <p:xfrm>
          <a:off x="3357554" y="2071684"/>
          <a:ext cx="11176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0" name="Формула" r:id="rId31" imgW="1117115" imgH="203112" progId="Equation.3">
                  <p:embed/>
                </p:oleObj>
              </mc:Choice>
              <mc:Fallback>
                <p:oleObj name="Формула" r:id="rId31" imgW="1117115" imgH="203112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2071684"/>
                        <a:ext cx="11176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3" name="Object 17"/>
          <p:cNvGraphicFramePr>
            <a:graphicFrameLocks noChangeAspect="1"/>
          </p:cNvGraphicFramePr>
          <p:nvPr/>
        </p:nvGraphicFramePr>
        <p:xfrm>
          <a:off x="3357554" y="2285998"/>
          <a:ext cx="1460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1" name="Формула" r:id="rId33" imgW="1459866" imgH="393529" progId="Equation.3">
                  <p:embed/>
                </p:oleObj>
              </mc:Choice>
              <mc:Fallback>
                <p:oleObj name="Формула" r:id="rId33" imgW="1459866" imgH="393529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2285998"/>
                        <a:ext cx="14605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4" name="Object 18"/>
          <p:cNvGraphicFramePr>
            <a:graphicFrameLocks noChangeAspect="1"/>
          </p:cNvGraphicFramePr>
          <p:nvPr/>
        </p:nvGraphicFramePr>
        <p:xfrm>
          <a:off x="3357554" y="2643188"/>
          <a:ext cx="1384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2" name="Формула" r:id="rId35" imgW="1384300" imgH="393700" progId="Equation.3">
                  <p:embed/>
                </p:oleObj>
              </mc:Choice>
              <mc:Fallback>
                <p:oleObj name="Формула" r:id="rId35" imgW="1384300" imgH="39370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2643188"/>
                        <a:ext cx="13843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5" name="Object 19"/>
          <p:cNvGraphicFramePr>
            <a:graphicFrameLocks noChangeAspect="1"/>
          </p:cNvGraphicFramePr>
          <p:nvPr/>
        </p:nvGraphicFramePr>
        <p:xfrm>
          <a:off x="3384550" y="3067050"/>
          <a:ext cx="1308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3" name="Формула" r:id="rId37" imgW="1307880" imgH="393480" progId="Equation.3">
                  <p:embed/>
                </p:oleObj>
              </mc:Choice>
              <mc:Fallback>
                <p:oleObj name="Формула" r:id="rId37" imgW="1307880" imgH="39348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550" y="3067050"/>
                        <a:ext cx="13081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6" name="Object 20"/>
          <p:cNvGraphicFramePr>
            <a:graphicFrameLocks noChangeAspect="1"/>
          </p:cNvGraphicFramePr>
          <p:nvPr/>
        </p:nvGraphicFramePr>
        <p:xfrm>
          <a:off x="3357554" y="3429006"/>
          <a:ext cx="2463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4" name="Формула" r:id="rId39" imgW="2463800" imgH="393700" progId="Equation.3">
                  <p:embed/>
                </p:oleObj>
              </mc:Choice>
              <mc:Fallback>
                <p:oleObj name="Формула" r:id="rId39" imgW="2463800" imgH="393700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3429006"/>
                        <a:ext cx="24638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7" name="Object 21"/>
          <p:cNvGraphicFramePr>
            <a:graphicFrameLocks noChangeAspect="1"/>
          </p:cNvGraphicFramePr>
          <p:nvPr/>
        </p:nvGraphicFramePr>
        <p:xfrm>
          <a:off x="3357554" y="3929072"/>
          <a:ext cx="16129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5" name="Формула" r:id="rId41" imgW="1612900" imgH="203200" progId="Equation.3">
                  <p:embed/>
                </p:oleObj>
              </mc:Choice>
              <mc:Fallback>
                <p:oleObj name="Формула" r:id="rId41" imgW="1612900" imgH="203200" progId="Equation.3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3929072"/>
                        <a:ext cx="16129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8" name="Object 22"/>
          <p:cNvGraphicFramePr>
            <a:graphicFrameLocks noChangeAspect="1"/>
          </p:cNvGraphicFramePr>
          <p:nvPr/>
        </p:nvGraphicFramePr>
        <p:xfrm>
          <a:off x="3357554" y="4286262"/>
          <a:ext cx="2908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6" name="Формула" r:id="rId43" imgW="2908300" imgH="393700" progId="Equation.3">
                  <p:embed/>
                </p:oleObj>
              </mc:Choice>
              <mc:Fallback>
                <p:oleObj name="Формула" r:id="rId43" imgW="2908300" imgH="393700" progId="Equation.3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4286262"/>
                        <a:ext cx="29083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9" name="Object 23"/>
          <p:cNvGraphicFramePr>
            <a:graphicFrameLocks noChangeAspect="1"/>
          </p:cNvGraphicFramePr>
          <p:nvPr/>
        </p:nvGraphicFramePr>
        <p:xfrm>
          <a:off x="6000760" y="1214428"/>
          <a:ext cx="2387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7" name="Формула" r:id="rId45" imgW="2387600" imgH="393700" progId="Equation.3">
                  <p:embed/>
                </p:oleObj>
              </mc:Choice>
              <mc:Fallback>
                <p:oleObj name="Формула" r:id="rId45" imgW="2387600" imgH="393700" progId="Equation.3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60" y="1214428"/>
                        <a:ext cx="23876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00" name="Object 24"/>
          <p:cNvGraphicFramePr>
            <a:graphicFrameLocks noChangeAspect="1"/>
          </p:cNvGraphicFramePr>
          <p:nvPr/>
        </p:nvGraphicFramePr>
        <p:xfrm>
          <a:off x="6000760" y="1643056"/>
          <a:ext cx="1473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8" name="Формула" r:id="rId47" imgW="1473200" imgH="393700" progId="Equation.3">
                  <p:embed/>
                </p:oleObj>
              </mc:Choice>
              <mc:Fallback>
                <p:oleObj name="Формула" r:id="rId47" imgW="1473200" imgH="393700" progId="Equation.3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60" y="1643056"/>
                        <a:ext cx="14732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01" name="Object 25"/>
          <p:cNvGraphicFramePr>
            <a:graphicFrameLocks noChangeAspect="1"/>
          </p:cNvGraphicFramePr>
          <p:nvPr/>
        </p:nvGraphicFramePr>
        <p:xfrm>
          <a:off x="6000760" y="785800"/>
          <a:ext cx="1651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9" name="Формула" r:id="rId49" imgW="1651000" imgH="393700" progId="Equation.3">
                  <p:embed/>
                </p:oleObj>
              </mc:Choice>
              <mc:Fallback>
                <p:oleObj name="Формула" r:id="rId49" imgW="1651000" imgH="393700" progId="Equation.3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60" y="785800"/>
                        <a:ext cx="16510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910817"/>
            <a:ext cx="1890254" cy="171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827832"/>
              </p:ext>
            </p:extLst>
          </p:nvPr>
        </p:nvGraphicFramePr>
        <p:xfrm>
          <a:off x="1339850" y="800100"/>
          <a:ext cx="2319338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Уравнение" r:id="rId4" imgW="698400" imgH="431640" progId="Equation.3">
                  <p:embed/>
                </p:oleObj>
              </mc:Choice>
              <mc:Fallback>
                <p:oleObj name="Уравнение" r:id="rId4" imgW="69840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800100"/>
                        <a:ext cx="2319338" cy="107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910817"/>
            <a:ext cx="1890254" cy="171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235075" y="1038225"/>
          <a:ext cx="2528888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Формула" r:id="rId4" imgW="761669" imgH="241195" progId="Equation.3">
                  <p:embed/>
                </p:oleObj>
              </mc:Choice>
              <mc:Fallback>
                <p:oleObj name="Формула" r:id="rId4" imgW="761669" imgH="241195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075" y="1038225"/>
                        <a:ext cx="2528888" cy="60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910817"/>
            <a:ext cx="1890254" cy="171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4932112"/>
              </p:ext>
            </p:extLst>
          </p:nvPr>
        </p:nvGraphicFramePr>
        <p:xfrm>
          <a:off x="1173163" y="849313"/>
          <a:ext cx="265747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Уравнение" r:id="rId4" imgW="799920" imgH="393480" progId="Equation.3">
                  <p:embed/>
                </p:oleObj>
              </mc:Choice>
              <mc:Fallback>
                <p:oleObj name="Уравнение" r:id="rId4" imgW="7999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163" y="849313"/>
                        <a:ext cx="2657475" cy="98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910817"/>
            <a:ext cx="1890254" cy="171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33473"/>
              </p:ext>
            </p:extLst>
          </p:nvPr>
        </p:nvGraphicFramePr>
        <p:xfrm>
          <a:off x="939800" y="801688"/>
          <a:ext cx="3121025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Уравнение" r:id="rId4" imgW="939600" imgH="431640" progId="Equation.3">
                  <p:embed/>
                </p:oleObj>
              </mc:Choice>
              <mc:Fallback>
                <p:oleObj name="Уравнение" r:id="rId4" imgW="93960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801688"/>
                        <a:ext cx="3121025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910817"/>
            <a:ext cx="1890254" cy="171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981075" y="800100"/>
          <a:ext cx="3038475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Формула" r:id="rId4" imgW="914400" imgH="431800" progId="Equation.3">
                  <p:embed/>
                </p:oleObj>
              </mc:Choice>
              <mc:Fallback>
                <p:oleObj name="Формула" r:id="rId4" imgW="914400" imgH="431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800100"/>
                        <a:ext cx="3038475" cy="107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910817"/>
            <a:ext cx="1890254" cy="171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108075" y="800100"/>
          <a:ext cx="2786063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Формула" r:id="rId4" imgW="837836" imgH="431613" progId="Equation.3">
                  <p:embed/>
                </p:oleObj>
              </mc:Choice>
              <mc:Fallback>
                <p:oleObj name="Формула" r:id="rId4" imgW="837836" imgH="431613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075" y="800100"/>
                        <a:ext cx="2786063" cy="107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910817"/>
            <a:ext cx="1890254" cy="171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979488" y="800100"/>
          <a:ext cx="304165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Формула" r:id="rId4" imgW="914400" imgH="431800" progId="Equation.3">
                  <p:embed/>
                </p:oleObj>
              </mc:Choice>
              <mc:Fallback>
                <p:oleObj name="Формула" r:id="rId4" imgW="914400" imgH="431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800100"/>
                        <a:ext cx="3041650" cy="107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249</TotalTime>
  <Words>0</Words>
  <Application>Microsoft Office PowerPoint</Application>
  <PresentationFormat>Экран (16:9)</PresentationFormat>
  <Paragraphs>0</Paragraphs>
  <Slides>25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Calibri</vt:lpstr>
      <vt:lpstr>Constantia</vt:lpstr>
      <vt:lpstr>Wingdings 2</vt:lpstr>
      <vt:lpstr>Поток</vt:lpstr>
      <vt:lpstr>Уравнение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Олег Ромбах</cp:lastModifiedBy>
  <cp:revision>34</cp:revision>
  <dcterms:created xsi:type="dcterms:W3CDTF">2018-11-24T08:50:09Z</dcterms:created>
  <dcterms:modified xsi:type="dcterms:W3CDTF">2020-03-02T12:15:51Z</dcterms:modified>
</cp:coreProperties>
</file>