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2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5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375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0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41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51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33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7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3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4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4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0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6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7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2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2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45923-7BBB-443A-AE45-BB632F78FD15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740076-5D55-48EB-8817-6AEAB3A07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ruwiki/194689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6580" y="736979"/>
            <a:ext cx="9144000" cy="19652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«Особо охраняемые природные территории»</a:t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Краснодарского края)</a:t>
            </a:r>
            <a:endParaRPr lang="ru-RU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4909870"/>
            <a:ext cx="2917997" cy="19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st-uz.ru/img/articles/427/229c4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48" y="750627"/>
            <a:ext cx="8379725" cy="54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82" y="0"/>
            <a:ext cx="7787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12 мая 1924 г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b="1" dirty="0">
                <a:solidFill>
                  <a:schemeClr val="tx1"/>
                </a:solidFill>
              </a:rPr>
              <a:t>в целях сохранения и изучения горных лесов и альпийской полосы с населяющими их редкими животными и растениями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Расположен </a:t>
            </a:r>
            <a:r>
              <a:rPr lang="ru-RU" sz="2000" dirty="0">
                <a:solidFill>
                  <a:schemeClr val="tx1"/>
                </a:solidFill>
              </a:rPr>
              <a:t>он на землях Краснодарского края, Республики Адыгеи и Карачаево-Черкесской Республики РФ. В настоящее время площадь заповедника </a:t>
            </a:r>
            <a:r>
              <a:rPr lang="ru-RU" sz="2000" b="1" dirty="0">
                <a:solidFill>
                  <a:schemeClr val="tx1"/>
                </a:solidFill>
              </a:rPr>
              <a:t>составляет 280,3 тыс</a:t>
            </a:r>
            <a:r>
              <a:rPr lang="ru-RU" sz="2000" dirty="0">
                <a:solidFill>
                  <a:schemeClr val="tx1"/>
                </a:solidFill>
              </a:rPr>
              <a:t>. га.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6592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6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310" y="1924334"/>
            <a:ext cx="902117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Заказники </a:t>
            </a:r>
          </a:p>
          <a:p>
            <a:pPr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 (акватории), имеющие особое значение для сохранения либо восстановления природных комплексов или их компонентов и поддержания экологического баланса региона. Заказники могут быть федерального или 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 значения и иметь различный профиль. 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6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890" y="1392072"/>
            <a:ext cx="8325134" cy="2251880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На­ци­о­наль­ные парки </a:t>
            </a:r>
            <a:r>
              <a:rPr lang="ru-RU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вы­пол­ня­ют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за­да­чи охра­ны при­ро­ды и кон­тро­ли­ру­е­мо­го от­ды­ха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их можно по­се­щать).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152400"/>
            <a:ext cx="106965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8" y="1815153"/>
            <a:ext cx="8584441" cy="3016154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</a:t>
            </a:r>
            <a:b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достопримечательные объекты природы, ценные в научном, культурном или оздоровительном отношении. К ним могут относиться как отдельные, «точечные» «произведения природы», например скалы, пещеры, водопады, источники, многовековые и оригинальные деревья, так и целые урочища — небольшие участки территории, например горные массивы, ущелья, рощи, лиманы и др.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370557"/>
            <a:ext cx="3854528" cy="3990961"/>
          </a:xfrm>
        </p:spPr>
        <p:txBody>
          <a:bodyPr>
            <a:noAutofit/>
          </a:bodyPr>
          <a:lstStyle/>
          <a:p>
            <a:r>
              <a:rPr lang="ru-RU" sz="2000" b="1" dirty="0" err="1"/>
              <a:t>Гуамское</a:t>
            </a:r>
            <a:r>
              <a:rPr lang="ru-RU" sz="2000" b="1" dirty="0"/>
              <a:t> ущелье – ущелье реки </a:t>
            </a:r>
            <a:r>
              <a:rPr lang="ru-RU" sz="2000" b="1" dirty="0" err="1"/>
              <a:t>Курджипс</a:t>
            </a:r>
            <a:r>
              <a:rPr lang="ru-RU" sz="2000" b="1" dirty="0"/>
              <a:t>, расположенное на участке между поселками </a:t>
            </a:r>
            <a:r>
              <a:rPr lang="ru-RU" sz="2000" b="1" dirty="0" err="1"/>
              <a:t>Мезмай</a:t>
            </a:r>
            <a:r>
              <a:rPr lang="ru-RU" sz="2000" b="1" dirty="0"/>
              <a:t> и </a:t>
            </a:r>
            <a:r>
              <a:rPr lang="ru-RU" sz="2000" b="1" dirty="0" err="1"/>
              <a:t>Гуамка</a:t>
            </a:r>
            <a:r>
              <a:rPr lang="ru-RU" sz="2000" b="1" dirty="0"/>
              <a:t> Апшеронского района. Оно находится на самой северной окраине плато </a:t>
            </a:r>
            <a:r>
              <a:rPr lang="ru-RU" sz="2000" b="1" dirty="0" err="1"/>
              <a:t>Лагонаки</a:t>
            </a:r>
            <a:r>
              <a:rPr lang="ru-RU" sz="2000" b="1" dirty="0"/>
              <a:t> и является как бы воротами этого горного района. Имея длину 3 км и глубину 400 м, ущелье сужается местами до 2 м</a:t>
            </a:r>
          </a:p>
        </p:txBody>
      </p:sp>
      <p:pic>
        <p:nvPicPr>
          <p:cNvPr id="5" name="Объект 4" descr="http://festival.1september.ru/articles/639202/img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72" y="1370557"/>
            <a:ext cx="4489367" cy="3747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4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887105"/>
            <a:ext cx="3854528" cy="4474414"/>
          </a:xfrm>
        </p:spPr>
        <p:txBody>
          <a:bodyPr>
            <a:noAutofit/>
          </a:bodyPr>
          <a:lstStyle/>
          <a:p>
            <a:r>
              <a:rPr lang="ru-RU" sz="2000" b="1" dirty="0"/>
              <a:t>Скала Парус – расположена на берегу Черного моря, в 17 км к юго-востоку от Геленджика, у с. </a:t>
            </a:r>
            <a:r>
              <a:rPr lang="ru-RU" sz="2000" b="1" dirty="0" err="1"/>
              <a:t>Прасковеевка</a:t>
            </a:r>
            <a:r>
              <a:rPr lang="ru-RU" sz="2000" b="1" dirty="0"/>
              <a:t>. Скала вытянута перпендикулярно линии берега моря. Ближний к берегу конец скалы отстоит от него на 10 м. Высота 30 м при длине 25 м. Скала Парус является остатком сплошного песчаникового пласта, который в прошлом являлся составной частью берегового массива </a:t>
            </a:r>
          </a:p>
        </p:txBody>
      </p:sp>
      <p:pic>
        <p:nvPicPr>
          <p:cNvPr id="5" name="Объект 4" descr="http://festival.1september.ru/articles/639202/img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03" y="982639"/>
            <a:ext cx="3480179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0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0590" y="436730"/>
            <a:ext cx="7766936" cy="3807724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об особо охраняемых территориях края и их значении в рациональном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природопользовании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зачем со­зда­ют­ся особо охра­ня­е­мые при­род­ные тер­ри­то­рии, ка­ки­ми они бы­ва­ют и где рас­по­ло­же­ны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517408"/>
            <a:ext cx="7766936" cy="1096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098" y="4885898"/>
            <a:ext cx="2953902" cy="19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91487"/>
            <a:ext cx="9681317" cy="5313528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—природная территория или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акватория полностью  исключенная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 хозяйственного использования в целях охраны и изучения природного комплекса в целом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Заказники 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(акватории), имеющие особое значение для сохранения либо восстановления природных комплексов или их компонентов и поддержания экологического баланса региона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На­ци­о­наль­ные парки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вы­пол­ня­ют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за­да­чи охра­ны при­ро­ды и кон­тро­ли­ру­е­мо­го от­ды­ха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(т.е. их можно по­се­щать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природы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достопримечательные объекты природы, ценные в научном, культурном или оздоровительном отношении.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08362" cy="4904096"/>
          </a:xfrm>
        </p:spPr>
        <p:txBody>
          <a:bodyPr>
            <a:normAutofit fontScale="90000"/>
          </a:bodyPr>
          <a:lstStyle/>
          <a:p>
            <a:r>
              <a:rPr lang="ru-RU" sz="31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ЗАКРЕПЛЕНИЯ МАТЕРИАЛА:</a:t>
            </a:r>
            <a:br>
              <a:rPr lang="ru-RU" sz="31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Какие особо охраняемые территории есть в пределах Краснодарского края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Сколько памятников природы создано в Краснодарском крае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Назовите известные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ООПТ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Для чего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ООПТ?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8490"/>
            <a:ext cx="8596668" cy="6591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Заповедники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1.Почему Кавказский заповедник имеет статус «биосферного»? Когда он был создан и с какой целью?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парки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1.Когда и с какой целью был создан Сочинский национальный парк?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Заказники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1.Когда и с какой целью был образован заказник «Большой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»,?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</a:t>
            </a:r>
            <a:r>
              <a:rPr lang="ru-RU" sz="27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1.Какие природные объекты называют памятником природы (приведите примеры)?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3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вопросы: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1.Почему Кавказский заповедник имеет статус «биосферного»? Когда он был создан и с какой целью?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(располагается на Западном Кавказе, на границе умеренного и </a:t>
            </a:r>
            <a:r>
              <a:rPr lang="ru-RU" sz="1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субтропического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климатических поясов ; 12 мая 1924 г. в целях сохранения и изучения горных лесов и альпийской полосы с населяющими их редкими животными и растениями)</a:t>
            </a:r>
            <a:b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парки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1.Когда и с какой целью был создан Сочинский национальный парк?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мая 1983 года для  сохранение и изучение природных комплексов и историко-культурных объектов, расположенных на его территории, защита лесного фонда, контроль за воспроизводством животного и растительного мира, рекреация и экологическое просвещение)</a:t>
            </a:r>
            <a:b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1.Когда и с какой целью был образован заказник «Большой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 В 1994 году ; целью его создания было сохранение и восстановление уникальных можжевелово-фисташковых растительных сообществ и эталонных сообществ морских видов, сохранение реликтовых и живописных ландшафтов, поддержание экологического баланса и регулируемого рекреационного использования природных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природы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1.Какие природные объекты называют памятником природы (приведите примеры)?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(объекты природы, ценные в научном, культурном или оздоровительном отношении)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6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6075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оценивания: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 – 4 вопроса правильно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«4» – 3 вопроса правильно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 – 2 вопроса правильно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2639" y="696035"/>
            <a:ext cx="8993874" cy="4585649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Углубить знания учеников об особо охраняемых территориях.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об использовании ООТ как 1 </a:t>
            </a:r>
            <a:r>
              <a:rPr lang="ru-RU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 инструментов рационального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природопользования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работы с источниками информации - материалами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аналитические способности, умение делать собственные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экологическую культуру, чувство патриотизма, ответственность за судьбу природы края.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27" y="4713736"/>
            <a:ext cx="3211773" cy="21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967" y="982639"/>
            <a:ext cx="9976514" cy="306819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Каждый имеет право на благоприятную окружающую среду, достоверную информацию о её состоянии и на возмещение ущерба, причинённому его здоровью или имуществу экологическим правонарушением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58.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Каждый обязан сохранять природу и окружающую среду, бережно относиться к природным богатствам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27" y="4713736"/>
            <a:ext cx="3211773" cy="21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572135" cy="4713027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охра­ня­е­мые при­род­ные тер­ри­то­рии и 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ак­ва­то­рии</a:t>
            </a:r>
            <a:br>
              <a:rPr lang="ru-RU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при­род­ные ком­плек­сы или при­род­ные объ­ек­ты, пол­но­стью или ча­стич­но ис­клю­чен­ные из хо­зяй­ствен­но­го поль­зо­ва­ния в целях их со­хра­не­ния, а также из-за осо­бой на­уч­ной, учеб­но-про­све­ти­тель­ской эс­те­ти­че­ской, ис­то­ри­че­ской и ре­кре­а­ци­он­ной цен­но­сти.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27" y="4713736"/>
            <a:ext cx="3211773" cy="21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71674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Виды ООПТ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1.      </a:t>
            </a:r>
            <a:r>
              <a:rPr lang="ru-RU" sz="2000" dirty="0" smtClean="0">
                <a:solidFill>
                  <a:schemeClr val="tx1"/>
                </a:solidFill>
              </a:rPr>
              <a:t>За­по­вед­ни­ки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2.      </a:t>
            </a:r>
            <a:r>
              <a:rPr lang="ru-RU" sz="2000" dirty="0" smtClean="0">
                <a:solidFill>
                  <a:schemeClr val="tx1"/>
                </a:solidFill>
              </a:rPr>
              <a:t>За­каз­ни­ки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3.      На­ци­о­наль­ные и при­род­ные </a:t>
            </a:r>
            <a:r>
              <a:rPr lang="ru-RU" sz="2000" dirty="0" smtClean="0">
                <a:solidFill>
                  <a:schemeClr val="tx1"/>
                </a:solidFill>
              </a:rPr>
              <a:t>парки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4.      Па­мят­ни­ки </a:t>
            </a:r>
            <a:r>
              <a:rPr lang="ru-RU" sz="2000" dirty="0" smtClean="0">
                <a:solidFill>
                  <a:schemeClr val="tx1"/>
                </a:solidFill>
              </a:rPr>
              <a:t>при­ро­ды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5.      Ле­со­пар­ко­вые и за­щит­ные </a:t>
            </a:r>
            <a:r>
              <a:rPr lang="ru-RU" sz="2000" dirty="0" smtClean="0">
                <a:solidFill>
                  <a:schemeClr val="tx1"/>
                </a:solidFill>
              </a:rPr>
              <a:t>пояса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6.      Зе­ле­ные зоны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27" y="4713736"/>
            <a:ext cx="3211773" cy="2144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27" y="4713737"/>
            <a:ext cx="3211773" cy="21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40284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Всего в </a:t>
            </a:r>
            <a:r>
              <a:rPr lang="ru-RU" sz="2800" b="1" u="sng" dirty="0">
                <a:solidFill>
                  <a:schemeClr val="tx1"/>
                </a:solidFill>
              </a:rPr>
              <a:t>Рос­сии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по со­сто­я­нию на </a:t>
            </a:r>
            <a:r>
              <a:rPr lang="ru-RU" sz="2800" dirty="0" smtClean="0">
                <a:solidFill>
                  <a:schemeClr val="tx1"/>
                </a:solidFill>
              </a:rPr>
              <a:t>2016 </a:t>
            </a:r>
            <a:r>
              <a:rPr lang="ru-RU" sz="2800" dirty="0">
                <a:solidFill>
                  <a:schemeClr val="tx1"/>
                </a:solidFill>
              </a:rPr>
              <a:t>год со­зда­но более 13 тысяч ООПТ фе­де­раль­но­го, ре­ги­о­наль­но­го и мест­но­го зна­че­ния. Из них фе­де­раль­ных ООПТ 266, к ко­то­рым от­но­сят 101 за­по­вед­ник, 41 на­ци­о­наль­ный парк, 69 го­су­дар­ствен­ных при­род­ных за­каз­ни­ков, а также па­мят­ни­ки при­ро­ды, ку­рор­ты, зе­ле­ные зоны </a:t>
            </a:r>
            <a:r>
              <a:rPr lang="ru-RU" sz="2800" dirty="0" smtClean="0">
                <a:solidFill>
                  <a:schemeClr val="tx1"/>
                </a:solidFill>
              </a:rPr>
              <a:t>и т.д.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chemeClr val="tx1"/>
                </a:solidFill>
              </a:rPr>
              <a:t>На </a:t>
            </a:r>
            <a:r>
              <a:rPr lang="ru-RU" sz="2800" u="sng" dirty="0">
                <a:solidFill>
                  <a:schemeClr val="tx1"/>
                </a:solidFill>
              </a:rPr>
              <a:t>территории нашег</a:t>
            </a:r>
            <a:r>
              <a:rPr lang="ru-RU" sz="2800" dirty="0">
                <a:solidFill>
                  <a:schemeClr val="tx1"/>
                </a:solidFill>
              </a:rPr>
              <a:t>о края функционируют: 1 биосферный заповедник, 18 заказников, 1 национальный парк, 407 памятников природы.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27" y="4713737"/>
            <a:ext cx="3211773" cy="21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та ООПТ Росс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125"/>
            <a:ext cx="12192000" cy="700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7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96" y="2197290"/>
            <a:ext cx="10085694" cy="2975210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chemeClr val="tx1"/>
                </a:solidFill>
              </a:rPr>
              <a:t>З</a:t>
            </a:r>
            <a:r>
              <a:rPr lang="ru-RU" sz="3200" b="1" u="sng" dirty="0" smtClean="0">
                <a:solidFill>
                  <a:schemeClr val="tx1"/>
                </a:solidFill>
              </a:rPr>
              <a:t>аповедник</a:t>
            </a:r>
            <a:r>
              <a:rPr lang="ru-RU" sz="3200" b="1" u="sng" dirty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—природная территория или 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акватория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полностью 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исключенная 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из</a:t>
            </a:r>
            <a:r>
              <a:rPr lang="ru-RU" sz="2400" dirty="0">
                <a:solidFill>
                  <a:schemeClr val="tx1"/>
                </a:solidFill>
              </a:rPr>
              <a:t> хозяйственного использования в целях </a:t>
            </a:r>
            <a:r>
              <a:rPr lang="ru-RU" sz="2400" dirty="0" smtClean="0">
                <a:solidFill>
                  <a:schemeClr val="tx1"/>
                </a:solidFill>
              </a:rPr>
              <a:t>охраны и изучения природного комплекса в целом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2,5% от 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ru-RU" sz="2400" dirty="0" smtClean="0">
                <a:solidFill>
                  <a:schemeClr val="tx1"/>
                </a:solidFill>
              </a:rPr>
              <a:t> земель страны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118</Words>
  <Application>Microsoft Office PowerPoint</Application>
  <PresentationFormat>Широкоэкранный</PresentationFormat>
  <Paragraphs>23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Helvetica</vt:lpstr>
      <vt:lpstr>Times New Roman</vt:lpstr>
      <vt:lpstr>Trebuchet MS</vt:lpstr>
      <vt:lpstr>Wingdings 3</vt:lpstr>
      <vt:lpstr>Грань</vt:lpstr>
      <vt:lpstr> ГБПОУ КК КАТ  Тема урока: «Особо охраняемые природные территории»  (на примере Краснодарского края)</vt:lpstr>
      <vt:lpstr>Цели:  1. Сформировать представления об особо охраняемых территориях края и их значении в рациональном природопользовании  2. Узнать, зачем со­зда­ют­ся особо охра­ня­е­мые при­род­ные тер­ри­то­рии, ка­ки­ми они бы­ва­ют и где рас­по­ло­же­ны </vt:lpstr>
      <vt:lpstr>Задачи:  Образовательные: Углубить знания учеников об особо охраняемых территориях. Дать представление об использовании ООТ как 1 –го из инструментов рационального природопользования  Развивающие: Совершенствовать навыки работы с источниками информации - материалами Интернет Развивать аналитические способности, умение делать собственные выводы  Воспитательные: Воспитывать экологическую культуру, чувство патриотизма, ответственность за судьбу природы края. </vt:lpstr>
      <vt:lpstr>Конституция Российской Федерации  Статья 42. Каждый имеет право на благоприятную окружающую среду, достоверную информацию о её состоянии и на возмещение ущерба, причинённому его здоровью или имуществу экологическим правонарушением.  Статья 58. Каждый обязан сохранять природу и окружающую среду, бережно относиться к природным богатствам</vt:lpstr>
      <vt:lpstr>Особо охра­ня­е­мые при­род­ные тер­ри­то­рии и ак­ва­то­рии   – это при­род­ные ком­плек­сы или при­род­ные объ­ек­ты, пол­но­стью или ча­стич­но ис­клю­чен­ные из хо­зяй­ствен­но­го поль­зо­ва­ния в целях их со­хра­не­ния, а также из-за осо­бой на­уч­ной, учеб­но-про­све­ти­тель­ской эс­те­ти­че­ской, ис­то­ри­че­ской и ре­кре­а­ци­он­ной цен­но­сти. </vt:lpstr>
      <vt:lpstr>Виды ООПТ:  1.      За­по­вед­ни­ки  2.      За­каз­ни­ки  3.      На­ци­о­наль­ные и при­род­ные парки  4.      Па­мят­ни­ки при­ро­ды  5.      Ле­со­пар­ко­вые и за­щит­ные пояса  6.      Зе­ле­ные зоны </vt:lpstr>
      <vt:lpstr>Всего в Рос­сии по со­сто­я­нию на 2016 год со­зда­но более 13 тысяч ООПТ фе­де­раль­но­го, ре­ги­о­наль­но­го и мест­но­го зна­че­ния. Из них фе­де­раль­ных ООПТ 266, к ко­то­рым от­но­сят 101 за­по­вед­ник, 41 на­ци­о­наль­ный парк, 69 го­су­дар­ствен­ных при­род­ных за­каз­ни­ков, а также па­мят­ни­ки при­ро­ды, ку­рор­ты, зе­ле­ные зоны и т.д.  На территории нашего края функционируют: 1 биосферный заповедник, 18 заказников, 1 национальный парк, 407 памятников природы. </vt:lpstr>
      <vt:lpstr>Презентация PowerPoint</vt:lpstr>
      <vt:lpstr>Заповедник —природная территория или  акватория полностью  исключенная  из хозяйственного использования в целях охраны и изучения природного комплекса в целом  2,5% от S земель страны </vt:lpstr>
      <vt:lpstr>Презентация PowerPoint</vt:lpstr>
      <vt:lpstr>Презентация PowerPoint</vt:lpstr>
      <vt:lpstr>12 мая 1924 г. в целях сохранения и изучения горных лесов и альпийской полосы с населяющими их редкими животными и растениями.    Расположен он на землях Краснодарского края, Республики Адыгеи и Карачаево-Черкесской Республики РФ. В настоящее время площадь заповедника составляет 280,3 тыс. га. </vt:lpstr>
      <vt:lpstr>Презентация PowerPoint</vt:lpstr>
      <vt:lpstr>Презентация PowerPoint</vt:lpstr>
      <vt:lpstr>На­ци­о­наль­ные парки  вы­пол­ня­ют за­да­чи охра­ны при­ро­ды и кон­тро­ли­ру­е­мо­го от­ды­ха  (т.е. их можно по­се­щать). </vt:lpstr>
      <vt:lpstr>Презентация PowerPoint</vt:lpstr>
      <vt:lpstr>Памятники природы   редкие или достопримечательные объекты природы, ценные в научном, культурном или оздоровительном отношении. К ним могут относиться как отдельные, «точечные» «произведения природы», например скалы, пещеры, водопады, источники, многовековые и оригинальные деревья, так и целые урочища — небольшие участки территории, например горные массивы, ущелья, рощи, лиманы и др. </vt:lpstr>
      <vt:lpstr>Презентация PowerPoint</vt:lpstr>
      <vt:lpstr>Презентация PowerPoint</vt:lpstr>
      <vt:lpstr>Заповедник —природная территория или  акватория полностью  исключенная  из хозяйственного использования в целях охраны и изучения природного комплекса в целом Заказники - территории (акватории), имеющие особое значение для сохранения либо восстановления природных комплексов или их компонентов и поддержания экологического баланса региона.  На­ци­о­наль­ные парки - вы­пол­ня­ют за­да­чи охра­ны при­ро­ды и кон­тро­ли­ру­е­мо­го от­ды­ха  (т.е. их можно по­се­щать).  Памятники природы - редкие или достопримечательные объекты природы, ценные в научном, культурном или оздоровительном отношении.  </vt:lpstr>
      <vt:lpstr>ВОПРОСЫ ДЛЯ ЗАКРЕПЛЕНИЯ МАТЕРИАЛА:  1) Какие особо охраняемые территории есть в пределах Краснодарского края?  2) Сколько памятников природы создано в Краснодарском крае?  3) Назовите известные вам ООПТ  4) Для чего необходимы ООПТ? </vt:lpstr>
      <vt:lpstr>Самостоятельная работа  Заповедники 1.Почему Кавказский заповедник имеет статус «биосферного»? Когда он был создан и с какой целью?  Национальные парки 1.Когда и с какой целью был создан Сочинский национальный парк?  Заказники 1.Когда и с какой целью был образован заказник «Большой Утриш»,?  Памятники природы 1.Какие природные объекты называют памятником природы (приведите примеры)?   </vt:lpstr>
      <vt:lpstr>Ответы на вопросы: Заповедники 1.Почему Кавказский заповедник имеет статус «биосферного»? Когда он был создан и с какой целью? (располагается на Западном Кавказе, на границе умеренного и субтропического климатических поясов ; 12 мая 1924 г. в целях сохранения и изучения горных лесов и альпийской полосы с населяющими их редкими животными и растениями) Национальные парки 1.Когда и с какой целью был создан Сочинский национальный парк? (5 мая 1983 года для  сохранение и изучение природных комплексов и историко-культурных объектов, расположенных на его территории, защита лесного фонда, контроль за воспроизводством животного и растительного мира, рекреация и экологическое просвещение) Заказники 1.Когда и с какой целью был образован заказник «Большой Утриш»? ( В 1994 году ; целью его создания было сохранение и восстановление уникальных можжевелово-фисташковых растительных сообществ и эталонных сообществ морских видов, сохранение реликтовых и живописных ландшафтов, поддержание экологического баланса и регулируемого рекреационного использования природных ресурсов Памятники природы 1.Какие природные объекты называют памятником природы (приведите примеры)? (объекты природы, ценные в научном, культурном или оздоровительном отношении)   </vt:lpstr>
      <vt:lpstr>Критерии оценивания:  «5» – 4 вопроса правильно «4» – 3 вопроса правильно «3» – 2 вопроса правильно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ГБПОУ КК КПТ  Тема урока: «Особо охраняемые природные территории»  (на примере Краснодарского края)</dc:title>
  <dc:creator>Admin</dc:creator>
  <cp:lastModifiedBy>Admin</cp:lastModifiedBy>
  <cp:revision>24</cp:revision>
  <dcterms:created xsi:type="dcterms:W3CDTF">2016-12-25T22:24:21Z</dcterms:created>
  <dcterms:modified xsi:type="dcterms:W3CDTF">2018-10-11T20:02:23Z</dcterms:modified>
</cp:coreProperties>
</file>