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tile tx="-171450" ty="0" sx="50000" sy="9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Guess the musical instrument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kurai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курай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Баязитова РИ\Desktop\концерт 2019\угадай муз инструмент\кур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05752" cy="51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harmonic-</a:t>
            </a:r>
            <a:r>
              <a:rPr lang="ru-RU" dirty="0" smtClean="0">
                <a:solidFill>
                  <a:srgbClr val="FF0000"/>
                </a:solidFill>
              </a:rPr>
              <a:t> гармонь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Баязитова РИ\Desktop\концерт 2019\угадай муз инструмент\гарм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6089821" cy="464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Баязитова РИ\Desktop\концерт 2019\угадай муз инструмент\орг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8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Баязитова РИ\Desktop\концерт 2019\угадай муз инструмент\скрип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ukulele- </a:t>
            </a:r>
            <a:r>
              <a:rPr lang="ru-RU" dirty="0" err="1" smtClean="0">
                <a:solidFill>
                  <a:srgbClr val="FF0000"/>
                </a:solidFill>
              </a:rPr>
              <a:t>укулеле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Баязитова РИ\Desktop\концерт 2019\угадай муз инструмент\укуле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1243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/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/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/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/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/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en-US" sz="8800" dirty="0" smtClean="0">
                <a:solidFill>
                  <a:srgbClr val="FFFF00"/>
                </a:solidFill>
              </a:rPr>
              <a:t>Guess the song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Drake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Баязитова РИ\Desktop\концерт 2019\угадай муз инструмент\1.1 dr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Freddy Mercury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Баязитова РИ\Desktop\концерт 2019\угадай муз инструмент\1. фред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937131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Annenmaykantereit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Баязитова РИ\Desktop\концерт 2019\угадай муз инструмент\3. annen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48265"/>
            <a:ext cx="7500990" cy="5009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Баязитова РИ\Desktop\концерт 2019\угадай муз инструмент\4 mohombi he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harp-  </a:t>
            </a:r>
            <a:r>
              <a:rPr lang="ru-RU" dirty="0" smtClean="0">
                <a:solidFill>
                  <a:srgbClr val="FF0000"/>
                </a:solidFill>
              </a:rPr>
              <a:t>арфа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Баязитова РИ\Desktop\концерт 2019\угадай муз инструмент\arfa_3_23082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60500"/>
            <a:ext cx="5297500" cy="52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Adele Hello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9458" name="Picture 2" descr="C:\Users\Баязитова РИ\Desktop\концерт 2019\угадай муз инструмент\5 ad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835792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Bad guy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482" name="Picture 2" descr="C:\Users\Баязитова РИ\Desktop\концерт 2019\угадай муз инструмент\6 bill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477132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 Beatles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1506" name="Picture 2" descr="C:\Users\Баязитова РИ\Desktop\концерт 2019\угадай муз инструмент\7 the beat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5143"/>
            <a:ext cx="9144000" cy="5142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Shawn Mendes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2530" name="Picture 2" descr="C:\Users\Баязитова РИ\Desktop\концерт 2019\угадай муз инструмент\8. shawn-men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Tones </a:t>
            </a:r>
            <a:r>
              <a:rPr lang="en-US" b="1" dirty="0" err="1" smtClean="0">
                <a:solidFill>
                  <a:srgbClr val="00B050"/>
                </a:solidFill>
              </a:rPr>
              <a:t>аnd</a:t>
            </a:r>
            <a:r>
              <a:rPr lang="en-US" b="1" dirty="0" smtClean="0">
                <a:solidFill>
                  <a:srgbClr val="00B050"/>
                </a:solidFill>
              </a:rPr>
              <a:t> I «Dance monkey»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23554" name="Picture 2" descr="C:\Users\Баязитова РИ\Desktop\концерт 2019\угадай муз инструмент\9. dance monk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Whitney </a:t>
            </a:r>
            <a:r>
              <a:rPr lang="en-US" dirty="0" err="1" smtClean="0">
                <a:solidFill>
                  <a:srgbClr val="00B050"/>
                </a:solidFill>
              </a:rPr>
              <a:t>H</a:t>
            </a:r>
            <a:r>
              <a:rPr lang="en-US" smtClean="0">
                <a:solidFill>
                  <a:srgbClr val="00B050"/>
                </a:solidFill>
              </a:rPr>
              <a:t>ouston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4578" name="Picture 2" descr="C:\Users\Баязитова РИ\Desktop\концерт 2019\угадай муз инструмент\10. whit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5948369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!!!!!!!!!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banjo </a:t>
            </a:r>
            <a:r>
              <a:rPr lang="ru-RU" dirty="0" smtClean="0">
                <a:solidFill>
                  <a:srgbClr val="FF0000"/>
                </a:solidFill>
              </a:rPr>
              <a:t> банджо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Баязитова РИ\Desktop\концерт 2019\угадай муз инструмент\бандж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85976"/>
            <a:ext cx="4672024" cy="467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drum </a:t>
            </a:r>
            <a:r>
              <a:rPr lang="ru-RU" dirty="0" smtClean="0">
                <a:solidFill>
                  <a:srgbClr val="FF0000"/>
                </a:solidFill>
              </a:rPr>
              <a:t>барабан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Баязитова РИ\Desktop\концерт 2019\угадай муз инструмент\бараб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5038736" cy="503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guitar  </a:t>
            </a:r>
            <a:r>
              <a:rPr lang="ru-RU" dirty="0" smtClean="0">
                <a:solidFill>
                  <a:srgbClr val="FF0000"/>
                </a:solidFill>
              </a:rPr>
              <a:t>гитара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Баязитова РИ\Desktop\концерт 2019\угадай муз инструмент\гит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38782"/>
            <a:ext cx="7858148" cy="52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piano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пианино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Баязитова РИ\Desktop\концерт 2019\угадай муз инструмент\пиани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5572943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bagpipe- </a:t>
            </a:r>
            <a:r>
              <a:rPr lang="ru-RU" dirty="0" smtClean="0">
                <a:solidFill>
                  <a:srgbClr val="FF0000"/>
                </a:solidFill>
              </a:rPr>
              <a:t>волынка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Баязитова РИ\Desktop\концерт 2019\угадай муз инструмент\волы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54183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flute - </a:t>
            </a:r>
            <a:r>
              <a:rPr lang="ru-RU" dirty="0" smtClean="0">
                <a:solidFill>
                  <a:srgbClr val="FF0000"/>
                </a:solidFill>
              </a:rPr>
              <a:t>флейта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Баязитова РИ\Desktop\концерт 2019\угадай муз инструмент\флей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3358"/>
            <a:ext cx="5286412" cy="5434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saxophone-</a:t>
            </a:r>
            <a:r>
              <a:rPr lang="ru-RU" dirty="0" smtClean="0">
                <a:solidFill>
                  <a:srgbClr val="FF0000"/>
                </a:solidFill>
              </a:rPr>
              <a:t>саксофон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Баязитова РИ\Desktop\концерт 2019\угадай муз инструмент\саксо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71654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63</Words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Guess the musical instrument</vt:lpstr>
      <vt:lpstr>A harp-  арфа</vt:lpstr>
      <vt:lpstr>A banjo  банджо</vt:lpstr>
      <vt:lpstr>A drum барабан</vt:lpstr>
      <vt:lpstr>A guitar  гитара</vt:lpstr>
      <vt:lpstr>A piano- пианино</vt:lpstr>
      <vt:lpstr>A bagpipe- волынка</vt:lpstr>
      <vt:lpstr>A flute - флейта</vt:lpstr>
      <vt:lpstr>A saxophone-саксофон</vt:lpstr>
      <vt:lpstr>A kurai-курай </vt:lpstr>
      <vt:lpstr>A harmonic- гармонь</vt:lpstr>
      <vt:lpstr>Слайд 12</vt:lpstr>
      <vt:lpstr>Слайд 13</vt:lpstr>
      <vt:lpstr>An ukulele- укулеле</vt:lpstr>
      <vt:lpstr>     Guess the song</vt:lpstr>
      <vt:lpstr>Drake </vt:lpstr>
      <vt:lpstr>Freddy Mercury</vt:lpstr>
      <vt:lpstr>Annenmaykantereit </vt:lpstr>
      <vt:lpstr>Слайд 19</vt:lpstr>
      <vt:lpstr>Adele Hello</vt:lpstr>
      <vt:lpstr>Bad guy</vt:lpstr>
      <vt:lpstr>The Beatles</vt:lpstr>
      <vt:lpstr>Shawn Mendes</vt:lpstr>
      <vt:lpstr>Tones аnd I «Dance monkey» </vt:lpstr>
      <vt:lpstr>Whitney Houston</vt:lpstr>
      <vt:lpstr>Thank You !!!!!!!!!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musical instrument</dc:title>
  <dc:creator>Лицей</dc:creator>
  <cp:lastModifiedBy>Баязитова РИ</cp:lastModifiedBy>
  <cp:revision>8</cp:revision>
  <dcterms:created xsi:type="dcterms:W3CDTF">2019-12-11T16:07:27Z</dcterms:created>
  <dcterms:modified xsi:type="dcterms:W3CDTF">2020-02-27T18:55:38Z</dcterms:modified>
</cp:coreProperties>
</file>