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4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9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8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57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7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2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2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7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1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E8F1-0425-4A63-A612-A9A4B3DEBFF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BF12-14CD-47E0-9C41-860CB52CE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rZzOxWAxde0&amp;t=21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7667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askerville Old Face" panose="02020602080505020303" pitchFamily="18" charset="0"/>
              </a:rPr>
              <a:t>Maya Angelou  </a:t>
            </a:r>
            <a:r>
              <a:rPr lang="en-US" sz="4000" b="1" dirty="0" smtClean="0">
                <a:latin typeface="Baskerville Old Face" panose="02020602080505020303" pitchFamily="18" charset="0"/>
              </a:rPr>
              <a:t>(1928- 2014)</a:t>
            </a:r>
            <a:endParaRPr lang="ru-RU" sz="2400" dirty="0"/>
          </a:p>
        </p:txBody>
      </p:sp>
      <p:pic>
        <p:nvPicPr>
          <p:cNvPr id="1028" name="Picture 4" descr="Картинки по запросу майя энджелоу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52736"/>
            <a:ext cx="18954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4550822" cy="340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736748"/>
              </p:ext>
            </p:extLst>
          </p:nvPr>
        </p:nvGraphicFramePr>
        <p:xfrm>
          <a:off x="441325" y="212725"/>
          <a:ext cx="8642350" cy="696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окумент" r:id="rId4" imgW="9258913" imgH="8744229" progId="Word.Document.12">
                  <p:embed/>
                </p:oleObj>
              </mc:Choice>
              <mc:Fallback>
                <p:oleObj name="Документ" r:id="rId4" imgW="9258913" imgH="87442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325" y="212725"/>
                        <a:ext cx="8642350" cy="696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38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67951"/>
              </p:ext>
            </p:extLst>
          </p:nvPr>
        </p:nvGraphicFramePr>
        <p:xfrm>
          <a:off x="1043608" y="1340768"/>
          <a:ext cx="734481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153"/>
                <a:gridCol w="1758153"/>
                <a:gridCol w="1758153"/>
                <a:gridCol w="207035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SYMBOL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EPITHET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METAPHOR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PERSONIFICATION</a:t>
                      </a:r>
                      <a:endParaRPr lang="ru-RU" dirty="0"/>
                    </a:p>
                  </a:txBody>
                  <a:tcPr/>
                </a:tc>
              </a:tr>
              <a:tr h="3914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free bird-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baseline="0" dirty="0" smtClean="0"/>
                        <a:t>a person who is not restrained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The caged bird- a person who is restrained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Distant hill- future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Orange rays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Narrow cage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Fearful thrill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Things longed for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Sighing trees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Fat worms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Dawn-bright lawn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Back of the wind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Bars of rage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Wings are clipped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Feet are tied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Grave of dreams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free bird leaps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baseline="0" dirty="0" smtClean="0"/>
                        <a:t>Floats downstream</a:t>
                      </a:r>
                      <a:endParaRPr lang="en-US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Dares to claim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Dips his wings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Fat worms waiting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Names the sky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Shadow shouts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 smtClean="0"/>
                        <a:t>Worms</a:t>
                      </a:r>
                      <a:r>
                        <a:rPr lang="en-US" baseline="0" dirty="0" smtClean="0"/>
                        <a:t> waiting</a:t>
                      </a:r>
                      <a:endParaRPr lang="en-US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8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z45\Documents\открытые уроки\структура синквей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6203"/>
            <a:ext cx="8058511" cy="62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43590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bird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1.bird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free, delighted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caged, miserable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flying, enjoying, having fun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singing, crying, missing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baseline="0" dirty="0" smtClean="0"/>
                        <a:t> claims the sky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sings of freedom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owner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prisoner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8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z45\Documents\открытые уроки\TruthReconciliationBrief-1024x6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31" y="-25896"/>
            <a:ext cx="9144000" cy="609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" y="6073082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Inequality in the rights of Black and white Americans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088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z45\Documents\открытые уроки\474064-Maya-Angelou-Quote-Freedom-is-never-fr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z45\Downloads\abstract-black-and-white-blur-book-2617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1124744"/>
            <a:ext cx="5572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Homework assignment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996952"/>
            <a:ext cx="76328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b="1" dirty="0" smtClean="0"/>
              <a:t>Translate any part of the poem</a:t>
            </a:r>
          </a:p>
          <a:p>
            <a:r>
              <a:rPr lang="en-US" sz="3600" b="1" dirty="0" smtClean="0"/>
              <a:t>2. Learn by heart any part of the poem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3514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156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Word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mz45</dc:creator>
  <cp:lastModifiedBy>mz45</cp:lastModifiedBy>
  <cp:revision>14</cp:revision>
  <dcterms:created xsi:type="dcterms:W3CDTF">2019-12-11T12:20:43Z</dcterms:created>
  <dcterms:modified xsi:type="dcterms:W3CDTF">2019-12-12T13:02:28Z</dcterms:modified>
</cp:coreProperties>
</file>