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63" r:id="rId16"/>
    <p:sldId id="264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A0EF-6808-45EA-A19A-48B40161BD6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CB48C-3141-4D2B-A173-9E59C1FAC6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2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4;&#1076;&#1082;%20&#1077;&#1089;&#1090;&#1077;&#1089;&#1090;&#1074;&#1086;&#1079;&#1085;&#1072;&#1085;&#1080;&#1077;\&#1089;&#1077;&#1088;&#1076;&#1094;&#1077;%20&#1073;&#1080;&#1077;&#1085;&#1080;&#1077;.mp3" TargetMode="External"/><Relationship Id="rId1" Type="http://schemas.microsoft.com/office/2007/relationships/media" Target="file:///E:\&#1084;&#1076;&#1082;%20&#1077;&#1089;&#1090;&#1077;&#1089;&#1090;&#1074;&#1086;&#1079;&#1085;&#1072;&#1085;&#1080;&#1077;\&#1089;&#1077;&#1088;&#1076;&#1094;&#1077;%20&#1073;&#1080;&#1077;&#1085;&#1080;&#1077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1.infourok.ru/uploads/ex/0179/000076a8-4ebd9d21/img8.jpg"/>
          <p:cNvPicPr>
            <a:picLocks noChangeAspect="1" noChangeArrowheads="1"/>
          </p:cNvPicPr>
          <p:nvPr/>
        </p:nvPicPr>
        <p:blipFill>
          <a:blip r:embed="rId2" cstate="print"/>
          <a:srcRect r="1176" b="55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47416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5" name="Рисунок 4" descr="ima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626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61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Последние годы жизни: в школе он вёл уроки «Воспитания по патриотизму младших поколений»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260648"/>
            <a:ext cx="558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</a:t>
            </a:r>
            <a:r>
              <a:rPr lang="ru-RU" dirty="0" smtClean="0"/>
              <a:t>казом Президиума Верховного Совета СССР от 23 сентября 1944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майору </a:t>
            </a:r>
            <a:r>
              <a:rPr lang="ru-RU" b="1" dirty="0" smtClean="0"/>
              <a:t>Славянскому Ивану Павловичу</a:t>
            </a:r>
            <a:r>
              <a:rPr lang="ru-RU" dirty="0" smtClean="0"/>
              <a:t> присвоено звание Героя Советского Союза с вручением ордена Ленина и медали «Золотая Звезда» (№ 2330).</a:t>
            </a:r>
            <a:endParaRPr lang="ru-RU" dirty="0"/>
          </a:p>
        </p:txBody>
      </p:sp>
      <p:pic>
        <p:nvPicPr>
          <p:cNvPr id="15362" name="Picture 2" descr="http://numizmatov.com/wp-content/uploads/2014/06/orden_lenina_ko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24944"/>
            <a:ext cx="2506657" cy="2520280"/>
          </a:xfrm>
          <a:prstGeom prst="rect">
            <a:avLst/>
          </a:prstGeom>
          <a:noFill/>
        </p:spPr>
      </p:pic>
      <p:pic>
        <p:nvPicPr>
          <p:cNvPr id="15364" name="Picture 4" descr="http://s3-eu-central-1.amazonaws.com/gazeta-khoroshevskiy/uploads/2017/03/Zvezda-Gero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168352" cy="2463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548680"/>
            <a:ext cx="58681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1945-48 годах служил в Чехословакии и Австрии заместителем командира по строевой части 39-го гвардейского стрелкового полка 13-й гвардейской стрелковой дивизии и 45-го гвардейского механизированного полка 13-й гвардейской механизированной дивизии. С 1948 года служил на должности военкома: (01.48 – 10.51) - Мучкапского РВК, (08.53 - 12.58) – Бондарского РВК Тамбовской области. В 1952 году окончил Курсы усовершенствования офицерского состава (КУОС) в городе Куйбышев (Самара). С 30 декабря 1958 года полковник И.П.Славянский – в запасе. Жил в городе Тамбов, был персональным пенсионером союзного значения. Умер 19 января 1973 года. Похоронен в городе Тамбове, на Воздвиженском кладбище.</a:t>
            </a:r>
          </a:p>
          <a:p>
            <a:r>
              <a:rPr lang="ru-RU" b="1" dirty="0" smtClean="0"/>
              <a:t>В станице </a:t>
            </a:r>
            <a:r>
              <a:rPr lang="ru-RU" b="1" dirty="0" err="1" smtClean="0"/>
              <a:t>Кагальницкой</a:t>
            </a:r>
            <a:r>
              <a:rPr lang="ru-RU" b="1" dirty="0" smtClean="0"/>
              <a:t> Ростовской области имя Героя носит начальная школа № 17. В Тамбове, на доме, где жил Герой, установлена мемориальная доска.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21506" name="Picture 2" descr="https://www.shukach.com/sites/default/files/imagecache/node-gallery-display/post_images/2292/tambov_sovetskiy_rayon_001-213371.jpg"/>
          <p:cNvPicPr>
            <a:picLocks noChangeAspect="1" noChangeArrowheads="1"/>
          </p:cNvPicPr>
          <p:nvPr/>
        </p:nvPicPr>
        <p:blipFill>
          <a:blip r:embed="rId3" cstate="print"/>
          <a:srcRect b="17494"/>
          <a:stretch>
            <a:fillRect/>
          </a:stretch>
        </p:blipFill>
        <p:spPr bwMode="auto">
          <a:xfrm>
            <a:off x="1475656" y="3356992"/>
            <a:ext cx="6667500" cy="3096344"/>
          </a:xfrm>
          <a:prstGeom prst="rect">
            <a:avLst/>
          </a:prstGeom>
          <a:noFill/>
        </p:spPr>
      </p:pic>
      <p:sp>
        <p:nvSpPr>
          <p:cNvPr id="21508" name="AutoShape 4" descr="https://apf.mail.ru/cgi-bin/readmsg/IMG_0021-25-03-18-10-21.JPG?id=15220056920000000926%3B0%3B1&amp;x-email=rita.guryanova%40inbox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apf.mail.ru/cgi-bin/readmsg/IMG_0021-25-03-18-10-21.JPG?id=15220056920000000926%3B0%3B1&amp;x-email=rita.guryanova%40inbox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apf.mail.ru/cgi-bin/readmsg/IMG_0021-25-03-18-10-21.JPG?id=15220056920000000926%3B0%3B1&amp;x-email=rita.guryanova%40inbox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apf.mail.ru/cgi-bin/readmsg/IMG_0021-25-03-18-10-21.JPG?id=15220056920000000926%3B0%3B1&amp;x-email=rita.guryanova%40inbox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G_0021-25-03-18-10-21.JPG"/>
          <p:cNvPicPr>
            <a:picLocks noChangeAspect="1"/>
          </p:cNvPicPr>
          <p:nvPr/>
        </p:nvPicPr>
        <p:blipFill>
          <a:blip r:embed="rId4" cstate="print"/>
          <a:srcRect t="38450" b="13251"/>
          <a:stretch>
            <a:fillRect/>
          </a:stretch>
        </p:blipFill>
        <p:spPr>
          <a:xfrm>
            <a:off x="1475656" y="260648"/>
            <a:ext cx="662473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20482" name="Picture 2" descr="Надгробный памя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6632"/>
            <a:ext cx="3816424" cy="647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15816" y="764704"/>
            <a:ext cx="58326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горжусь ,что в моей семье есть такой человек 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помним и радуемся заслугам нашего прадедушки!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Ветеранов осталось так мало , но мы не знаем так много о той кровопролитной войне!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Они были совсем молодые и неопытные ,но это им не помешало пройти и победить эту войну! Дать жизнь новым поколения!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Подумайте а вы бы так смогли ?Идя под пули с автоматом против танков. Отдавая свою жизнь ,что бы дать время другим идти дальше. Голодать, спать на снегу , идти в бой не думая о том вернусь ли я живым домой….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ердце би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64896" cy="1470025"/>
          </a:xfrm>
        </p:spPr>
        <p:txBody>
          <a:bodyPr/>
          <a:lstStyle/>
          <a:p>
            <a:r>
              <a:rPr lang="ru-RU" b="1" dirty="0" smtClean="0"/>
              <a:t>«Ветераны - наша гордость и опора»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8052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Гурьянова Маргарита</a:t>
            </a:r>
          </a:p>
          <a:p>
            <a:r>
              <a:rPr lang="ru-RU" dirty="0" smtClean="0"/>
              <a:t>Студентка 2 «Б» группы</a:t>
            </a:r>
            <a:endParaRPr lang="ru-RU" dirty="0"/>
          </a:p>
        </p:txBody>
      </p:sp>
      <p:pic>
        <p:nvPicPr>
          <p:cNvPr id="1030" name="Picture 6" descr="http://klp-evo.alextipikin.pro/images/upload/201712121533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601666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54868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– узнать о защитниках нашей родины и поделиться ею.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772816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Узнать у родственников о героях войны и кто из прадедов участвовал в войне.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фотоматериалы прадеда с фронта.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Узнать на каких фронтах побывал прадед.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Взять информацию от бабушки и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Прочитать о наградах моего прадедушки.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Написать сочинение-статью.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презентацию-экскурсию с его фотографиями и рассказать о нём.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Защитить свой проект.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134076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83671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Актуальность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многие из нас не знают о защитниках нашей родины , о тех ,благодаря которым мы живём сейчас и поэтому моя цель поделиться с одноклассниками этой информацией.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4208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Продукт проекта 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сочинение-статья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9969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3968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Славянский Иван Павлович </a:t>
            </a:r>
            <a:r>
              <a:rPr lang="ru-RU" dirty="0" smtClean="0"/>
              <a:t>– командир батальона 479-го стрелкового полка 149-й </a:t>
            </a:r>
            <a:r>
              <a:rPr lang="ru-RU" dirty="0" err="1" smtClean="0"/>
              <a:t>Новоград-Волынской</a:t>
            </a:r>
            <a:r>
              <a:rPr lang="ru-RU" dirty="0" smtClean="0"/>
              <a:t> стрелковой дивизии 3-й гвардейской армии 1-го Украинского фронта, майор.</a:t>
            </a:r>
            <a:endParaRPr lang="ru-RU" dirty="0"/>
          </a:p>
        </p:txBody>
      </p:sp>
      <p:pic>
        <p:nvPicPr>
          <p:cNvPr id="4" name="Рисунок 3" descr="image_87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973883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844824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25 июля 1905 года в станице </a:t>
            </a:r>
            <a:r>
              <a:rPr lang="ru-RU" dirty="0" err="1" smtClean="0"/>
              <a:t>Кагальницкая</a:t>
            </a:r>
            <a:r>
              <a:rPr lang="ru-RU" dirty="0" smtClean="0"/>
              <a:t> Ростовской области, в семье казака. Русский. Окончил 4 класса в </a:t>
            </a:r>
            <a:r>
              <a:rPr lang="ru-RU" dirty="0" err="1" smtClean="0"/>
              <a:t>Кагальницкой</a:t>
            </a:r>
            <a:r>
              <a:rPr lang="ru-RU" dirty="0" smtClean="0"/>
              <a:t> средней школе № 1. Работал в казачьем крестьянском хозяйстве.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16386" name="Picture 2" descr="https://i.mycdn.me/image?id=855101436503&amp;t=3&amp;plc=WEB&amp;tkn=*VMVKEZTDIec4y3uKbb2v_dgaS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29619" cy="55892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26064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Маршал Конев здоровается с прадедушкой Иваном Павловичем ,которого знал </a:t>
            </a:r>
            <a:r>
              <a:rPr lang="ru-RU" dirty="0" err="1" smtClean="0"/>
              <a:t>лично.Снимок</a:t>
            </a:r>
            <a:r>
              <a:rPr lang="ru-RU" dirty="0" smtClean="0"/>
              <a:t> сделан из ДОК фильма- Повесть о маршале Коневе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3" name="Рисунок 2" descr="image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77383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6003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Фотографии из личного семейного архива</a:t>
            </a:r>
            <a:endParaRPr lang="ru-RU" dirty="0"/>
          </a:p>
        </p:txBody>
      </p:sp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09223"/>
            <a:ext cx="3907036" cy="614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3" name="Рисунок 2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7953"/>
            <a:ext cx="9144000" cy="6090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Павлович со своими родными: станица </a:t>
            </a:r>
            <a:r>
              <a:rPr lang="ru-RU" dirty="0" err="1" smtClean="0"/>
              <a:t>Кагальницкая</a:t>
            </a:r>
            <a:r>
              <a:rPr lang="ru-RU" dirty="0" smtClean="0"/>
              <a:t> 1942 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ata3.proshkolu.ru/content/media/pic/std/2000000/1420000/1419063-94b4228c6f445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19"/>
            <a:ext cx="9144000" cy="6872319"/>
          </a:xfrm>
          <a:prstGeom prst="rect">
            <a:avLst/>
          </a:prstGeom>
          <a:noFill/>
        </p:spPr>
      </p:pic>
      <p:pic>
        <p:nvPicPr>
          <p:cNvPr id="3" name="Рисунок 2" descr="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73159" cy="6381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11663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 с фронта (семейный архив) 1943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512</Words>
  <Application>Microsoft Office PowerPoint</Application>
  <PresentationFormat>Экран (4:3)</PresentationFormat>
  <Paragraphs>31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Times New Roman</vt:lpstr>
      <vt:lpstr>Verdana</vt:lpstr>
      <vt:lpstr>Wingdings 2</vt:lpstr>
      <vt:lpstr>Аспект</vt:lpstr>
      <vt:lpstr>Презентация PowerPoint</vt:lpstr>
      <vt:lpstr>«Ветераны - наша гордость и опора»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«Ветераны - наша гордость и опора»</dc:title>
  <dc:creator>павел</dc:creator>
  <cp:lastModifiedBy>user</cp:lastModifiedBy>
  <cp:revision>12</cp:revision>
  <dcterms:created xsi:type="dcterms:W3CDTF">2018-03-25T18:32:55Z</dcterms:created>
  <dcterms:modified xsi:type="dcterms:W3CDTF">2018-03-26T11:35:30Z</dcterms:modified>
</cp:coreProperties>
</file>