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12"/>
  </p:notesMasterIdLst>
  <p:handoutMasterIdLst>
    <p:handoutMasterId r:id="rId13"/>
  </p:handoutMasterIdLst>
  <p:sldIdLst>
    <p:sldId id="284" r:id="rId2"/>
    <p:sldId id="283" r:id="rId3"/>
    <p:sldId id="299" r:id="rId4"/>
    <p:sldId id="282" r:id="rId5"/>
    <p:sldId id="280" r:id="rId6"/>
    <p:sldId id="300" r:id="rId7"/>
    <p:sldId id="290" r:id="rId8"/>
    <p:sldId id="291" r:id="rId9"/>
    <p:sldId id="303" r:id="rId10"/>
    <p:sldId id="29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2899" autoAdjust="0"/>
  </p:normalViewPr>
  <p:slideViewPr>
    <p:cSldViewPr>
      <p:cViewPr varScale="1">
        <p:scale>
          <a:sx n="53" d="100"/>
          <a:sy n="53" d="100"/>
        </p:scale>
        <p:origin x="-14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7BF3A-5A38-4E15-98F0-2274519ACB6B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60303-45AC-4D8E-BCAB-D9C83491C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559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2A617-B15E-4256-BFB8-2972E1AF5762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E42F5-480D-422E-A62E-9E1B7D79A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223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</p:grpSp>
      </p:grpSp>
      <p:sp>
        <p:nvSpPr>
          <p:cNvPr id="7993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993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1AB585-B36F-4B2A-92F2-B586F7E61B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72315-0B30-41A0-A698-02E3A739C7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A4304-540C-4ECB-87C0-CBC74765B3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718B4-942C-436E-9DD9-353D749FD8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5FDA9-7D08-4EF1-846B-EB23A4CE91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15A36-C02D-4C20-8C3B-6703700356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E3D55-3E67-4842-8841-06C7E07B6C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2EA53-1B0D-4345-95A3-CD5BFC1A16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A6324-78A6-42D6-A9C8-814A9D3E88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D4706-3867-4697-9072-D332E3E6EB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A3AF3-54F6-4EAE-9B8C-53A0C40E23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7885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7885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5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5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5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5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5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6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6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6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6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6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7886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6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6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6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7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7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7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7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7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7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7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7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7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7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8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8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8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8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7888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8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8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8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8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9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9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9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9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9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9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9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9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9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89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90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90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7890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90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90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90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90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90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7890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891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7891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7891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7891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</p:grpSp>
      </p:grpSp>
      <p:sp>
        <p:nvSpPr>
          <p:cNvPr id="7891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891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891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891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891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25BE49C-2D38-401F-88D0-7E17138AAC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918939"/>
          </a:xfrm>
        </p:spPr>
        <p:txBody>
          <a:bodyPr/>
          <a:lstStyle/>
          <a:p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3200" dirty="0" smtClean="0">
                <a:effectLst/>
              </a:rPr>
              <a:t>Мылу </a:t>
            </a:r>
            <a:r>
              <a:rPr lang="ru-RU" sz="3200" dirty="0">
                <a:effectLst/>
              </a:rPr>
              <a:t>на замену</a:t>
            </a:r>
            <a:br>
              <a:rPr lang="ru-RU" sz="3200" dirty="0">
                <a:effectLst/>
              </a:rPr>
            </a:br>
            <a:r>
              <a:rPr lang="ru-RU" sz="3200" dirty="0">
                <a:effectLst/>
              </a:rPr>
              <a:t>Взбили пышно пену.</a:t>
            </a:r>
            <a:br>
              <a:rPr lang="ru-RU" sz="3200" dirty="0">
                <a:effectLst/>
              </a:rPr>
            </a:br>
            <a:r>
              <a:rPr lang="ru-RU" sz="3200" dirty="0">
                <a:effectLst/>
              </a:rPr>
              <a:t>Как подули – посмотри:</a:t>
            </a:r>
            <a:br>
              <a:rPr lang="ru-RU" sz="3200" dirty="0">
                <a:effectLst/>
              </a:rPr>
            </a:br>
            <a:r>
              <a:rPr lang="ru-RU" sz="3200" dirty="0">
                <a:effectLst/>
              </a:rPr>
              <a:t>Полетели….(пузыри)</a:t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76456" y="6237312"/>
            <a:ext cx="92696" cy="14401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8784976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920456"/>
      </p:ext>
    </p:extLst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ru-RU" sz="36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08" y="188640"/>
            <a:ext cx="8613172" cy="645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421166"/>
      </p:ext>
    </p:extLst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064896" cy="511256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 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У  кого ты спроси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Что носили на Руси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-Из коры плели </a:t>
            </a:r>
            <a:r>
              <a:rPr lang="ru-RU" sz="3200" b="1" dirty="0" err="1" smtClean="0">
                <a:solidFill>
                  <a:schemeClr val="tx1"/>
                </a:solidFill>
              </a:rPr>
              <a:t>галошки</a:t>
            </a: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Обували  их на ножки 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(лапти)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6237312"/>
            <a:ext cx="360040" cy="176883"/>
          </a:xfrm>
        </p:spPr>
        <p:txBody>
          <a:bodyPr/>
          <a:lstStyle/>
          <a:p>
            <a:pPr marL="0" indent="0">
              <a:buNone/>
            </a:pPr>
            <a:endParaRPr lang="ru-RU" sz="4000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08912" cy="9958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1" t="10719" r="18338" b="10479"/>
          <a:stretch/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515597"/>
      </p:ext>
    </p:extLst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"/>
            <a:ext cx="7931224" cy="5733255"/>
          </a:xfrm>
        </p:spPr>
        <p:txBody>
          <a:bodyPr/>
          <a:lstStyle/>
          <a:p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>Летом </a:t>
            </a:r>
            <a:r>
              <a:rPr lang="ru-RU" sz="3200" dirty="0">
                <a:effectLst/>
              </a:rPr>
              <a:t>в полюшке росла –</a:t>
            </a:r>
            <a:br>
              <a:rPr lang="ru-RU" sz="3200" dirty="0">
                <a:effectLst/>
              </a:rPr>
            </a:br>
            <a:r>
              <a:rPr lang="ru-RU" sz="3200" dirty="0">
                <a:effectLst/>
              </a:rPr>
              <a:t>Колос к солнышку несла.</a:t>
            </a:r>
            <a:br>
              <a:rPr lang="ru-RU" sz="3200" dirty="0">
                <a:effectLst/>
              </a:rPr>
            </a:br>
            <a:r>
              <a:rPr lang="ru-RU" sz="3200" dirty="0">
                <a:effectLst/>
              </a:rPr>
              <a:t>А как только пожелтела,</a:t>
            </a:r>
            <a:br>
              <a:rPr lang="ru-RU" sz="3200" dirty="0">
                <a:effectLst/>
              </a:rPr>
            </a:br>
            <a:r>
              <a:rPr lang="ru-RU" sz="3200" dirty="0">
                <a:effectLst/>
              </a:rPr>
              <a:t>Ей нашлось другое дело.</a:t>
            </a:r>
            <a:br>
              <a:rPr lang="ru-RU" sz="3200" dirty="0">
                <a:effectLst/>
              </a:rPr>
            </a:br>
            <a:r>
              <a:rPr lang="ru-RU" sz="3200" dirty="0">
                <a:effectLst/>
              </a:rPr>
              <a:t>         (Солома)</a:t>
            </a:r>
            <a:br>
              <a:rPr lang="ru-RU" sz="3200" dirty="0">
                <a:effectLst/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/>
          <a:lstStyle/>
          <a:p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avatars.mds.yandex.net/get-zen_doc/1900266/pub_5d3412d2118d7f00aeb2d110_5d341351a98a2a00ae8c3c74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9" t="6308" r="7713" b="3552"/>
          <a:stretch/>
        </p:blipFill>
        <p:spPr bwMode="auto">
          <a:xfrm>
            <a:off x="251520" y="114474"/>
            <a:ext cx="8712968" cy="662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082656"/>
      </p:ext>
    </p:extLst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</TotalTime>
  <Words>1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Круги</vt:lpstr>
      <vt:lpstr>           Мылу на замену Взбили пышно пену. Как подули – посмотри: Полетели….(пузыри) </vt:lpstr>
      <vt:lpstr> </vt:lpstr>
      <vt:lpstr>Презентация PowerPoint</vt:lpstr>
      <vt:lpstr>    У  кого ты спроси Что носили на Руси -Из коры плели галошки Обували  их на ножки   (лапти) </vt:lpstr>
      <vt:lpstr>Презентация PowerPoint</vt:lpstr>
      <vt:lpstr>Презентация PowerPoint</vt:lpstr>
      <vt:lpstr> Летом в полюшке росла – Колос к солнышку несла. А как только пожелтела, Ей нашлось другое дело.          (Солома)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правильно ухаживать            за зубами</dc:title>
  <dc:creator>Татьяна</dc:creator>
  <cp:lastModifiedBy>Виктор</cp:lastModifiedBy>
  <cp:revision>85</cp:revision>
  <dcterms:created xsi:type="dcterms:W3CDTF">2009-03-29T14:21:50Z</dcterms:created>
  <dcterms:modified xsi:type="dcterms:W3CDTF">2020-02-17T04:39:52Z</dcterms:modified>
</cp:coreProperties>
</file>