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7" r:id="rId2"/>
    <p:sldId id="262" r:id="rId3"/>
    <p:sldId id="324" r:id="rId4"/>
    <p:sldId id="322" r:id="rId5"/>
    <p:sldId id="320" r:id="rId6"/>
    <p:sldId id="259" r:id="rId7"/>
    <p:sldId id="326" r:id="rId8"/>
    <p:sldId id="31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2A2A"/>
    <a:srgbClr val="F3FAFF"/>
    <a:srgbClr val="DFA653"/>
    <a:srgbClr val="C98725"/>
    <a:srgbClr val="FFCC99"/>
    <a:srgbClr val="F2DBB8"/>
    <a:srgbClr val="FFFFCC"/>
    <a:srgbClr val="EAB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58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B7C2B-F12E-4F64-80BE-4D6898B994E3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4F08A-FD85-4390-99F5-673459543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2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F6E8-F361-4DB4-84B1-6FDA0978FFA6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AE7A2-EA76-466D-90B4-4FE5C5F7F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2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5982" y="1185208"/>
            <a:ext cx="858600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Корабль успеха  </a:t>
            </a:r>
            <a:endParaRPr lang="ru-RU" sz="7200" b="1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60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z_uki-gudok-teplohod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9471" y="1412776"/>
            <a:ext cx="609600" cy="6096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020031" cy="502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7892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" y="9754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754687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2313" y="97541"/>
            <a:ext cx="5638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Остров </a:t>
            </a:r>
          </a:p>
          <a:p>
            <a:pPr algn="ctr"/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«Мотивационный»</a:t>
            </a:r>
            <a:endParaRPr lang="ru-RU" sz="36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44755"/>
            <a:ext cx="3366679" cy="221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245"/>
            <a:ext cx="4653903" cy="46539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89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"/>
          <a:stretch/>
        </p:blipFill>
        <p:spPr bwMode="auto">
          <a:xfrm>
            <a:off x="1" y="-15016"/>
            <a:ext cx="9144000" cy="68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1547664" y="0"/>
            <a:ext cx="6480720" cy="1402812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C9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2346" y="476672"/>
            <a:ext cx="65101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Остров </a:t>
            </a:r>
            <a:r>
              <a:rPr lang="ru-RU" sz="32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«Гипотетический»</a:t>
            </a:r>
            <a:endParaRPr lang="ru-RU" sz="32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3" r="45556" b="7366"/>
          <a:stretch/>
        </p:blipFill>
        <p:spPr bwMode="auto">
          <a:xfrm>
            <a:off x="3222238" y="1520614"/>
            <a:ext cx="4924183" cy="51140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02947" y="4581128"/>
            <a:ext cx="82089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случится,  если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школу?»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3" y="5780782"/>
            <a:ext cx="62627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же  роль знаний в жизни  человека?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0700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66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02" y="0"/>
            <a:ext cx="5754687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0"/>
            <a:ext cx="5332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Остров «Формула успеха»</a:t>
            </a:r>
            <a:endParaRPr lang="ru-RU" sz="36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Picture 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380312" y="620688"/>
            <a:ext cx="1763688" cy="269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Для работы - энималотерапия - Спокойн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1395413"/>
            <a:ext cx="7056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одобрять, подбадривать и вдохновлять самого себя это очень помогает в любой деятельности, в том числе и учебной. 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эмоционально подкрепляя действия, которые в прошлом приводили к успеху, мы можем вдохновить себя на дальнейшие достижения. </a:t>
            </a:r>
          </a:p>
        </p:txBody>
      </p:sp>
    </p:spTree>
    <p:extLst>
      <p:ext uri="{BB962C8B-B14F-4D97-AF65-F5344CB8AC3E}">
        <p14:creationId xmlns:p14="http://schemas.microsoft.com/office/powerpoint/2010/main" val="38551834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9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1428750" y="-180003"/>
            <a:ext cx="6480720" cy="1402812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C9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1323" y="194791"/>
            <a:ext cx="55499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Остров «</a:t>
            </a:r>
            <a:r>
              <a:rPr lang="ru-RU" sz="32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Позитивный»</a:t>
            </a:r>
            <a:endParaRPr lang="ru-RU" sz="32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86454"/>
            <a:ext cx="4392488" cy="3302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3323" y="4889825"/>
            <a:ext cx="500614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«Я горжусь собой за то</a:t>
            </a:r>
            <a:r>
              <a:rPr lang="ru-RU" sz="2800" b="1" i="1" dirty="0" smtClean="0"/>
              <a:t>…»</a:t>
            </a:r>
          </a:p>
          <a:p>
            <a:pPr algn="ctr"/>
            <a:endParaRPr lang="ru-RU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916652513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"/>
          <a:stretch/>
        </p:blipFill>
        <p:spPr bwMode="auto">
          <a:xfrm>
            <a:off x="1" y="-15016"/>
            <a:ext cx="9144000" cy="68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1349094" y="67653"/>
            <a:ext cx="6480720" cy="1402812"/>
          </a:xfrm>
          <a:prstGeom prst="horizontalScroll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rgbClr val="C9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5"/>
                <a:tile tx="0" ty="0" sx="100000" sy="100000" flip="none" algn="tl"/>
              </a:blip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9766" y="476672"/>
            <a:ext cx="62600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Остров </a:t>
            </a:r>
            <a:r>
              <a:rPr lang="ru-RU" sz="3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3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Ассоциативный»</a:t>
            </a:r>
            <a:endParaRPr lang="ru-RU" sz="32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2739" y="1835596"/>
            <a:ext cx="433343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Успешный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ученик это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56" y="3590578"/>
            <a:ext cx="1800200" cy="3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Спокойная, ритмичная - Фоновая, безумно красив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9854" y="3785559"/>
            <a:ext cx="609600" cy="6096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54" y="3456874"/>
            <a:ext cx="2378639" cy="339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093067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87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754687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2313" y="97541"/>
            <a:ext cx="5638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Бухта  </a:t>
            </a:r>
            <a:endParaRPr lang="ru-RU" sz="3600" b="1" i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3600" b="1" i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Эффектон</a:t>
            </a: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»</a:t>
            </a:r>
            <a:endParaRPr lang="ru-RU" sz="36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Picture 2" descr="C:\Users\Гимназия №3\Documents\мотивация занятия\марш лис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7897"/>
            <a:ext cx="446579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092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15909" r="27862" b="23071"/>
          <a:stretch/>
        </p:blipFill>
        <p:spPr bwMode="auto">
          <a:xfrm>
            <a:off x="0" y="-5292"/>
            <a:ext cx="9143999" cy="686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65034"/>
            <a:ext cx="4087688" cy="477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2765" y="1556792"/>
            <a:ext cx="68352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Именно сегодня Я…</a:t>
            </a:r>
            <a:endParaRPr lang="ru-RU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http://www.ostrovets.by/upload/medialibrary/b93/___20160209_101731245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0"/>
            <a:ext cx="2279650" cy="3284984"/>
          </a:xfrm>
          <a:prstGeom prst="rect">
            <a:avLst/>
          </a:prstGeom>
          <a:noFill/>
        </p:spPr>
      </p:pic>
      <p:pic>
        <p:nvPicPr>
          <p:cNvPr id="2" name="Красивая мелодия — Тепла ! Добра ! Любви !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47" y="247080"/>
            <a:ext cx="5754687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4690" y="34462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Остров  </a:t>
            </a:r>
            <a:endParaRPr lang="ru-RU" sz="36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lvl="0" algn="ctr"/>
            <a:r>
              <a:rPr lang="ru-RU" sz="36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«Успешный»</a:t>
            </a:r>
            <a:endParaRPr lang="ru-RU" sz="36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9256" y="3284984"/>
            <a:ext cx="3661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Мотивация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347" y="6021288"/>
            <a:ext cx="1356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УСПЕХ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9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109</Words>
  <Application>Microsoft Office PowerPoint</Application>
  <PresentationFormat>Экран (4:3)</PresentationFormat>
  <Paragraphs>21</Paragraphs>
  <Slides>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Гимназия 3</dc:creator>
  <cp:lastModifiedBy>Гимназия №3</cp:lastModifiedBy>
  <cp:revision>173</cp:revision>
  <dcterms:created xsi:type="dcterms:W3CDTF">2013-05-17T06:58:05Z</dcterms:created>
  <dcterms:modified xsi:type="dcterms:W3CDTF">2020-02-25T11:39:20Z</dcterms:modified>
</cp:coreProperties>
</file>