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Панно из семян.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s://i.mycdn.me/image?id=860267563318&amp;t=35&amp;plc=WEB&amp;tkn=*rpe3GqrVHoIk1OJ0ypftoWp_95Y"/>
          <p:cNvPicPr/>
          <p:nvPr/>
        </p:nvPicPr>
        <p:blipFill>
          <a:blip r:embed="rId2" cstate="print"/>
          <a:srcRect l="11176" t="3215" r="12647" b="2251"/>
          <a:stretch>
            <a:fillRect/>
          </a:stretch>
        </p:blipFill>
        <p:spPr bwMode="auto">
          <a:xfrm>
            <a:off x="0" y="0"/>
            <a:ext cx="1824065" cy="2371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i.mycdn.me/image?id=855520146998&amp;t=3&amp;plc=WEB&amp;tkn=*vlta1AZ2HDNKZE9SWSrEzeG2soM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0"/>
            <a:ext cx="2743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i.mycdn.me/image?id=849146241590&amp;t=3&amp;plc=WEB&amp;tkn=*DhmFwMgtTqZacCSo_cNp3RCni8w"/>
          <p:cNvPicPr/>
          <p:nvPr/>
        </p:nvPicPr>
        <p:blipFill>
          <a:blip r:embed="rId4" cstate="print"/>
          <a:srcRect l="17647" t="4000" r="17974" b="4800"/>
          <a:stretch>
            <a:fillRect/>
          </a:stretch>
        </p:blipFill>
        <p:spPr bwMode="auto">
          <a:xfrm>
            <a:off x="7267575" y="4686300"/>
            <a:ext cx="1876425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i.mycdn.me/image?id=839680206646&amp;t=3&amp;plc=WEB&amp;tkn=*3ohB4GIn15W9pIZ2d9Zklmzt77A"/>
          <p:cNvPicPr/>
          <p:nvPr/>
        </p:nvPicPr>
        <p:blipFill>
          <a:blip r:embed="rId5" cstate="print"/>
          <a:srcRect l="5460" r="9808"/>
          <a:stretch>
            <a:fillRect/>
          </a:stretch>
        </p:blipFill>
        <p:spPr bwMode="auto">
          <a:xfrm>
            <a:off x="3571868" y="2857496"/>
            <a:ext cx="2374866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nazametkyvsem.ru/wp-content/uploads/2012/10/panno-podsolnuhi1-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488" y="0"/>
            <a:ext cx="3167058" cy="231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nazametkyvsem.ru/wp-content/uploads/2012/10/panno-podsolnuhi-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00364" y="4786322"/>
            <a:ext cx="3429024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nazametkyvsem.ru/wp-content/uploads/2012/10/panno-cvety-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2500306"/>
            <a:ext cx="1857356" cy="2147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nazametkyvsem.ru/wp-content/uploads/2012/10/derevo-iz-semian.jpg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72330" y="2428868"/>
            <a:ext cx="207167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mk16_clip_image026 (291x402, 25Kb)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4857760"/>
            <a:ext cx="2071670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риклеить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цветы и бабочку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фону.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1 (233x175, 7Kb)"/>
          <p:cNvPicPr>
            <a:picLocks noGrp="1"/>
          </p:cNvPicPr>
          <p:nvPr>
            <p:ph idx="1"/>
          </p:nvPr>
        </p:nvPicPr>
        <p:blipFill>
          <a:blip r:embed="rId2"/>
          <a:srcRect t="15827"/>
          <a:stretch>
            <a:fillRect/>
          </a:stretch>
        </p:blipFill>
        <p:spPr bwMode="auto">
          <a:xfrm>
            <a:off x="1285852" y="1857364"/>
            <a:ext cx="6357981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Вставить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готовое панно в рамку.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mk16_clip_image026 (291x402, 25Kb)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357298"/>
            <a:ext cx="5143536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Инструменты и материалы: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8686800" cy="534036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Семена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растений – тыквы, кабачков, патиссонов, дыни, арбуза, гороха, чечевицы, душистого гороха, гвоздики, горошек черного перца, косточки вишни, семя подсолнечника, семена хурмы, винограда, сладкого перца и другие;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бутылочная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пробка (или картон), фон (можно обои, цветную бумагу или ткань), береста или шпон (картон, можно цветной); 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клеевой пистолет или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клей «Момент – кристалл»;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карандаш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ножницы, макетный нож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рамка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размер А4.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1 (289x217, 14Kb)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5072074"/>
            <a:ext cx="3286116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зготовить  основу,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которой будут крепиться лепестки.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2 (228x209, 5Kb)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785926"/>
            <a:ext cx="6286544" cy="4643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Лепестки расположить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один или два яруса.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Наклеить их.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1 (231x224, 7Kb)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285992"/>
            <a:ext cx="385765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1 (233x220, 7Kb)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2428868"/>
            <a:ext cx="300039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Сердцевину цветка можно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усложнить (косточки, перчинки, семена гвоздики)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1 (348x261, 14Kb)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814393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Бабочка.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1 (253x224, 6Kb)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928802"/>
            <a:ext cx="392909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2 (233x217, 5Kb)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143116"/>
            <a:ext cx="321471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Фон.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1 (194x275, 7Kb)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571612"/>
            <a:ext cx="5929354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Вазу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вырезать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 куска бересты или картона любого цвета.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1 (148x203, 7Kb)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571612"/>
            <a:ext cx="4071966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Вырезать стебли из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тонкой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бересты (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бумаги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картона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проволоки)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1 (228x174, 6Kb)"/>
          <p:cNvPicPr>
            <a:picLocks noGrp="1"/>
          </p:cNvPicPr>
          <p:nvPr>
            <p:ph idx="1"/>
          </p:nvPr>
        </p:nvPicPr>
        <p:blipFill>
          <a:blip r:embed="rId2"/>
          <a:srcRect t="24194"/>
          <a:stretch>
            <a:fillRect/>
          </a:stretch>
        </p:blipFill>
        <p:spPr bwMode="auto">
          <a:xfrm>
            <a:off x="1071538" y="2071678"/>
            <a:ext cx="6929486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118</Words>
  <PresentationFormat>Экран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Панно из семян. </vt:lpstr>
      <vt:lpstr>Инструменты и материалы: </vt:lpstr>
      <vt:lpstr>Изготовить  основу, на которой будут крепиться лепестки.</vt:lpstr>
      <vt:lpstr>Лепестки расположить в один или два яруса. Наклеить их.</vt:lpstr>
      <vt:lpstr>Сердцевину цветка можно усложнить (косточки, перчинки, семена гвоздики)</vt:lpstr>
      <vt:lpstr>Бабочка.</vt:lpstr>
      <vt:lpstr>Фон.</vt:lpstr>
      <vt:lpstr>Вазу вырезать из куска бересты или картона любого цвета. </vt:lpstr>
      <vt:lpstr>Вырезать стебли из тонкой бересты (бумаги, картона, проволоки)</vt:lpstr>
      <vt:lpstr>Приклеить цветы и бабочку  к фону. </vt:lpstr>
      <vt:lpstr>Вставить готовое панно в рамку.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Панно из семян. </dc:title>
  <dc:creator>Пользователь</dc:creator>
  <cp:lastModifiedBy>Пользователь</cp:lastModifiedBy>
  <cp:revision>3</cp:revision>
  <dcterms:created xsi:type="dcterms:W3CDTF">2018-02-04T09:53:35Z</dcterms:created>
  <dcterms:modified xsi:type="dcterms:W3CDTF">2018-02-04T10:18:48Z</dcterms:modified>
</cp:coreProperties>
</file>