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71" r:id="rId5"/>
    <p:sldId id="272" r:id="rId6"/>
    <p:sldId id="273" r:id="rId7"/>
    <p:sldId id="274" r:id="rId8"/>
    <p:sldId id="275" r:id="rId9"/>
    <p:sldId id="276" r:id="rId10"/>
    <p:sldId id="262" r:id="rId11"/>
    <p:sldId id="265" r:id="rId12"/>
    <p:sldId id="280" r:id="rId13"/>
    <p:sldId id="268" r:id="rId14"/>
    <p:sldId id="266" r:id="rId15"/>
    <p:sldId id="270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масса мусора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 formatCode="0%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рейтинг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1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6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265152"/>
        <c:axId val="139266688"/>
        <c:axId val="0"/>
      </c:bar3DChart>
      <c:catAx>
        <c:axId val="13926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9266688"/>
        <c:crosses val="autoZero"/>
        <c:auto val="1"/>
        <c:lblAlgn val="ctr"/>
        <c:lblOffset val="100"/>
        <c:noMultiLvlLbl val="0"/>
      </c:catAx>
      <c:valAx>
        <c:axId val="13926668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392651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Сосьвинская СОШ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«Бытовые </a:t>
            </a: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отходы человечества.</a:t>
            </a:r>
          </a:p>
          <a:p>
            <a:pPr marL="0" indent="0" algn="ctr">
              <a:buNone/>
            </a:pPr>
            <a:r>
              <a:rPr lang="ru-RU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Как спасти свой посёлок от 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мусора.»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 класс</a:t>
            </a:r>
          </a:p>
          <a:p>
            <a:pPr marL="0" indent="0" algn="r">
              <a:buNone/>
            </a:pP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Классный руководитель: </a:t>
            </a:r>
            <a:endParaRPr lang="en-US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r">
              <a:buNone/>
            </a:pP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Кузнецова Людмила Николаевна</a:t>
            </a:r>
            <a:endParaRPr lang="ru-RU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C:\Users\МОУ Сосьвинская СОШ\Desktop\4 класс 2017\исследовательская работа 4 кл\IMG_561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59" y="1412776"/>
            <a:ext cx="4117677" cy="2637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1133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4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Борьба с мусором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C:\Users\МОУ Сосьвинская СОШ\Desktop\4 класс 2017\исследовательская работа 4 кл\IMG_54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174875"/>
            <a:ext cx="3781524" cy="3781524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710310" cy="371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6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Начинай с себя!</a:t>
            </a:r>
            <a:br>
              <a:rPr lang="ru-RU" b="1" dirty="0" smtClean="0"/>
            </a:br>
            <a:r>
              <a:rPr lang="ru-RU" dirty="0" smtClean="0"/>
              <a:t>Вот так было!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" y="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1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412" y="279885"/>
            <a:ext cx="3603048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2250"/>
            <a:ext cx="33162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655595"/>
            <a:ext cx="3242319" cy="32423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695510"/>
            <a:ext cx="3168352" cy="3162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1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 стало!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7" y="19274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2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Делу время, а потехе час!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884982"/>
            <a:ext cx="5472608" cy="5111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3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MVI_5737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3" y="116632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звук 3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8460432" y="5933293"/>
            <a:ext cx="360040" cy="576064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9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b="1" u="sng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b="1" u="sng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b="1" u="sng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ЧИСТО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 ТАМ, ГДЕ УБИРАЮТ,</a:t>
            </a:r>
            <a:endParaRPr lang="ru-RU" sz="1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/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ТАМ, ГДЕ НЕ МУСОРЯТ!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7895">
            <a:off x="4852931" y="323490"/>
            <a:ext cx="2671397" cy="2745469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6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501007"/>
            <a:ext cx="3258222" cy="2883777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4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а будет финал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7" y="18864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Перед собой мы поставили </a:t>
            </a:r>
            <a:endParaRPr lang="ru-RU" sz="1100" dirty="0"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изучить влияние мусора на окружающую среду и выявление способов борьбы с ним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Шли к нашей цели через решение следующих </a:t>
            </a:r>
            <a:r>
              <a:rPr lang="ru-RU" b="1" u="sng" dirty="0">
                <a:latin typeface="Times New Roman"/>
                <a:ea typeface="Times New Roman"/>
                <a:cs typeface="Times New Roman"/>
              </a:rPr>
              <a:t>задач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	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1. Познакомиться с видами мусора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2. Выявить причины увеличения мусора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3. Выяснить способы переработки мусор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4.Обобщить полученную информацию </a:t>
            </a:r>
            <a:endParaRPr lang="ru-RU" sz="11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5. Выяснить, что можно сделать для уменьшения количества мусора в п. Сосьва</a:t>
            </a:r>
            <a:endParaRPr lang="ru-RU" sz="11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933" y="27143"/>
            <a:ext cx="2669789" cy="284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284984"/>
            <a:ext cx="273685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200" y="330849"/>
            <a:ext cx="32258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175" y="3556649"/>
            <a:ext cx="329882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89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8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>
                <a:solidFill>
                  <a:prstClr val="black"/>
                </a:solidFill>
                <a:latin typeface="Times New Roman"/>
                <a:ea typeface="Times New Roman"/>
              </a:rPr>
              <a:t>История  утилизации  бытового мусора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4" y="20782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894" y="1581890"/>
            <a:ext cx="6603862" cy="47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https://www.kunstkopie.nl/kunst/antonio_niccolini/a_market_in_pompeii_colour_lit_h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Разложение мусора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9891"/>
          </a:xfrm>
        </p:spPr>
        <p:txBody>
          <a:bodyPr>
            <a:normAutofit fontScale="40000" lnSpcReduction="2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Подвергаются разложению: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Стеклянные бутылки - 1000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Изделия из пластмасс - 100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Консервные банки – 50 - 80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лет 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(закопаете под сливой - 2-3 года);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Резиновые подошвы ботинок – 50 - 40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Кожи - 50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Изделия из нейлона – 30 - 40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Полиэтиленовый пакет – 10 - 20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Батарейки - 10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Окурки - 1 - 5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Шерстяной носок - 1 - 5 лет;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Бумага - 2 года;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Апельсиновая или банановая кожура -2 - 5 недель.</a:t>
            </a:r>
            <a:endParaRPr lang="ru-RU" sz="2400" dirty="0"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Причины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увеличения мусора</a:t>
            </a:r>
            <a:endParaRPr lang="ru-RU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каждой семье, каждый человек выбрасывает мусор и с каждым годом его становится все больше и больше.</a:t>
            </a:r>
            <a:endParaRPr lang="ru-RU" sz="2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Можно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назвать несколько причин увеличения мусора в последние годы:</a:t>
            </a:r>
            <a:endParaRPr lang="ru-RU" sz="2400" dirty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рост производства товаров одноразового использования;</a:t>
            </a:r>
            <a:endParaRPr lang="ru-RU" sz="2400" dirty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увеличение количества ярких, синтетических упаковок;</a:t>
            </a:r>
            <a:endParaRPr lang="ru-RU" sz="2400" dirty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повышение уровня жизни, позволяющие пригодные к использованию вещи заменять новыми.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581128"/>
            <a:ext cx="160972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800" y="188640"/>
            <a:ext cx="2335213" cy="232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716" y="2543935"/>
            <a:ext cx="2129170" cy="218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162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3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Экологический опрос № 1.</a:t>
            </a:r>
            <a:b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216889"/>
              </p:ext>
            </p:extLst>
          </p:nvPr>
        </p:nvGraphicFramePr>
        <p:xfrm>
          <a:off x="1533207" y="1777587"/>
          <a:ext cx="5343049" cy="4907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30348"/>
                <a:gridCol w="2512701"/>
              </a:tblGrid>
              <a:tr h="329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вопрос.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 когда-нибудь бросали мусор на улице?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600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600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 чел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600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вопрос.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Что нужно сделать, чтобы в нашем посёлке было чисто?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Возможные варианты ответов на вопрос №2: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Убирать мусор -55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Поставить больше контейнеров для мусора -46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Чаще вывозить мусор-53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Проводить экологические марафоны -41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Не мусорить -55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Устраивать субботники-49 чел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  <a:sym typeface="Wingdings"/>
                        </a:rPr>
                        <a:t></a:t>
                      </a: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  Позорить тех, кто мусорит-15 чел.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9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53332"/>
            <a:ext cx="4040188" cy="911572"/>
          </a:xfrm>
        </p:spPr>
        <p:txBody>
          <a:bodyPr/>
          <a:lstStyle/>
          <a:p>
            <a:r>
              <a:rPr lang="ru-RU" dirty="0"/>
              <a:t>Опрос №2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4041775" cy="24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исследовательская работа 4 кл\Фото Саша 4кл\WP_20171002_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81661" y="783235"/>
            <a:ext cx="2663552" cy="190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906888" cy="39512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8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Практическое исследование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4144985"/>
              </p:ext>
            </p:extLst>
          </p:nvPr>
        </p:nvGraphicFramePr>
        <p:xfrm>
          <a:off x="2555776" y="2348883"/>
          <a:ext cx="1944216" cy="3600396"/>
        </p:xfrm>
        <a:graphic>
          <a:graphicData uri="http://schemas.openxmlformats.org/drawingml/2006/table">
            <a:tbl>
              <a:tblPr firstRow="1" firstCol="1" bandRow="1"/>
              <a:tblGrid>
                <a:gridCol w="612403"/>
                <a:gridCol w="1331813"/>
              </a:tblGrid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семья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2кг550г 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3кг400г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1кг900г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3кг200г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4кг300г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2кг500г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3кг700г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cs typeface="Times New Roman"/>
                        </a:rPr>
                        <a:t>2кг200г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61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исследовательская работа 4 кл\Фото Саша 4кл\WP_20171002_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352" y="404664"/>
            <a:ext cx="145616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F:\исследовательская работа 4 кл\Фото Саша 4кл\WP_20171002_0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007064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76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algn="l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Вторичная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переработка мусора необходима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для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сохранения окружающей среды.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24046"/>
              </p:ext>
            </p:extLst>
          </p:nvPr>
        </p:nvGraphicFramePr>
        <p:xfrm>
          <a:off x="251520" y="1504611"/>
          <a:ext cx="6520754" cy="4900922"/>
        </p:xfrm>
        <a:graphic>
          <a:graphicData uri="http://schemas.openxmlformats.org/drawingml/2006/table">
            <a:tbl>
              <a:tblPr firstRow="1" firstCol="1" bandRow="1"/>
              <a:tblGrid>
                <a:gridCol w="3177965"/>
                <a:gridCol w="3342789"/>
              </a:tblGrid>
              <a:tr h="23710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Мусор в ведре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Использовать вторично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18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Кости от курицы, рыбы и т.д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Накормить домашних животных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Пластиковая бутылка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Сделать кормушку для птиц, поделку и др.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Фантики от конфет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Сделать красивую поделку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Коробки из-под молока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Использовать для выращивания рассады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Чёрствый хлеб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Накормить птиц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Кожура от цитрусовых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Использовать, как средство от моли; добавить в тесто и получиться торт со вкусом апельсина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Скорлупа от яиц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Использовать, как  удобрение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Консервные банки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Сделать мебель для куклы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Стеклянные бутылки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Сдать в пункт приёма стеклотары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Перегоревшая лампочка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Использовать для  штопки, смастерить поделки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Старая одежда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Отдать людям, которые в этом нуждаются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580" marR="66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350" y="43607"/>
            <a:ext cx="237172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960"/>
            <a:ext cx="1619672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901" y="2384375"/>
            <a:ext cx="232886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350" y="4558456"/>
            <a:ext cx="2383798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0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427</Words>
  <Application>Microsoft Office PowerPoint</Application>
  <PresentationFormat>Экран (4:3)</PresentationFormat>
  <Paragraphs>112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МБОУ Сосьвинская СОШ</vt:lpstr>
      <vt:lpstr>Презентация PowerPoint</vt:lpstr>
      <vt:lpstr>Презентация PowerPoint</vt:lpstr>
      <vt:lpstr>История  утилизации  бытового мусора </vt:lpstr>
      <vt:lpstr>Разложение мусора  </vt:lpstr>
      <vt:lpstr>Экологический опрос № 1. </vt:lpstr>
      <vt:lpstr>Презентация PowerPoint</vt:lpstr>
      <vt:lpstr>Практическое исследование</vt:lpstr>
      <vt:lpstr>                 Вторичная переработка мусора необходима                            для сохранения окружающей среды. </vt:lpstr>
      <vt:lpstr>Борьба с мусором</vt:lpstr>
      <vt:lpstr>Начинай с себя! Вот так было!</vt:lpstr>
      <vt:lpstr>Презентация PowerPoint</vt:lpstr>
      <vt:lpstr>Вот так стало!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МОУ Сосьвинская СОШ</dc:creator>
  <cp:lastModifiedBy>Надежда</cp:lastModifiedBy>
  <cp:revision>25</cp:revision>
  <dcterms:created xsi:type="dcterms:W3CDTF">2017-10-06T09:32:23Z</dcterms:created>
  <dcterms:modified xsi:type="dcterms:W3CDTF">2020-04-23T12:34:52Z</dcterms:modified>
</cp:coreProperties>
</file>