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F817C-1F56-411F-B1F8-F9083214DAD7}" type="datetimeFigureOut">
              <a:rPr lang="ru-RU" smtClean="0"/>
              <a:pPr/>
              <a:t>04.09.2016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F883-70CF-45C2-8AE5-79769070F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F817C-1F56-411F-B1F8-F9083214DAD7}" type="datetimeFigureOut">
              <a:rPr lang="ru-RU" smtClean="0"/>
              <a:pPr/>
              <a:t>04.09.2016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F883-70CF-45C2-8AE5-79769070F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F817C-1F56-411F-B1F8-F9083214DAD7}" type="datetimeFigureOut">
              <a:rPr lang="ru-RU" smtClean="0"/>
              <a:pPr/>
              <a:t>04.09.2016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F883-70CF-45C2-8AE5-79769070F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F817C-1F56-411F-B1F8-F9083214DAD7}" type="datetimeFigureOut">
              <a:rPr lang="ru-RU" smtClean="0"/>
              <a:pPr/>
              <a:t>04.09.2016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F883-70CF-45C2-8AE5-79769070F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F817C-1F56-411F-B1F8-F9083214DAD7}" type="datetimeFigureOut">
              <a:rPr lang="ru-RU" smtClean="0"/>
              <a:pPr/>
              <a:t>04.09.2016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F883-70CF-45C2-8AE5-79769070F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F817C-1F56-411F-B1F8-F9083214DAD7}" type="datetimeFigureOut">
              <a:rPr lang="ru-RU" smtClean="0"/>
              <a:pPr/>
              <a:t>04.09.2016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F883-70CF-45C2-8AE5-79769070F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F817C-1F56-411F-B1F8-F9083214DAD7}" type="datetimeFigureOut">
              <a:rPr lang="ru-RU" smtClean="0"/>
              <a:pPr/>
              <a:t>04.09.2016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F883-70CF-45C2-8AE5-79769070F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F817C-1F56-411F-B1F8-F9083214DAD7}" type="datetimeFigureOut">
              <a:rPr lang="ru-RU" smtClean="0"/>
              <a:pPr/>
              <a:t>04.09.2016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F883-70CF-45C2-8AE5-79769070F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F817C-1F56-411F-B1F8-F9083214DAD7}" type="datetimeFigureOut">
              <a:rPr lang="ru-RU" smtClean="0"/>
              <a:pPr/>
              <a:t>04.09.2016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F883-70CF-45C2-8AE5-79769070F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F817C-1F56-411F-B1F8-F9083214DAD7}" type="datetimeFigureOut">
              <a:rPr lang="ru-RU" smtClean="0"/>
              <a:pPr/>
              <a:t>04.09.2016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F883-70CF-45C2-8AE5-79769070F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F817C-1F56-411F-B1F8-F9083214DAD7}" type="datetimeFigureOut">
              <a:rPr lang="ru-RU" smtClean="0"/>
              <a:pPr/>
              <a:t>04.09.2016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F883-70CF-45C2-8AE5-79769070F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F817C-1F56-411F-B1F8-F9083214DAD7}" type="datetimeFigureOut">
              <a:rPr lang="ru-RU" smtClean="0"/>
              <a:pPr/>
              <a:t>04.09.2016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1F883-70CF-45C2-8AE5-79769070F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1 а </a:t>
            </a:r>
            <a:br>
              <a:rPr lang="ru-RU" dirty="0" smtClean="0"/>
            </a:br>
            <a:r>
              <a:rPr lang="en-US" smtClean="0"/>
              <a:t>School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2334" y="1124744"/>
            <a:ext cx="7608098" cy="5149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92697"/>
            <a:ext cx="8229600" cy="4784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64705"/>
            <a:ext cx="8229600" cy="4174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83168" cy="661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0"/>
            <a:ext cx="7524328" cy="4526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69160"/>
            <a:ext cx="5616624" cy="1579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75745" cy="373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9437" y="2469647"/>
            <a:ext cx="4884563" cy="438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27584" y="0"/>
            <a:ext cx="20136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Maths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34004" y="2276872"/>
            <a:ext cx="7009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Information Technology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49366" cy="495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8027" y="2277308"/>
            <a:ext cx="5565973" cy="4580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15616" y="0"/>
            <a:ext cx="23294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Science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32240" y="1628800"/>
            <a:ext cx="1898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Music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6962"/>
            <a:ext cx="7128792" cy="591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496944" cy="6496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699792" y="764704"/>
            <a:ext cx="526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1268760"/>
            <a:ext cx="526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1916832"/>
            <a:ext cx="8980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83768" y="2492896"/>
            <a:ext cx="526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55776" y="3068960"/>
            <a:ext cx="526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39752" y="3645024"/>
            <a:ext cx="526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95736" y="4221088"/>
            <a:ext cx="8980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39752" y="4797152"/>
            <a:ext cx="526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39752" y="5445224"/>
            <a:ext cx="526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4664"/>
            <a:ext cx="7128792" cy="107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785939"/>
            <a:ext cx="6840760" cy="4739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-41113"/>
            <a:ext cx="7920880" cy="6728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16</Words>
  <Application>Microsoft Office PowerPoint</Application>
  <PresentationFormat>Экран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1 а  School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а  School</dc:title>
  <dc:creator>Пользователь</dc:creator>
  <cp:lastModifiedBy>Пользователь</cp:lastModifiedBy>
  <cp:revision>2</cp:revision>
  <dcterms:created xsi:type="dcterms:W3CDTF">2016-09-04T11:39:30Z</dcterms:created>
  <dcterms:modified xsi:type="dcterms:W3CDTF">2016-09-04T12:46:45Z</dcterms:modified>
</cp:coreProperties>
</file>