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8" r:id="rId2"/>
    <p:sldId id="274" r:id="rId3"/>
    <p:sldId id="259" r:id="rId4"/>
    <p:sldId id="262" r:id="rId5"/>
    <p:sldId id="265" r:id="rId6"/>
    <p:sldId id="266" r:id="rId7"/>
    <p:sldId id="269" r:id="rId8"/>
    <p:sldId id="270" r:id="rId9"/>
    <p:sldId id="286" r:id="rId10"/>
    <p:sldId id="277" r:id="rId11"/>
    <p:sldId id="276" r:id="rId12"/>
    <p:sldId id="278" r:id="rId13"/>
    <p:sldId id="284" r:id="rId14"/>
    <p:sldId id="285" r:id="rId15"/>
    <p:sldId id="281" r:id="rId16"/>
    <p:sldId id="282" r:id="rId17"/>
    <p:sldId id="290" r:id="rId18"/>
    <p:sldId id="291" r:id="rId19"/>
    <p:sldId id="287" r:id="rId20"/>
    <p:sldId id="288" r:id="rId21"/>
    <p:sldId id="289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524" y="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35454F-8FEA-43D0-8361-B9180999B09E}" type="datetimeFigureOut">
              <a:rPr lang="ru-RU" smtClean="0"/>
              <a:t>03.12.2018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6C6DA6-63CA-4657-B581-AD704AEA874C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C6DA6-63CA-4657-B581-AD704AEA874C}" type="slidenum">
              <a:rPr lang="ru-RU" smtClean="0"/>
              <a:t>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6B782-9202-42D6-97AD-AFD5DC4464B1}" type="datetimeFigureOut">
              <a:rPr lang="ru-RU" smtClean="0"/>
              <a:pPr/>
              <a:t>03.12.2018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8F03C-13E2-41A4-B184-43B8FB74A9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6B782-9202-42D6-97AD-AFD5DC4464B1}" type="datetimeFigureOut">
              <a:rPr lang="ru-RU" smtClean="0"/>
              <a:pPr/>
              <a:t>03.12.2018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8F03C-13E2-41A4-B184-43B8FB74A9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6B782-9202-42D6-97AD-AFD5DC4464B1}" type="datetimeFigureOut">
              <a:rPr lang="ru-RU" smtClean="0"/>
              <a:pPr/>
              <a:t>03.12.2018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8F03C-13E2-41A4-B184-43B8FB74A9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6B782-9202-42D6-97AD-AFD5DC4464B1}" type="datetimeFigureOut">
              <a:rPr lang="ru-RU" smtClean="0"/>
              <a:pPr/>
              <a:t>03.12.2018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8F03C-13E2-41A4-B184-43B8FB74A9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6B782-9202-42D6-97AD-AFD5DC4464B1}" type="datetimeFigureOut">
              <a:rPr lang="ru-RU" smtClean="0"/>
              <a:pPr/>
              <a:t>03.12.2018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8F03C-13E2-41A4-B184-43B8FB74A9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6B782-9202-42D6-97AD-AFD5DC4464B1}" type="datetimeFigureOut">
              <a:rPr lang="ru-RU" smtClean="0"/>
              <a:pPr/>
              <a:t>03.12.2018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8F03C-13E2-41A4-B184-43B8FB74A9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6B782-9202-42D6-97AD-AFD5DC4464B1}" type="datetimeFigureOut">
              <a:rPr lang="ru-RU" smtClean="0"/>
              <a:pPr/>
              <a:t>03.12.2018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8F03C-13E2-41A4-B184-43B8FB74A9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6B782-9202-42D6-97AD-AFD5DC4464B1}" type="datetimeFigureOut">
              <a:rPr lang="ru-RU" smtClean="0"/>
              <a:pPr/>
              <a:t>03.12.2018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8F03C-13E2-41A4-B184-43B8FB74A9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6B782-9202-42D6-97AD-AFD5DC4464B1}" type="datetimeFigureOut">
              <a:rPr lang="ru-RU" smtClean="0"/>
              <a:pPr/>
              <a:t>03.12.2018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8F03C-13E2-41A4-B184-43B8FB74A9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6B782-9202-42D6-97AD-AFD5DC4464B1}" type="datetimeFigureOut">
              <a:rPr lang="ru-RU" smtClean="0"/>
              <a:pPr/>
              <a:t>03.12.2018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8F03C-13E2-41A4-B184-43B8FB74A9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6B782-9202-42D6-97AD-AFD5DC4464B1}" type="datetimeFigureOut">
              <a:rPr lang="ru-RU" smtClean="0"/>
              <a:pPr/>
              <a:t>03.12.2018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8F03C-13E2-41A4-B184-43B8FB74A9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6B782-9202-42D6-97AD-AFD5DC4464B1}" type="datetimeFigureOut">
              <a:rPr lang="ru-RU" smtClean="0"/>
              <a:pPr/>
              <a:t>03.12.2018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78F03C-13E2-41A4-B184-43B8FB74A9B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uchnach6\Desktop\&#1087;&#1088;&#1086;&#1077;&#1082;&#1090;%20&#1051;&#1080;&#1090;&#1074;&#1080;&#1085;&#1086;&#1074;&#1072;%2018-19&#1075;\&#1052;&#1072;&#1096;&#1072;.mp4" TargetMode="External"/><Relationship Id="rId1" Type="http://schemas.microsoft.com/office/2007/relationships/media" Target="file:///C:\Users\uchnach6\Desktop\&#1087;&#1088;&#1086;&#1077;&#1082;&#1090;%20&#1051;&#1080;&#1090;&#1074;&#1080;&#1085;&#1086;&#1074;&#1072;%2018-19&#1075;\&#1052;&#1072;&#1096;&#1072;.mp4" TargetMode="Externa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ÐÐ°ÑÑÐ¸Ð½ÐºÐ¸ Ð¿Ð¾ Ð·Ð°Ð¿ÑÐ¾ÑÑ Ð¼Ð¸Ñ Ð¿ÑÐ¾ÑÐµÑÑÐ¸Ð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628800"/>
            <a:ext cx="4493468" cy="435955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98072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i="1" dirty="0" smtClean="0"/>
              <a:t>Тема: </a:t>
            </a:r>
            <a:r>
              <a:rPr lang="ru-RU" i="1" dirty="0" smtClean="0"/>
              <a:t>«Путешествие в мир профессий»</a:t>
            </a:r>
            <a:endParaRPr lang="ru-RU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11960" y="3501008"/>
            <a:ext cx="4932040" cy="2404864"/>
          </a:xfrm>
        </p:spPr>
        <p:txBody>
          <a:bodyPr/>
          <a:lstStyle/>
          <a:p>
            <a:pPr algn="r">
              <a:buNone/>
            </a:pPr>
            <a:r>
              <a:rPr lang="ru-RU" b="1" dirty="0" smtClean="0"/>
              <a:t>Подготовила: </a:t>
            </a:r>
            <a:r>
              <a:rPr lang="ru-RU" dirty="0" smtClean="0"/>
              <a:t>Литвинова Мария Васильевна</a:t>
            </a:r>
          </a:p>
          <a:p>
            <a:pPr algn="r">
              <a:buNone/>
            </a:pPr>
            <a:r>
              <a:rPr lang="ru-RU" b="1" dirty="0" smtClean="0"/>
              <a:t>Руководитель: </a:t>
            </a:r>
            <a:r>
              <a:rPr lang="ru-RU" dirty="0" smtClean="0"/>
              <a:t>Зинина Л.В.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843808" y="6021288"/>
            <a:ext cx="28712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/>
              <a:t>Ноябрьск, 2018</a:t>
            </a:r>
            <a:endParaRPr lang="ru-RU" sz="3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763688" y="188640"/>
            <a:ext cx="59766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 smtClean="0"/>
              <a:t>Муниципальное бюджетное образовательное учреждение средняя общеобразовательная школа №5</a:t>
            </a:r>
            <a:endParaRPr lang="ru-RU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315416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/>
              <a:t>Результаты </a:t>
            </a:r>
            <a:r>
              <a:rPr lang="ru-RU" sz="3600" b="1" dirty="0" err="1" smtClean="0"/>
              <a:t>профориентационного</a:t>
            </a:r>
            <a:r>
              <a:rPr lang="ru-RU" sz="3600" b="1" dirty="0" smtClean="0"/>
              <a:t> теста Климова:</a:t>
            </a:r>
            <a:endParaRPr lang="ru-RU" sz="36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ÐÐ°ÑÑÐ¸Ð½ÐºÐ¸ Ð¿Ð¾ Ð·Ð°Ð¿ÑÐ¾ÑÑ ÑÐµÑÑ ÐºÐ»Ð¸Ð¼Ð¾Ð²Ð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532229"/>
            <a:ext cx="6768752" cy="6325771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948264" y="6381328"/>
            <a:ext cx="936104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763688" y="1268760"/>
            <a:ext cx="2376264" cy="2376264"/>
          </a:xfrm>
          <a:prstGeom prst="rect">
            <a:avLst/>
          </a:prstGeom>
          <a:noFill/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0"/>
            <a:ext cx="9217024" cy="6912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AutoShape 4" descr="data:image/png;base64,iVBORw0KGgoAAAANSUhEUgAAAcgAAAK8CAYAAABr+i+gAAAgAElEQVR4Xry9yZJkWZIddu3Z7HMMGTlUZRdKSroEBES45Yb/wA1/CCLc8mu45YrCBYUbgAJpSANgobq6psjMyAgPn2w2o5xz9Nyr74VHdnUDbCvJCnc3s/fuu4MOR4+qjk6n06nU15E/ncq+HE/6eTyalFLw86x97B/1E767L6V0pRRc67/ydTqW3XFfug7X6ziy0/FYjsdjmU5nvMv+hL/hPvsy6rpy2O/LH373/5YvvvxZubq8Lo+P92WzXpXl2TkHs9tu+f3j8VDOL67i2oV/433wXjnws/h11E3LlHcq5XA8lnLc4SOlm43L4bgrs26Z3sN3urLfa8z+uZRDOeFak2nZrDdlMpny/vPZnNdcrVfl8eG+HPa7cnXzkmMp3aQ8PT2Wu4/v+ft8vqzPMF7My8PDHZ/lxes3pWw35eHunp+bzXT/yWTC+ZjO9NyYt+ms43ems1l58eJN2W3W/BxemhPtA/1hx3HiGvguXvjZ1yr7Qxl307Lbbjg749mcy66Za6/9HvPV5haT2nXjuKc+jftg3426CddqNpuX/XajnTibl9v378rq6bF03aS8eP26XpxzzO+WMsba4z7YCfsd9wHGi+edLxa6TxmX435XduXIOcJ8zxdaP4wR3yvduJyOhzLq5nw27ZdSDvtDOXb7cnZxyTHhfvjffr/mOmPceOHnY6z/eDLhs22ednxm7s/jhvsK93/uxe8fj9wn09mE9+rNe3wJf8M18Xk/O8Ybi8fz4n045dpo7fAZfB7jwvNibX0tvI854XzOppxvXOPh7pb7ZDyZas6wPjH++UKyYrPeluViWR6fHsphuy3L2ZLredgfy367K7PFnJLBc911R54fbnUeO+0R3GMywRyUujZ+LjwH5hRri8/y+lt9z+Phz8dVfb7JRGvufYJ56SibNB+jmEM8F89AwbV99iFPjrwnXpgr/4wx4Gd8B3sEY8TeoHzCe7hPyCOcdYz97umezwRZFKKGssXPrn+1h7Am26NmbNS1U9V1WAOc1VLm80UZQaKPIMcL5Xg36vBrOYRM1yWw3lijPc8R1pL7vitlPO3K4VDKD2//JLk6m3H9RvEZyF/MzXiylPyLgXPP7Vd17xy2mzKKOaUc3R/5nFiX5dmlt18p3b6Mj6Wc9jt+HnsYczc9W9a9N4Ic2R9LdyzcD1iuzdMj5UGWV5axlvvc2/h8p/O232LNNHdYZzyHz9d4hjHseU3P9+hTBcm3+d/u8Fim42k5nY5lNJJAoebBaP9RLwvZf+z30k3SfU/lyIXH4nHNcYjGIdRDOXqIp+Oem+PD+3fckFggCK7desWJg6DExOFv+A+bBP9x08fiU2BY0HH6sD6hOENRcJI7KdlJkYCuSiA2fFM2WiAoSAph7jHNjT+zjvGcXVzFcx5459vbj2W3k0Ld7w/l4vKKG+TYlbLb76lEoFAP600oECjEaeFm5S2gQOZV8Bz2+vvl1XWZz5Y8yBiDlSk2zN7PWA5NqHNjSalp4PpnCgEaSqlMpKDqR6wU09z4eb1JMX8W8llI8JDG2CwQf3j7x7LZrMpXP/tF3eRZ2XpOObw0XigBKeDCA7ff4zCe81DmV73fbFY263U5HSGsvU5QtPtyKPoOFATmFkLiSAHSruVnw37C2PF8hy2+ZSF3LKNJMzrwDoQI5oL7JM2hFSPG33u+mFvscTwf7jGBQKVyC8OX15HC8ZLhGn5ujF33K2W/3VIMYB9stxsJeazvTHsH45vNYHBNKXCmUDqwFbH/YezFnON6UBYQZueLcwpVCzQIXOxZr/Nk1owEXAfn0WtgowX7wC/vPwtFrTMMokmZLpb8vp91t4eClOKBkeHrQuHL4MN3JXy9XhakVpA4J3oPwloK2cpRZ0ZGLsZ1PO64P3AvfH7ztCpLGBNhiE8Xc6rl24eP5QJnb7Gs68wztN1Wg9rrR8VLA+JYJjMpTCrPkQy6/eFYppCDn1GQVpjcBhAYsTZQEjYKsOa7/Y7rawOP54SG9Zxj3B6xp2A0wsCf8Jmwd2Y0DrSeGDNkLDaCDKZxOW53vIaU8XkYHzIO6YZx7aDbJTdgkGVlxp8pizs6I9kA5drHGcC8YrdatuB+MJD4fpk3g28iY77up4nOSXYKqoI8nPBge00wlaOs38l4Xo4ne5I9+fHP+0tYP5igQygWW3xdVY5W7hpaNyrlcNhzsWEl4XV+cclJWT3Iu4LChJWHDe8Jx+8UX3EI6oNicSayAjXZErD4WRZVPiD2OCWMvAklgPBeUxz7uB42H8Ypq1WbEgfHC/b09FBuP37Us4Uw48adSmh5cS+ubsLT0eIvZjp8I1roh1LgAVOg84jwYJ8tzmkp2hvHO/SI0thw6LOnJw+oWdI2KDBeKBIIH46dnpXm095nVn55I0nAQvG256Egms7K8bCv3g2+83D7nh41jAgLTs4DlENY8pzLUDT4ziw8YOyBZsBgiBBqEu72cHlIw1MwyoBnwn+ea1jTTw93ZTaZP+PZyfOC8MGac17qusl69ct7x79jrnwPeKoSzlyVnmD257OyoNfLPdK/h583K0jvTXtbkzLjPpZSxl6RoJEX9qmxI0NqXDooBihezLefMfYpFCyswPMzCEV5CJhX7zUIZDwc9ieMX7+oELabin7gOlT88FwDKeB8BqKhccKwxbVkvMnzt6egA2sDy96eJlpK0t/jfq2eBvawRjU0ZKWcw1D0PoOnEogFFORkMqe8geKzRzM7W5YN5NDTY7l5+boiAr4HUY5Q3pQVeEbvCQj/7lC68ZTWzHgEBdTRQxxjoyRMkJZ9vPxnyHNcEsupdRZSgz0H/wlykPeynIv19Nnd0KjGHgkp1nVlOZtx7iRDsQ6Hctju+QEbhbsnGCyTAvk0m80k5zrtcxjw2CMYrr3y6hlOsGzjUkJuDtGTJlP0oEZJLGNt0OW9wJMU6Ec9QxMjnU1JjjbbFedNh8qegw60DlJTBl68EWHXf8bXSRNNwwgbZQRrCcLS3mPArbFi3TjgzwMONxTkjh4AXlCQ+H39dC+Lpeu4YBCO2JR4Dx7YZDwpm806FtdegQS/hcoYh7V6h1aIEmBNSEFpSoFm6/tEK4wzyk1pqBhCAOPA5rSQhxLfbrflw/v3ZbPZ8LBi7ICoZLFOy2jU0dMHzIznwcHDPWgxT+Y8DbacsQ0E6cDjkeCFCrOV7k2GDWlPS0oaQr4iKmUCQRcbve/l6Hp+poodaQOFlypLu+4pQvvamFZKeI9QS3gtVho6EDpYq6dVFTpQkoAfJWwFrWPjwNPmKwYPJSlh+ym0a/GcIWT/LGXbEBZeshwJZWOu4EVOZlgTwVK77So87nZWsHuqlwUILwQCD32Mz8/pg62hH6pCwfwQ0k3ejufRBoHXzd6kLWVCR1SA8NDoxnKucD2MeRzBAygHeE4WMlRoyUrHfqTniPkmCnKkB2FhRc8ioHs/D5WZ5HGZhtGG+9NDxThwtjhB2AuSvvv9lrBrW0/LKkHthlgFY0oYy7psSgtrQgMASiWBWDY8dcuY/wI4V/KNRhThVeyntoY2oob7x8iHlSOeC+cMn6eBDmh5v+Pf4MDBq8aALq9uwhtMKBK8xJLum/YHRkJkbKw1gUdl75AK0i9rxIGSZPgsPEjNVSnjMZwJGAWlbPdYWxmWDs3IWJFXCwPIxggVeYSqgNLYe+SehU4JowrXg0cJWYQQUDVgscfgtdLbPBKGxosKVOJR8k7wRMyJkY7mJVY0heOPcJa/H2upc9QMME9TRXhCWbcJLIUKkvMHYRGemKwSTH64nNZOsNDGkwpvTgHa/jO8CPFCyYQlVR+0kxXqQ+7YiYYkAal9tS93t7dVGcLKwcLPZ7Oyfnosi1AWUKI4FIA8cPCyB5m9jer9wTpKViW+a+umCbnwosJi0eZu8QMKtFC6VtAYHw4VYnhWrIj53H38WLpuVjcNrjUez8sJWC0Xf1+WS8BYittJGMBrgWUf0BetNgioUCYBQcNw8EYBTItXU46CNhyzydBetuYsHG2ZV8USe4QKeTwph51ivnphLmRUWLhb0FgoNoUpSF1/h4KT8VEh89mcBpC97+yl2kihMoCFn5Q/PcbwuKyQDZVhhLL6tdcgsKX8J1T0VhpGH2BkGHqzsBgKZRqfCZ7OUKqfeeipYBxWdnXtYgatuP0dQ8j2lOyJ+ahCmW0JPy6JnmTDCELca4HYKA2MgNwrchJrVa+330v4zWbaMwl65D6yIYRnWHtvDeK8lkFh1be1g/mo+Lm93NXTQ3gZQEK0jzlv24hPJc/Rhj6udypQtBo1xunzmucaEJwVJI2AojNt+DSLOzwXDAF7wm2+db6hFMFp8M9eZ4V51jzbkD006igfJvQA4QlivED8cP0qb7DfyIGY0MMbTYX2QU5bSSZdSG1XZaKdBgmgkJCWG1KQPI0nKUnPtT14Pzdl4mzB92Fw4+x6vhym8trhlCjkAAdhz/nGXnv18k2F6RGioNyAAQOUK7xarOs+IG08v+Up4rNZ/thglREjpGCoBPEejFWfE40XZznmwehbhEvyGo/2x91JRJz+a7tb0xvBy4FWf2J3kPVOQfCPjkd+cqu/6A+AgHnPuB+sICykX14UxyIPfFNkAygekDrwevn6jQTqdsPN+XD3kQt8dnbODY2FwAZGDMPPCMUDoSjBbzdcNz9xkiPoWyGLNi658f2gsK+LfxFrIGQc1g0JIxF/IhkA8cP9rjw93pctiA2zJQXWdD4vu1NXJmPFRCSUW/zksBUiMJ1IiEhhSllCucCSgyGA50FsBhsXilGbactn9cG1YPbGzB4ensEb0oIiC1LDNP6crO5GFsEByt5nNkSqNxKfycrYcJ8FJwwIHFrEUg0hep41HiAJ8lphGHGOfZiocKEYBIdri+mzmBuQY6y4DN8YMsdRMGJgkgaNmyDjAJamn5kIT4bjaRwHdFnjK8NnDdKAdxSui7UaEmr8PuYS0B1hTyh3PCP3qDYZBMXmsCdCcv3ydSVNcC9HfEfW/b7sGEcVzOm9xftMEumM19xwf8mb0x6cItYaSgg/11fEmUrRHBHWC2IQRolzh/nJnosgRo0jG6A2BMwZsIIUnA2Fo5gZUR+c24jBQ/EjLu91qwIdMDukcqyL4ljNWMxGXCarKRZoxKI9KuQJ4m/YVyDc2XDyOcG5xDhqqAjXGXWNWAMZBsUW8hYPxTVCKAQKEvMayBEQpN4rw6xY257mbJ8kpJm+CPiVXuR2S7kIWWC0xWiijVSeDyiyIE3ieUnQC/IZFORhvVKcMghwQLdglDFKSDIiiHYd4+UeSx4TZW7Zh5zFrrEhDcQCzoJ+98uya6gkpSAVU9d66xufeJSImREpC8fLJJ2sgGSN2CoRIeY5JSpLJ9xZMqUGi9Rfsn/SbxiX740x7XYNFgKr06+sOG01MaC8FaEFG3T99FBevP4y4hqwZqwgu/Li5Zvy9HBPJXl2dU3lkD0QPBmx9FFHeBdKJgtz/DwFLp8YmlVhgWEWh84Wjs5qMO2CNODAuAkpEDqrzapi8lKEUwq9bjIum2CjMd43koLE9c3OhZcAOBGC6+H+lqxesNwwTntr8wUUJbzHYPbFQfeh90ax0O976SYt6OBKuUhYECaOOSM6MSplsxFEM5/Oyv4Uhz1ik3lzZAsxMwSzh2pyB+YK64a50+HsKqvUrFSxIFvc0Aq6rgUPWWP64vCMGQfVy4fKghzCw9Yw6AVWDlYU8Cwg6EEAE2mhMZjzocz7i0I9WJAVQQgWrr1TrCPiVVTsCbmQkgkvKxSx1kDxOxolRwk77IPpclnefPNtFYCK50lwWMljnNjj8JgriWcyLbPFooyw94KhOwtWK5U+lHJcx3uYa0nIWeEAkzHgMJiYgudZrddkbhuu87x7DSAkYWzYaMNYsR5Ye1z76uZF2a2DzQ7jBIQzKm8ZezAOvQdWa3xHbGKfgypHIILjmYQIy8DBubNCzQjHUKjB8DCBkMZ315XFxWU1xHkW72415usX/Kzn3MqRssRo3uFYDtsgG1WaK+iWjSxpWf2sgB3ArDUOGaggHJwWm8T8AUnEWXWmgOYQZ2+zlmxxuIrnoohxTw892M9CWnalC+PEv0N2v3j1husuBbmrJD4YUbxGKP7GSjaD51gmiP8TptZexxzutjsqcxvelleWIfhs0wOGzsG0HRPGzTKCIpkfCfY65NlzHqQmrClIWA7S6vrb8LXePFI4//8BuQYhi7c0e7XGRYP622ex9jFmbz78+/7d9+Xy6jIOjtx9WXnLCil44hVDkpC35UeCUHgemS1pb6NsZfn2LUUx/0zIGC4gYRymezRmne+Jf5G6gbQU/Q0HWhAtgKfpOZiXe9JhCY8TOlVcBvejcAhIgsLysC/L6bxMYwnlRUvo0tsIKNHQKmBteM5UPKRW24tuc2zoI4956HE6BumUiQqXDWDOTABqJCLFPGHVNoNE8Ej2VDFGxcVAllI8jXsmWZcS0oqtZEWvn+VtSAkDptE6ehywQH1PHTrF6CFQxIgUSqCfEW9eJiKU47YNealGQMQd5R1JKVshQXF4TJgbKAEbMt5/uG+N9SaL2NdjHG1/LNvVhtb68vySnqOfi0ojSGH4GecBAtCxdkaTE6rgsw/PWopD6SxmjDK2PQF7dl/mkxnhVXi0uN6E+1dpHOQ1TpSuY496MjuvYQULNnnigld5rug0yGsgOzbQINx33Ikhi3mcTMS613kTRRXKuwZBEfcKopaIcFo/Cd1m/IoDNKVRIqhZnq89RqBsTomzgWHj4J6pMPo8xro8WzBebTY97jebzgoS7YITQ+VUPSnh94CZYKWZpdXEb6Pqfz6zwF5oFqSR8pENfCOBGIsMC+1VJT0otLHdHpRuRTj0UJYXSNlQbBEoGM4f2PM0SLEvwmDFWdpsHhn+IaTcAQWZl+1+VUMUDOEMWMHiEok7QRQEnwlYtLLsQxTJYNIeyVwFnckGuxp5EWEQpL0J96pDWUAX8PcmA0+H0+c8P8cg/xLPcLdb82Fn00gHedac+cf/0etKD5dxe8FFEjD62akEhFeRJxlsr3aQRPSA5YbFw2ESnCqiDFiQ/RgSDgA2bZCWuEEamy8/RXbRp1ycyPGLDxHqcT5eCkY1FSPWny0wY+MSzrOy2W7Jktxv9wXQtuR9V3bHyJ0cYS5mtOohAOqBZKwHxIV+LiOGMK1U9ENZni3LxdWVuBH4Oy8vFh5iIFW54+TWFAcpmZzmgfEa/mqEkETCiTngoZQ2pdAxszV7qHjb3qKFHK+f4j24TvbsDnt4Co2F6/fp0dpLDRjaCpIePoQAFaY5MmBYam9lReq8NhsCtjyhWP03pwvBql2cIRaJg6Y8PV1PinVoJDXFjX2m93dYvzB4kEuIiymVRLFICzce+CCBOW5k5WujAXD7brMvZ5fXFGrZ+PDYpZi35f277zgXIIA1Zah0KCotxJ4Wi/CwZWjYo7ZxOT8L5nWkfezWa+7NaeQyUunH+t3dvuc5U1gD+bnYx4gn5jQlEa/EAG5nEUgKlOH66Y4hA+T3+tnMNPb+gsfSMWYmsd9L9UE6TAhzKEsxlvuku6GCtFfU7tdibYaO7SniHGNvMN8Q63h2Xvf3dAIvRvoPmlEEmoiN8R8xTOOAaviJK/KTKXdWsBF/zHIrw6ownOseJkIGVikMChHtjLhAaWpeJXdxTsibQDgHRhQUeQi27BBg2Varx3K2PKe8ESFwTm8N6wD0QCS3ZZnN5ASImHOQfKBYF2nLMUiEpvAxyoA9wm3BgA3UyvLU6+gzl40CXBDfN+FM84NMBSlIfHe03W9OgAWsBHeHbdWmmbaPr+bP5cnGz827+2+XEpKNHoyLi5MAam/+OpbQmb3FD+gNuPeP37/lAcJhB/yRPQRMnJmdVsBNQcpN70/up/i1hS2FMw40c4UOZYRDrS0oyn+BBxgvxoyUqC9vRwm/FVo8giV5q0MLroytYtwM8MhE0DYMRRw8w4mbB6W1yGOS4OXZYq6i7o25AKmFLNE2ojqdSN6Fd8z4XHiQiqkpJSLPB+Npzq+LA44DxJy6lM7gi0u5giUngWcquA+qP6cYsuIa9gr5PPFsw2t7nSq0GFZphbFc3MFFDqBc4kQ6BinygWAWXy/Po8kAiutKAWYGo9l+jkNqISBEnN8YRRJC+FBYREqMjAt5yNyrIKEsQEIxSUhWsj1hKv9QUv471trpQUobAmv5skLvVqR6NqUcPT4ofoR5Yowo0l5oeHSTcvXydc1L7JF66jbWdWiAJU/d1+H8VKKRxg8hhL2NMdKrAvQWUHgmiWA9sDaI522eGsSGW9NQOcJLBmnkPGBbpXZobszGDwes09y3uJqEYTY6rAC0F0Egk87C3ocXnJnbDinUfT3qyH5/fLjj3oHHBMPm7g4kwbEMgWB+U6Zy3WNsoSABTTp9ykK7fohpHNWa+9Rz7ENu+vqzqR4qIJC9X+8f7Vc5Cbsk97JXT6W53tKQMQsjIyxGBewwIF/55vKSzogNOP27J7KBF/Y6SGKk7XHNG7xrJAirCtnq8yjl3WRIXydEnnwsTpYVRhaEjigUIYJdYY6pjZzR8bQLD1JxR2h6fGkxP69KL8NodD/Hs8/GGx0nRN6aKbtV4v5X/GAac9MrYWUl74teRxwabW7+fxzGSYG16rigISG55I1NxokDzTNXv6nX6ntj2cqUMhJ8ZCEPFZkDvj1WKBQEoIw9MHRV9ZEik5eohQe0OadgQqwFHhLeW4c1tgIdu3pbpVzcvK4JsidYdQGdWekyBsSULtIPKAgRNNeBUPyuCoW4LpRjiRxP5Z8ib7JBlVUwRPURCi0IeXrAkStFyCpgxkzpDAGU18rfbcJJY8oEnbwHZGQLZjSJgT+apRYw7tAD9bP6oE26mQhMZUdikwwBKZ9sfeLvzpeT0aHKQoZZpRBAW9+U5QUqx8hqk5KXQM9eJO6BtbdCs2fKMxgMxyEz2utZK72EB6kp0AaUIBaECeV7dfOaFj+r2ERcRulPK+aS7ndK25jP54RgBTPqeoDVMBYLQ+9jr0vOOTX0apjd50IEdK0l8lxNmHIcUekPFzRezebGMzw9fCQ5DQKSwrUoboR7WqB3E+UPwzNZXNzwXOE9Cz/MAxVuBya3oF2TgxoRTc+b2ao5Dclza8OVzxLKKiMC+BnGN9YGZ8tzjPHjd8OzkaVU58QsUhxoxuHqObH2rOwxbX+kueFP9iZ9KPxv9hIGBB1kBWCXAFYFKuW4qZ/R8U9e4lTKZit54fehyHAGWMkmoE04oVBqIoLJA6fTBAdgA0NyUr76+us6ShvXuC7DIgw1igdAzxDXCgWp1J2Q9wGxGoHz3OvCKUd9cCbxro2i9h05DrinHCfki6ecXBgqp9PuJCh1QgIMLoJNY6hUBQRkdVnT5vc/XZdjebj/SCsJpdD+Enh2eI3P/e5SSX6flOgINitmhKCx4kBZWDiGsXq4o5cjVqfyIp08evPiFZ9fzxplpygcI6uCa9RKgfGAhNS3Na8lqihDfQwQBBRjkICw9QxFDEGKZFmnERgWreys+A6UuzbAtKxWq7JcLgsSdv2C0jq7uOZig5yDV4Ypucn2sVlHWs/GYgQ0ooIBONAud8fnAbQJCw12XbxvcoOEoIVeqx5kSw1wCRckIBhY9btgiEmACc6U0G5J8xLAYiJqDC0NRPP3ac5pPigWnD6ojCPBXEuWuwVdJRcdo2pHrAXuA+VoT5T7QoOp1iuE4HyBwhM6NzgfihmCrHUgVOPKTPDE8EyAc/xymSt/pneviH861iIF7BJqba7kBYKg1OIsvh7GA3IavEd6hSEodzt4jPf03p5Wj2QhwioHjD9fTMrNi9c0ck7AQCbKq5Uh2fY/S/VVAyyQCiguxn6jLE2FRXUmLT9aUQfF96DckLqBcdeUjSAs6XuIcSpMslxc9wovYE6mi47pWpi/84vrMu4awc6xJe6PYCjm/fscU1tCP1VbSuED7/c4YCxekV8YB+YWDHHsCxsPeHacN79U2k7l01RUo5SR0bHqUnK3S85kWNUX+UszCAbxR8q9cCwhU01w5N2i2EDm9ux28CQbcuHc7+zlo2SdY682jnxOadCfX5UvvnrF2GY2KHzIxygSkdLfOJZJI1nhc65eFkKhZii08+T8Y5GK+JzBK8A+MJkuIwQ6Uzqn1nF1ryD/Fh7k7rQvTP6vpRGUuAkmnq0LMEmhLHcPj7QUpnPV83zuBTgUA0MA+7+lguSGcg5PwANUNrF5jKXjd1hGtEYiVkZGKPOSVCUHm1h0ebGnVCNwF0IQ8YxJOW1N2nCFBwV2K02JSbM6/Pyuy38FdNXYbpolISM5+khgshwRrB4KY0OD4cEo8R/npJVc0/ER7moI8nhUHUPDlhaqhD8Ri9ptyv64LSim8OrNV5WUAKiDUCsgqcgB5fVj/jLFHhvJQoYK1DBoKBHf09VhpISaceA9Q0c9lC4VpqMbUarLnrTGoXkb5qP5Xvi748gtDxPrIrYc5242LYj5+Bq+ZjtETgoP72Ov+EpNNI+Yh+NOSkdQvpuVh+CzUp4eH8k+nC+Ra4hcOCWpY9/xbLAerqA01Mo1OcQkqypIYx9A8OKVqzXVfD2QZILJh89gjyMe/+HH7/l5KA0ZSy3f7elxXb77/o9MHxIUDOt9W24uX/BcMC6DUoY3IvTg+Wg8gwQTrGB7ooqxOXcOz6LYFGLneLlOq8kvjlXaKKx5yTyPLZbtmqeYL6cQLBY3TOWxcMYaIlcRY1s/iHAHo8XpWNhXuRanIWWtvdY5G2Au4mD2O8ZvpWg4NadiQObYVsYcqT6wnAk8F5LiXYWJ6+KUF1YUggJAKpdScBg1iSIAGB8ROB4burbVY2XO4LSFxSRc+lBq729KNe59JivA/LOzGWhSBsMVqR+YLcko1UPN8e5cJUwwvRwLzh3sYxRfubopywvILrn6NAAAACAASURBVD2P0++YAkTkrF/mkU7HRLLVHiTuq8iSkEKfBbO4kU7nFBPJ28aVEMrTDEvLFK1/1N9N1ZNQHxZ7YLQ9rU67HTwBERbMRAVzEpvtE2Zq0Iszo/U5divyKJX42goOWFk+t5ZZ0f7UWkPx4cHJ/kpfMl1a0w9ISxY1ngEb9cO7d0xnMCFHyvKaQWN8zsQSCb9QXFtBOTxMUSYM3mBTOhOyvCrr7RMFqQHSyp0hv8tsR7BhMUrki+F+opLbupKQCAszEuHlFTkWokRvvHRoW+kuF4Pub4DIFcI9UW5ur8T3l6+/LIszQVqKr8hTw8ao7F8wYZ0AnuZbELBINvXQw4MIy61ZcG0OLGxqQm8cfFyDyjkYkUPP1zlnNkQE40VB40gfwLUtiBrDTWk+2fgw9Og1Yx5mhZMVh3B81Uqv1qKN6kY+3FAAEHDM7QIEWWOvSD15LA9377j2UkASfh8/fuB+vLpWsvSMXhNQDe0z3j9Kr2m+lIhtwStvY1jrV3FeK3p7Re++f0vmq1KWRHIBso/ZW2325cf339d0lT2MtP2xvHr9pkKYqFKU2bgwmo3Q4Nm3uy3P4eXNyxoikKUOb05cBrwAWXvtjRTIYm+J3TIMBJs6hou9jN/xfcTwYCScnb3kHNVcUpyLIqF8d/uuTCco/A0FiXlX2pPCKiiFp9i5FJoUpA0TjM/7THtJJDieMQ2eP8P47hnikXZmFAmhELwMA+Nn8QJmJKbAaWAVsL0MCTqH40Imq5FQl5QzPM8L1rQPlYD7hJwzFJr/gJB1yKopwX0UNVdFLudV1vJ1mBPGr6wohQhYFvr8aa8D0hZHAWcIMvbyesFnxHSx2EYgMXOndzCNJwqSkJCHNLYNBZ6JOFUAku8QeyNqD2vP6Ax5TDSeUqlJvleOZUkymAxbQfWSUUTMIyUPaUWsU71aP7AOi4kiXlw8wNlS3tZzChCWhqrEV3+qik8TdhCzmP2Ep5nk7U/+6MW0AHLhcH8p50CawWr6PT5jurUrfeD7SJ9AlQsoiObZ5cr8WMkWrKWnWtmIWCB3PGjejZLNsQH6JdrshYnurU2lUmEqeJ3JIIbxfDAnoeC98IAhILigIEBqgHUmjwRCcFeeXKA5ihNk61hxsK5sdquyOD8vr978TMYpJYbiBlMonsDhWzI0gti2uN11Q8oxE2c8R1mAs0h4QIP22KxQAdtUJlqK9ZltCBhchBlUv7FSELzKWB3SB1hAWWtAjyTVYjR8CwKHhV4m1NiDyYneilc1ck6OpQE+hLCzd4BY04ubr0R+ieR5Kqko0m6vZ/V0y64huB/iMXgeFJl3qTZ7ORb8Oqx9L13CBt0OWsnF2SLls06XNc8U98lxMKEOLWY/HUtBQlEbUcE9Bf8CWrShpA4iDlFA+OfcUTyLizKYwg/laGNTsHIpV1GZCs8JDxovEuIgpMLQU8eaTxm+FnbYaxgvfmdKRxCjcC1EPuA94NrYs4B/lTLjzjCGXGmG8v6OL4qx3OBjfivSnVThyZGUVpgcY4GANjmOJ4PeILqcoFZyKxFHsl6kXVHZhyHAcafwouBfvSpaAvIkhZ9heY21SnTHf/5SqDVJ2aw/EaYSflNqJxDJfb1y4v4oioBhP6mTx4QsVISKdI4iZh8Ph1zDswspJHmWfk557xg6lJu8UDxemwcYjmTIYr7JNj+W+Qxr1UIdGZmSIgVpqyF/fmSTbral1VvGdedwUEKFqfxnhFBKFDx49+7PJyfs+iJ4iOvrV3U6P6cgsVE+l9YBnuZh9/n301p99sfsIXqhuD4JNycLK1aQXRSCAYpJtAVj61sQEVhoUFSwbBa0kA2h2OpTa5V96VD0ONUI9UC5sFH53SxHl0zzIWf8LSZbB/JTiDE/eE0Gj+r49iZYCcUB6tgkSNiVMlLMMEOemy06IETVe1dlCajGwhvGEGIkL5l0LsYtTUOGjpCErpB8JhVlyKodYil6e3w2BDRcCTtePz2oIdkDKts05LWSKnxvHFh5pxIKQzPMays4tcUaIDzs+fle/q7z5iRk0bGlpYU4fuIzEKIqINoDPT0oA3hOLnwPz/H8THCfjzW9JiJmQgQwtaunu7J7UsxbFrbaRNlr9vQIspUyx2dUAlFxOrysuOv3WCBGFWKA9KB6lNZiX27fv+ecQvFURMS5ZlCQK8XHptHaqK1pQwQg0KAgde99xPnUDgxzCK4Bkt0dX3QNYBhqmF+xfLuyiE4V9ryxT1B/1NfFv+6qYw/T0GeNTYMUEnmPJjXxXNHbE2vVLFy3MvO8erxkBwcZDXMoQpxqGfv5EWLgOlHBNgPZawc2yUlJuUo7CkWHPQjliPkS4U6oCGSMkSEZx0KloDQNJ3N3W7GErKDRHyU2YQG4ek1B9Zgcq3wmheMTgfoTMUh8FqgcjbRU6ByVd4ZVdujh8oGjWh2cgVLK09OWOa9yDloZSa1hI0lW5UhPrqXq+e+ouWv4Ff9aQSJ9ruWki0QJ2VHRvXhgn/sWYmnKtuo2x3GCVKnwVGNe+wzy3AHJ++7t708qeaREabwQ0M+Vc36qQAC+Zxg1e5PwMHFA7IV+smiDPwzZybnsELas8XmSybGgY/XeM03ZcQF5kK38muCeBoNiU6JKCiYCzznp5r1ak2ZRkzCRmHdNCYQLX1uj9AkjFmTVc4t+glSQyWQ0PEkMPg63OxO0eNa8QOGBZs81qLVnpRjN9rMw8ZRi3jPN2jAs/zZTJR4IzquLa/UpJK9VsAcFUiJf5GXC+3kTApJlhdzkIfpAUGPEM8ODrAIoDg2ymAwJUtBV1p4MG8ctDT36GbOXka1RGypOE+CYkifm57BXJ0XVSvN53Hkc+A5jF6lNF8hSEMaIg8nbVB87rGFVrlH4gUYPq4OoiIFjw7guFK7r3ypWrj2K/6A8ZXmLEp+NK01TMrbgOc+jo0qtyQ640QryTUXjWkMcxfQQcqDMS0UYQJaAoFzvULjfhDXNHliLDxG7x+8g+Zh4gp+xp1jVaLsqFzc3PP+EsELB2kNmSzYYZ1G2sX80VMwee8dkLY4j2hTd332kAnK1qAypYQz4HYra0Jnj2CJANQ+S147zaBay9qEMkXkozdqRxlWhEvGDexT9Srd7eq+GZWF8ylvUOrkIwG695XmGYLHx5j3ovZb5FEiK53qHRyT9FDHadF7qGf1MObnnZO8wK8A9I4efDX1IxZia20lJRolM2AuzeJOEniAnWWaafJbZx5qXlH/JWKUKEKCVlQ1swM2AYaV4hXZRTkVvUKIVsY5q0dbvQOTn8dlkjdcoDOD1drcdy6gmV0oZ3d69P5FhdfOy4rVI8cgvK0gGcEcsT8u3GxlnkVNtdOgQGdg8kszzT0336MMAOskWxpl5xQeL068GxjIL8M/d7UdCjzisyt+C56XcGR0y94hDu6JZGaO2qRsuByTgzdy8xZD9US7Jc+VYYGb7PSd4fSArU45e4JSEn2xB20tipZ9eb0B3o2iKxdAWKOxmNTbrLcrQkU2qFlUQZqyYDy8HsxKV7HNibY8pHlKssj6r4G4tYjwPhvOwzZsN13YUxxW/ZoHvDYq/1WvIhapfdoWbRrRprOX6ocSeHCrvFtCPTifRn64SMKJIQlXeEeMVySv6hTL9wgdNkCpzs3Am4DW5esoaJB9AlC2pGooJ8WPcDwrSVZx8KHEfQ68W9DnNYzhfHHe0dWM8K0ggH75/W5YXl2VxJiWIz2BfK5yi+NHV5Tmbi9f9G3l4k6D/2/OUIJM3CQWIMRMujjOF9UQ7J9xPimJVLq5QxlFVY5AW4Diz1hgFKs5bibXULDvnJOKzyDtUSoiMGSh+3N9pURS+EZNCpSy01EI+cD53+Mxmi1xLELRaY247BZnxaIYjHLOKBmoG6VHQeETC+nSimFqwxhGLNjJAbwwGGHQwWwVqhrc7ED9SE+1AgbJ8IbTuxtZUyt778e9zitGGtxg+/fikCTpe5GfSPzKUOlSQdk7w96p/wxCzguR3IpaKjiDoEkNU6pN8RXnPeHmfmp3ts8+sAkD8XNPo5hP0PexZxKOtILnGRG+aIZeVW33kCL9U3UFHQGlN7oNpBM/f8XVGd0+3J/xydX6t5wzI0kpwOGF5no8nBDL3PbZqrp3qgufPxyl7+auf3AbKt1fAIJJjaVGnguWc7DjQtLRxyFG/kMw3MVd50CCkuGitT5yD+Hh+xQZmLIdE2AYoZZRbUky83zmkLmx0qvaBNFTnxaAVZRMyPWWFTXHxrSqCIOlfFrF2oD8jFqViJ1LSLtDr5FaV+3LsJ1eGUNmt6M3oju9natCKl5uaooRXG5MEgpWYlIWATivtutlYeUIB87bJ9aBjeO7RPYTFiONwDL3BrHT9jDyQ4bGSJUl4WQQtHy4LMBskHJMPYPVAJJBN/PC4KTQj/kUyWuoKgXswZyqqaUAiqoH1vrz66qtKVHFelWK1zRMzxIdiDbgf3nfxASgQ3FdKEr3xrsLbh8ekMmcw6vB5KEiPLSa3R0zLh8Zr57gqlUUoyOw5Ou7NPoQ3181QCQXKNkqxlkJlWtkx3A8KUvFRlU/zz072lwGCMo5zwtEuAJBZ0LhOLjbgvWNIv5evRranIFDcEx4kjBMwY2mQpELqUJ6ClNte9nnc7aEgVXDA79uryArK+y7vSf9cyWhxfcinuw8/sqj72ZlSOIYIBO7JHMdTKU9r7Yd8VhjK6YDaoXFAxInDMDfZjEFWwrCtos5wfOrsUcppty2jaDKhgHycYitaH5oBNPscp4cZA6jx7I02iHkF0hxyCTCljAqXqTOamc/cp/Pjkp5Sclkuiny1pxyBccI0jaQgMwLlubcssMHrtXYcveXsynu1MWrZaa/Wj0wFSWt2Lkvzp2qutnlqfsFus6pEHOdMmvkKJfdT9VmHlsvniFdgyxl+9BhyYd+sNPE+8hkpiLZi4ZlW7u86VobflT7R2k8pmTdIDVHvMwuiDBsIslSszrg3xoJFylZp/rltFjUfprUZ08nNAe8prGwJBcGpTlgX5KhDvgurWEpDBbkpfLdbChEbB/gsNpYF93QihADCcBsdG1RjsZV+s5fXhIPqK/ozfo4a15UbWoWPLUUE1tWiR+/1vXDBRd7oPDxMV1OLJRBfIISVRtCubWPEyjJboTmGWAVaVMvJjFXNn2p5cn5gHEXvPjwbPHazLO/vwHabljli1kGawu+u46tDqM/be+AeiDgJ3oc8YiEO7kvURVV87ubmZS1e4UMKJYCXxqO6lTbQ+rAVxUKwpCOeGvFQKCdBwa96ECsUOSx8KLqbl68ovNlAN5wPRZWkYCCwjKjgO/QUw+DEfsnVaOzZ+buCU12XWPUwEddz+TDU/6W8CWTCBDytC3IeAasp3oQONvIUdF7BQuwQi6uELLU8A7oAZno1LM1AT7FHn+VPigBEmlY/fpXDGq0QP65hQYznxv2UJtbqMHOPRr9NneNJQWEP7+Ns8OJ9KPa6XyNXsCpIBdzk0GMSTM6Jh0E8HzKLwlvtZaRQmb/cJ6yoA0j9on6wshwI4NxGiwXYozmC8/ZZHCBKxLpcHv7NCBqdDxhTqd6p1815xEoXig404bkzFnhUiIJEmpAdaDrN7ydsSuhNSy3hqRiEbCyXWY0p2h0qfUl9ejFOxohTSIzzf/90e0Jc4dUXX6FVqBLvgxaR44DeWCDfwLt0vgwuakg2K0RMLujMzynIf4iR/JxiNd249kob5D6i+gPec1wOlHAEwtkfMB7elG4z7zABTmnAc7jFC6qOQDigXiQ2GjzABglmuoiSj0Xq6VuGZneKaKIuILUQAQ07Vd2h4I3O4fgsFaFvEV3aa0PZ8IqQwgKgewTGYWJd2uOSkBbb0jl7PDJRlsnlrSjMokuCFXHOEbTQsoUtyrUgDs+bzhe6RTTGTc9KVqZmb8OShZy6R1ipULBFQjALQ/vZ4pB7k1sAyvOPog4htOxBeb/2PPnEbrOFKWhaMUDnxRoawjUUd1uV69evGTdsykOLRIVFdlMrzIAxuFC8D+t8PmHO4T0KPkCRsgAziGKXZCMbsgSCgX2S2bPDw84qJTHepiTcxFY1bp0XeXF5XVAYwOOAMHIcFkIZ84fn1zxqR9jb1rq7A4IbVCvnE8aWc4nxOSgKV2WyYmz1TQX7C4FQuOP1m697yfjZc6geJBVOvwwfvntx9TIgVI0YzEl4zC6QkMkb8uAhQFvif/YuWkqJ+8e2gvw2Dr3Oef+p2IgaYvs81HiiEQjuH/ABhPSgk1aWC/ge/t6HeAsN5nzmRIqRoqvhhoq8NgMTaye0CjowekUaEbDCsAc5/D0rSh+e+JeOKHgfkPv7GEe8N50qRcWvvoJU3qRDWviMDecmI6JOMWKMISeEUklBsjwf69VG84DYj5tgSNtIxlmC4cn0ISmwiLTFuWCOYz8PUnV8H3rt8aqeC3Lk6H59d8LmxoadjWZlx0QXwUWzQRmjIVkHiowbNuDZrPjAjIKHc7YUdPu5V8a482fsyfpvOYfS8cb8eTcaxWZEPpQSsOeE9ZAu4M1oC9YCwweTVsR+RygNlVBgtV6eL4qDzvRSqXi0Mw+Vet0EowS24i0Y/yRynob3aosgFp0JAbquugaYjenDTKssaOLOT+tAWQ+rPMMN/tn/Or8R46upD6nYuKzZpuCqYIhDZJKPyBateo7nzs9DhnaviDiqMIfnGF6J61BmqNQWJwyFJijFAma5PRjDhDAFr+IzHmNjHif2arB98T0QnKyM+/CslIbhVIwBraAWy/NyfnVTjSowEy+uXpcXr1+VDa3gRizAONDs2sw31hKNOCAVQlg6jhuiFjAUxNnFRVlHLAokF1cmYQwLhh6L0jelVs+Aiyn0g2PK84y/WQCpss+2nF+8qB6kafbq2IHyhsoZtEeu++xp8EjmOfdW+WwywFqvRnX9UOiBhLwwRvE71ll5ZlPmYrIfItdlS6H06vWX/EwlmumQ1AIU+LVX7/c4Zm6pCYU29mDILs+68qe//wOFI8agoatABF6EcwNFyMZGRi949mJtM/TaiHXyJjN6oUhPVlC6NeNvUdIPhvrqCXB9V8YL5Zojr1jyRMSuLA/wd3yq7mvs0aSUKhozjEVy/ftt50zmohyw5whcNLx23tfeo/8+Sml90XCZxVDISJcMNPkocQ4r5RUK0eUMBQg5rQa/CPmq8oLsVDkYSLFwNxtXmKISJarZQityalSIpoYCalNm5byaoKgt5bCQOvS44L9L4bGQyH5H49dts6yg8f3R3fru9PjwsdzcvC6L8ULWfojLzFp6rrMHYox4PZfqAVgUN1rMF8/mUf4Deay8bqvqAJJB9PMbpHhYWHqj4cCZzUYrbKISYrV4cfTSy4xSeg8oEBACYLvel/Or63J9eV62GxGD8D/mNNnzCQVJpRlMR04oN67gqV5z5xAwaEsFFi4svdrVPsaExWVx72Tp4BApzqIGtHjtt1JmXafNNyTCuEB0bzPGJ9Uyqx/jtNDwXFpwYD6ydetmy35Oe5tVsFCAqzKFBLwqgRBmHTBZPTZfn4Il4EKp1GCYFpFp7FUrRta8HdPfM3TbO4XJe833soByfNJQKw9lxGzxt7uPH8pXP/uV+uAliMwW8J6FF6A0jmU5kyD2oQQcZEUHSBOw5+XNjT6P3pyLZbmkUgmWdoKhe/MTwj03Hs6xFny2CsF6f6UdoC+i+lI2hQvF5txgKBTATi1OaTZznw3u+7nwghVgLtJumBGfxc/8LIqfX13XlA8YzRjX66++YcoV1zbyHx2DxH5vqRmaiYdbQcZQ6Dbm8EiCzNb0YE160tpoUilgc8PmUITM+U0Vo7Li5JlKsULHl5Hk74IkeS/lEEFtG3VQqhS6YsCgxTNhzXFdsnCjQ4v1HI1QL3oYmpRfIY25zwNm5Rngw4lzUXNNrCDD03RfXxrG/nxoNaJi+DtKA9YKBVCEyhAYnYSc0XOLvF7MJo0EnI9g50oJ9U+c4pBglHIG2t4rgkrZxo2yUqk0kg2S0Q53tRSTaPcVqUD4vtL2mnGRIV3LZ5+JOqVRfGOKDAY2kMC/LYUuG/utVnJXRvf7h9P64b6cnV2yqovKUUkASXv3O05nJrE6bATenYK5eHhUtMch8oYZCq2/5PdcezUrm6F1nX+3kPdBNuzoTZ/JLGC7GX+2h8gg7bEjI285QwUTPyMEZ2OVmWWpvJ1mBdbDoqCTNkRqJmrjA5vcBZt7FmsiGPhwY8y5USzzgABdMCge8dPwJF15Bd9ReyBZxvIClVPnhrva3A2a81i9ubBtqZjZTBmtsGCdbVhj1K9sUTfyzKfej9fI8NsnscckHAi6RHPo4yRVKhqcRAsxXyv/7spEuKxiOXjWftNkl8szqoDrwOInfAyS1wrx6WN58eqrsry4YlEGPK+/B1hytVcM83TsFCvJlm1AZVAIjldCoP/4/fdlcQXleC2ySdQRxnX4LIEWuCBGNgIde8/eTl23UO70/PYd44wwLHJKRE76x/dYMzmgY7ajAiRe675GHJB7SMLEHh/iomC1GpkhgSKqIeFzjlHiWdAwmCEPGpfb8vH9u/LFV99w3vyMcsZaP8waGojiAjAuULbNXojPK76mguxj5o3ag1YqRdunQE6wpzK64vt/wtYOg8PzauU5RC8+MbhYOKUwT5JBGfYKbcx77APDx05VITkOMTg1+pKnG9V/fD6Hytj7JBcMILoHuX2Az9ZPoaJHP0wPyVBrUpAs8oIbIDTUqUetDX7sJb4HJUlFZ1Snza3njHKUxeEbaxhrZzlQFWFUUxKk3BRkXTm2sRKRya22XJc3e3q58IPmvKXfVYM/1afG31olIDUX4DoPlP1oc9qdHlf3DHzPR7PnafnPlPmzclQOZCiCw57KlQpy9UhCwz9VQTpPR4rxSCJBT9Ek0oYFugW04VYv4JYJ23h45Q46BqOu7+pPhgLHjFWAwr1AV1YZQGRkxWHLLj33ScQVc0zDQjqTiJ6DPz1m/FutnmjjVAVlzn/KXSX2GNeuzM9aoYAqJFG+DASKIIHkOauJ/0H68biz9ZTHxb8bVj5CcAu6qjBzQFLZy/TPTnvQIW/kjHq4UyECjV0kF5ebggfJv6O8eYI1eX3OU6rKYTp51GIcxjn8HUOtPnwWfHl8UgIb5vtBQUqJLBWjR65wOZBswoIAk2nZFilNtr1CcYOoiYp7Qoxgv6HHIr4LDwfeDsMSN+flPEqiZW+FY0oQqg63OrxkOO65/YN5qq2UUAgf6Rx7xaEZdw6jF3sbZ4KNboHyoAbqAjVkATetGPvl2odERGUl113N5QUdW8MYCdmyTZb6qMJDctk1lOFDxxDOyQRddT6UV2+QBxn9R5se4x5oxe5FBKInPBGr1942nuVsuSgfPnygcJtDfjGWq5gwjA6GL6K/o5VNPm9ZWQ6NbscBwZzWq+XXHcCsjdKokBFK/p+VEYxiMugFSQqS1XISBt8r/xRyRqX2gHCFUjxuSWbBHnJlGXwRe49dMrzvk0yo0xZWt8h94Tk7lSqMcxvLuD49NqNDg5gkuSMIkxiWArzLgggizRENgrxEOhwelDmq2CpWpjq1RsGkIN3WTs5/u6WUYjYIjPbRi4NijDKyaYtU5rJQo0awtKzJheabokX6CBA6QbMOFbRrhCETCJhkUimjx+PqJOt2Vpbjy4LUDWwG5EKRFKWTWDsBOBb48PixnJ8D7tDn+LFUId7sw39IQeZaf3kSrCBzrUBvVH8OB9RkBlkgrr4SLg6EeipDhgK02qg7xinNzIPgubx4zZJI3IcjMGEFS+B3xBsJR0S8xYqlja1f/48CkxR5NziOyjzJW8selBOMMwPTz+JDniE14PaoUNNNAr4wbFIVGhKw+jAq5iwTcHLcyX83YYFeUPRy7HnnjEGImGSBnaGp7NVY6TThr9iES+Lh+1bYrhBDBRBwIlmbe5w/xY/pyVY4WadXns5B3ckAmaCDRn1OfcYpIrVM4QDGtIc8FPyPTyqZhk4EeIbrF68ZS7PAoydMpuW+FOZSojB/KadIDaJS3h/Lh3ffc4woa2hUA+QYdM2AMQlCTl4LwWrRIDZZvHn/ScjLmLNH7tiyDvaxjDvBpoz9oWxkxOZqfBlGbBTwB7QPNEVkFuWqGUmBQAP5Ac1wRT4K6n0IYDO4QWaa4x4oHbbelovwGjGvfvZM7rm6ifxMH+bYuz24PvpFOh7nZ8geKuZ3uUA6DJo4T9UmKZi4FpRD5ZfPXjY0fK6JuATpLhuPNUWAcyvDmTLCoZWK2CjNDAgDOnQgN1BxOSnTGVI/okC51+uEZgFB1jO0ic7FNMqiRzGVKRmB2ct3ybauoB1dlROpuXiG/c2YtwdevVMrYLCct1sSB3l2Ce1GTLoqyMY+5kPtD+XE+qsmKrKOFM9yDv9w70WjF/Mpssy3R0hDjWhI5JamQhYYt1OKvE9RqMPKT0XmhXrVrWV4daY0KryHz0mGyGmSYckFykMq9CBRmxPzPhuL/o9F78cf+zmL640sa7BXhwoOB174clfcV2yo+DJM+1OxSL/nHpMOktcHz4H12JyeAMUG1VkBLwWMW0klPAMUpIRzKYvFFVMjeHgi586UYivWBnXIFs991BqM2YcsG7lB987WjYWex2zr30LPz4mC0Cjbxw1HD0edtsdnLcaV5zjH15r86bNsrRQ1N897eFZ+8kL5yWCZY8dua3mwbMVxXIlIk73rfK8sePqKFfOHZwX5A2smBdKuibqUwkHo4Aw2tIkxOmSHXvskKZbIF4vv5fHltVLcVPU90QGlG42pIFn4OjbUmI2Ou7I5wsstSuuIRr2wuh/evye0yF6KR7Hs4AVR0Qa7kL3/QphBYSLGRUMglRezUjMslNOKbCT0C9ZDaKsEH8IneBYIWuxvC2T+G8w/rZkKF0Bwq+g74DEQ15R2QYUZaTcsEIBCCTGH+N7jWnEhKpEtmxnhCQAAIABJREFUGMGQJbuo2KO4K64LzwnNhJdnmjtDrHlv4GekJSn3VNAt1q0ZciAHoSC8OpHMZ1cVWsU5R1GA/DKEnBVl3qM+h9xnCRbFNZx+gL1g9vsOhd9d5BqeavSn5DpyTqE8UU5QBCbsU8zv5kEyQMX2o/44ywUGVBkNp71GgDixGaBs4U9RpkYJxrzvSdzB/MT+8T420U+yELA7FF5TAHYqPFceK/YpPEjC3NGKrkPpTKxtbf4uF4uyHPnOqlTZjCvmhze80kiW9l0YFamIff8cozMSUAkZx3jmvHZ2jJymgX3HZstEMtbVQ9Qcy2vEfjaBx4o7K2RJN44u9IV+G21PhxP7259KH2I9KWALJcdDy9p8XQEx5xFlpV6+Zom5rCDx88PtBwbln1OOvV37F/ySlSdhkygAYKHmwuT2PHBJH3ZBIqDSm8AAb1JWMLw7V+S3R4llMIwCi4n9jHdxvWhxR8XDSjst56YVAXDx8raYbTyN/cbxRRAd7DTGMKMnYtuwUkj2vuyNEFokoUGGDuJzn3vZK8lKzjQAVZ6I7TA4MFmA4udMxFFJY1Xah4fqpPIhO/SnPNVaWzO8pOw125tTPmAQFDhMWcyaHz0xN33EUMF0tUeqUnkyiKQ0pBRcy9E5lS3Olg5xIqi5HJX/RWFu9LSDkmmxNtVrBEF91s3D8yvl8UnFAGBgKR9wU+5QIu3isrx4jfy/rkxdeEEmR439g8FqD9Lrn4WDDSx7QfjdwkcQphS4wpjy+CA08DkVHlhwLp0QrYaxW5YfZIm7BYpwh8BGX0WyKJX8hW4YeC78V6H0yZQxzvunuzKboOnsvKwe1CB3cTavBgK+g/vCC4TRMEfLPMYsxYweGphQIrfvP5AYhxgmDZH1uo7fnrFSZKLyF5ruMgUJ1YxaGyuS6Nz6DkUd4tDkNCafIxZIyUYXPUWlztArIcrRsQAGBTA3m5QF4HcoIbKvWYVOvWfZDYKKJLz7QGfkccHbVzlDXEthMMkQ/J19GCn8wztkUW+klghRYdjyGaIeLmTiGq7peCJT13RwavMF5Zvqeaxs5e5CLQiJAqkFhUyaCmkcFXyO3ZOQAAgjKnKrc+56K4uJ/dnvupHTcix/BCZhHrY8R1h/oBi4l3MZrfzcMB3r43PBtQljeKhQa+/g6KOq8wI0KmLBqbzj6Hg6ncCuOmz2wTgVvIiFptU2VQ4M7G7c/P79O1rE0+W5cOn0uv3wgZN+efnTqR2fE+r5emZgccKyQvLGjKR4YNxOogbLDB5sZZom2jbYo4f0HoX/IJfSJA4LWJ8TxxA06YK2TIxzng8RIiZdS5jnV/M89VfSmgg1IO/xUI6TPt3bCiATpLjwiDGF0ON5CyVAkskgXtligQ0LGB8VJ8DoDEVlhZXHPFSgGZrLm9Bj9GZscMWnSrhalAl6seCrMGoqTMy5Cu/R1mQ7QIIBh4drx4RjHEE9t8Y1gN4ThOlnFnGwlSmEUkMDYcct7z6+L7PpnEXe0VJJsVnlms7PwF6Vp6UY4wNjR4IWwWAUkQff9dpOO5U9nC60Jp5TezN5LeyVc18BOg+PP0PUmquI4dJKV34eXuhOQaU2mbKGrFAI9987ls1+FQLiSO9WRqNCLZnYBIUGhjgUnOrQKrcQkDG8QrygLNVKDj0wBeMqZ3DNsSM3Ga8Z4cRxmS2UU+uXhT7QHczj+QUKdzSkRBwCNVe2Z3gqqGSkZ2Xsm9pJymYR/VNtMNroYAwqzo+RHXoiyLlLTa05h4zNRqwrOp3IKIFrIWuMRiE714idqRjauIxni5ZVYbIeGhIEEYqR9lDgVGQze7FSzCxv16mtHgx8P2dDFRSKIFEwQkiey6GyaIaUpVCD8n2uzO7F9bF3gSJkWWC0CHIXx8VpX9nwl0EnQ8Hj5FmN8p8dkb3IDoi0sOxt1jN5hFxUtZvsYeLnoNtV08DzohQRnf38N3wHe1a5q428aAY1nz8YuzXEIA9yd2LnBHbekLWNrgCMR5H9p8gP/v+BSc6lXL94o8+d9rVQOfpHwiO6vH5RN/tfksqRBcFzPysWGYc1PL/8gJ4IezEWckNCBpsoR+82P5M9RscLCZPF1Cd0gMOykmyWs0brChJaERgTyNFp6R6mz7MAcpTH4maCHUXIdU/LbMgArQIj4pacb3ufqJARirUquGoxSjmzhyPhvlatRgHy8LzaGak0+6ESrFV8Bt7bsCRUhXSe8QqHxkGGUzEE3xPWm7traF6DWBVKsh0a7UUID39GAq712qRgCYUH1q6VqDxUKEvBtBKWmgjAhRaiZmz6UOJgIcF/u9uU8/ObGs8jBBnQDeA+VXNR3MhtpEBIObto1ZxI7iGEKCIMG3NnS2y48SL31MxZzY2u4cR0e5F92LylBMlLbDmcmAfVIT2wfN8RzWojnYhQLKE0EdSwJj5vMAjAQEW+6Hyu7iZ4oSpOThtRvVallhCOjao6GKfrn0IRuZExBV70+MT1oIShNPE9s7exj8jKjXWyscFzAQITSsgpjhLFzklZqVVYJJwllE0gAzSurZSMyGCSDmURvOjKtYgGu9y/dAyjihJEQDCXCd8xOO4Slw2paJ5dx2Ik7UxErnV8VD1jcUGsgX6WNA4Y0OUgmQOld5Srbiu8X6UqIw1+Pt87G6+G/HMMt0eiiy/3YdG+sm3KSedY7F2ldYi+Zke2zQtFKI2LPqQKqD6jKdjLKGCuTICNHI5UzSzLsXpeogwlC3gMPEs5PKrPSpQwncFPPMg6cSHZfUFY1IA1WH1jjGbFWIiOStLwxXx+3itaDsj1c1XihxtQm03X9MarKT4ndRjAy61Z8LMXKG+4ClcMcp8qs9VQgqn0MRmaFPOYNToTMnSv9jeP3UqzFhRmTpwUVPYILITz3/kzDa1dOXTjXl9F72/CW8OgcVStgZWMoLwsoNwOp32HMQzCHqraog2v2pYSFq2pad40rvZhj8TwJBmCqWJMXsOqCGMjPnd4ep7ngCyDa4HFB0VlSESNfkOoRaqGoecMO3Ic9b6Yf8HQejVPSgpJRiC9pKi3yuIOyaLF+2a5+WCun1Ysvo9CAoAqYQVDIeHgQwk4jWF5dsEEddwfz6HkdfQcHTTw5ZAlWDX8flcYX6PnFYZyGP5Ne1WQYs4pxM+bp9Y+ywoLn6/Fvpliohq2LiOHzyker4IZJufg+vgMFBigUlvkaF0FDxK/43nxvr1bzI8Lk7MsYazpcrYgEoUaqVKQraXXu7dvy4JFDASdCmVYlR9/eEuyVFaOOrZihNLYjMRveh7w0MNjjchxFbSUJdSmrh0WkHzq4GMv0R6hlN+4HFIHG3rzWcZvFXsjO5MJ/yKaWOgqPCR5QlmRDEGnItWeitwYMgBG0QFE3/XmNrNWilhGodIypDOlIPPZzmdW+66PAmrsz3tY2ZPM1cV8RnztoTeI6znPmLVwawENF17RGbVhKiWKzt5BFD22xsyWpTAsyO5GeCVqbbO6WDxzPlP5mW1UY8yAheUJy4D03IoFD8MG/TFPp9P2tOVBRz3WzEjdnyKfBpuJB6mwmAAFDHhK4ZFRuCGJ1rk8MaLcpmq4MM/9nhVkLi1HMTeCMpawxMayoBsusD1FbwoErdgey1ZBgvesWFv5JyhoUbPTxy1/69/ye4RWzczvfB/FKLOnm0kB9WfXbGVsMwoIpA3rjecNaw9HAnxfjljg2ZTzbqjjGA1HTWfmAYGi7M2bNiRjPyBkhBCyR6VatK0voBRkq5g/VHS6l6ov4eX36xpUb65Zhlb8jjvmDT208iwkHa+0NcrKM4zfNDZzJgzZYrUgsBzL6AIFQhhTIqdIoCmtQYF95ODh70j7mIxVGQbKA/lYZnUa8nOMDsIfygCCXlVCBMNhzp2G0wRKX8Ep1aFPX3/O4PDcWSkaDiSD0l7gOmJktcaqhKLz0KYgXwT0hXQJQKDrJxUkR1I+xpxhdDwv5un6JaBYJG2rYwc6d+D+uYIOng/zgbmgQoJBElWOLs/UyWS7f2THDhiKEO2qPPNIr9T3xXp/+PH7cnZ+SejW5Befi9kE10EDbXioU6Zg+H7eg4xHh//ieT/EWZEHLo8cvQcdq3f82QrP3+tBfoBWI06He3R53bo5x5UVZN/gi5zXuDCelyX/orM9PBq+gAXj/BFpipxUifBoVRdQOOO5MnhoXCfFnWFqyu9qEPYNs5wVYCPaRpzZ5riHIXrJYyED7ZzK2MG8ZeXss+U54GeKDFa9JDfleEiOoCekZIuVWLS7irOK1D3u+0DLmJ4X8gZxdcsj8TfEOs4hMNyjKeZG0PGa04MEu3Oz25TltHmAu9ORqR74CgXDbMrcF7xQsxUsUByU3DsS3t1PkXP+EshVXTxEmcerFgtIii4L0GwhccKZXiHPlbHTVC5PsUzBakom1cEgWYAxSlgkum9lqXnpQvjrfrICfYJr6Gqi+3JPs+11PENSNnwmEwaS5+i/9xY0FtoCgVsovAjCbGTLkZlQDQcoSLX1UcUcfj41HDbFOcOkw1iWD09l4dUUF3vHggUzfJq9eD/35w6loU4/S47BueSfSAkiKjhGw/vB8ov5c7NmZkuG4LYFbI9qCAdnC5KedZpTz2/+l3sqLCIrSgh2dPYA1Hh1/TKKMIj96fq3EPCNgCQFaS+ScblgZdqrN1ypw1q3TiXgtD3ZGMeGSu1xt2+1MSMWCY96t19XqNnKlpBwlGIToUeGpwr42/PAeVGhe9YTDYTkYjkruxMUmgqCAEpmGAHNkaN2MeaNxcXPJFcgsOx1AmS7urkpOxRaQK5dCPT3798Rnq6hnW5a7m5vWX7v21/+ivFc7ouIS3Kdi+j72AeGbc1JtKzA5xByIGoTbEup5EwSmtRiD9gbOZHc18tnkJ4ls3laoXqkh1QFGiQnGnJBxHOnnctrGQ1IAakch2CFGuZD1SFyQcDjZCqkasr6vOiM47GDMVu9S7WAAlEin2XvjxbWGHiPNF6awsz7yQVWgLro/PW/68/iWVWwoaFU+WcjCJ73SXj//j6uK3CvNSqYzhTTxdzl8whUE7rLTdW1rg2JgPEvrkALYyDNZTh2xy1dmrCVWixltD8dGIPcnbZlOmqKyQoSCmu11iYnRDWGp3gsm0dVd3HcMk/mT/0sIo4sIsOpLZYZRXEjj9AWJAvlhpDyw/kAV+EadHlTnYf9IvO1PD5uxFCo+hsC/D5AhTlMeKEYrztWZajVnqP/hlwm04Qt0HygskIhvBfBZAhKw3t58YewhT/vz+B9LDZJPnEwCDlEQWR5CdGmKkEa+n5L3m3PI8XevidLzWSCDJs850F6TjO0DGvYFYdkqelgUYGz6anG6DW1xakxfJocP/RqNf9NOA0JR9mDbMqqefxOU+Aah7dIIRQC3lZrjikCPkSoAS9bzUphUAwTTY4BAapmZEt9sDeCKkREQIKZh79LaLS8VSEFA4h/b4agGKTDeRN011yGPKdSoI3Q5FJu8nYRf4QCVCF2M0rdFgvz5rMvQQ/PWWcf76mm67m650S8sSqWmT6LEnz4LNmr0Q0F6MerN19K4EMxd115APt3uymv3nxVC6ZDwd5+eMdCDVS+obh57kk2QypK2ruMVzV5gec2c5keXspFloHcYs/ZwwEkK0XSrp2FuKozBdwaZ4pSjRCrGPFUIamBr1NWfM40HwvmX7tFlL2rjHgFWhoMbrPHlfbC+HkoFIdAuI5IaXPd6GSgy+Nr9YTzM0lBtDQ1F23A57EOOTbfl8fhMCRjE+sN+LK/J3Vm+kVBVFLSn7MBZhTH73nc3uf4Oz3sLhUYyd2PUgUgzzcN85Tf6jPSiD2pLF7sk0rSUQcNwacOoOJneI+wXubTOb05FDS/X30s88myKsdh26qsID/nNdYYJvhZh9YLzF05JAxRqq7FHbPwxuYFrGtPzbCrFWMPKk4K1goVHmNuwCzhjWcXMckwKzd5MpaCB6BUgujzVoVZVHexMnxOYA2VYFZ4ed54LBOj0xCqP8PnJZ7QpXxAwWmq2xjMzaCD26OyEmm/h5cZEKDqHLY4BO43PFD2HG2JPqcws+AZbn4TOKzwXJYM94LFL+EjAeUD4yLwLYdJgsJEguyt5nl3DDJbkQjsB0G/0tjJWA1mqhUm/kVKC6pMaR6U15fJIvg7yDvzOeC/C1rPyjfEAV7XykDKDYYXtVUD4a1bogHSFasvvyAw/Rx8NmZitfh2NlwojFIT6t4+CvJNnsesXHHbpye3/JLwwliwJkrIbqXomH8Jr3ANdqPacD0+gLGKCkErVryxAuTcoVPIetvrVlLjylsUEEBhAdUVPaHi0O07Fiw4v0DrKM2H6yq/fP1GzadDMddzDMMrkEgdytYvWIxqhEyEuTp/lHPHbhGaz1bGMRkpoRyh7JT20s6J14rKjCTTSEyHsUZoEEIfnZGCFBdFt73C2D8+z1AYjLVGDB373kgE025wFnh/eIWA/PtKRwxtKfIW0gBBSF09rBwsZ4YQqvfKsCKNLTSwj5UH2zph2NCo+bGuBZwUnWSijA8bkriX064UL9+VSaezZXkxdITy+C3/W+wejO6GZA2dEO7BVIkK0wGINd9LcWsVGkBUml2ZAqfF50aP67vTcn5ZNrt1mYKx5nqCQYgB1RcHYZK8y4fNfcF3Qj/04pYcVO+oCyZ9rqJOKwQQjZoDIsXXNyuwjQAVqnQVhENeXE12VHsIbV8T90eaiNway17oUMlmjFyKcKAgAxN3D7TqcZE5FfmIkfYhJmTLkeRij6KwLyFXbeSh4pRVK6buc/AmiAT2dmwBK7boYGn2woJQxBJWDY/H9xwD82HBvxKcDHOHEujHax2fozJ0V4AgMNnqzcqnbuiUpyhrT9e1le4tkhWhuzvk+fGaZ6vT+ZdZcde4bngYjcgiEowOqmKrGAMhOc97JGuDwATh5nJXOCckNaW8LShJdYVXiSx4jOhOoTJn00hYziXzDKmLsWooEIK3Kv1BjNberuFhe9asZoO8OnqEYmPaM7SHPjRu8Ow55sL3B/WVEeODksQSu0i4FaTvjdifhLdISRDqmGOQc6C80MPS6R+ZSm/I2d6mWazwtG5evmR3D9yDCjYgawtUV/phAYPo0uCiAf0YOyBW9WbNfyfKwnCIGOOyaCMEEh1scoxVe7cpQqe6zJKSdGk0718m0FeG7IEJ9spTFCcj97l0fNq9W5s3LkavvSbH9+rnqBpZJTcMd5FRtLYQ6DCgRLTieSrVYuiRkuSdimVd90UiKVk2OoUHilr5qwoR1GceFBbB/DLP8bAr0ykIUyGDojaw6vauKM9RoJ7km7ieIVZ3hslpW1lu2MDDdbabFclyfo4TO4a0amaWKYbpHc+sTkXWTyGnZOynphYB6Y4e16vT2XxRnjbrMp8vbHTwED2sFGe8un5RK+vsTkimlCfJFIzYcj50Q+Uo71Jwau4IwsR/Ks4QzNG9WmXturLf2KIXc3IX5d6eEwAWvBaEubC558Leil119jAMckZ1tbfoMg+IpJSzq8vwXsPua8hwtcyCNxZPqOfEaxifw/hk8XKEVWCbQPSsUgwlZLKPN3db2wb/eHP4Pd4/Kn046ZiqP0gi/f0RnTZYVlEWX5tjWVOGgHvGRIrN5THJgLAhEM8bkASewffwTIgwg3kX25GfofJi6WbVPB3ECXOxAI/JTF581oQhVV6SIsuQIw4Ommkj8V2MORyuvmWJfDR7yIvqQcqjNSMP99KYw/IMiNVl/qyYWp5fyw11/q6v5c/qecSwkwAQO9VEMkhgegyRg8a4YexjfM55h477SHiJBajzAcNy3mPz4u9oCn1/f0tBDTIMnl19R/U9eMaG3FDnF+2BWOeUdWVf8h5GH1yDFecbf4NHbWVQq5+UrlxcQukKIjPZCUVGeDbJmH1QlaszpMlEzmn0T8zoBWKQfL4OVbFyg2DFKo2WyIjwPKjohAUjEYUowlEFvPdxEGLoZUWN5rrnwYIMxUpIPyBW5mbHJt9uMZfq6AESkZu4G3Z3nHTYwUSM8/Ag4SAQAlVM2ExtenPR+7ElgPTzsLNXpgpJUec4Qj1ZbvhnKiJ0Ywn2dWZZ4zMo64iX05XQ65TxvuCp7HZCJZAO5FALq1CFYqxozTFyXIFaRGqQjWjFrZthjb+DBwBUc7m8CXQgQhGhIF2lqMYoUj6kGECx5iGTCNMH+oKYpl+Gukf3Tw+ni+V5uX8UG20xleLDC7DrFlDI8lybAEnwKDE2XtQ6rfib67Zmweuf+y2rpBxqG5baukqEGntcVJJRJFeLgUyjfv8vji9yWmzB0EuIXM5h3HLofmMCzPRTABoEix07VkA4olqDK6b045QiAhnaNQko51ja28qWkoRTi2fkn60grZgyBGYI0bC3P2OiT4MLNONeWFGVB95s9RifW6nUTzHG2axUeV15zLkgeFY++mqizyWEepjbmGFYbHx4Y7JidfiQsG3rFYLAz5Q3sQPqeXyeB/3bOlHYQsa6wNqFPMN1cTB365YOAVgV9TJ5zWiXRGhwr1Y79kBdQBvPBS8SAne+uOCBc3I8nsuWrOHFWlC8HAvSRzxeswFRtYfCZyoFiftBEbPA9ax5gKhYA2PCsTmPi0SV8AxqV41e/7wxv7NcLGiwYP/f392XPfOfN+Xi8ibGpJKGKLWHsXj9TX6DksRedfwSc4P1eHgUoxXnBPnR3iuKt6r5LV5oDt0FbAyYGsYSSE+t8o3i1VgDF1DP5Rjr3i8tp9KGBua8Csu03UWGMnwfHRzi3NgY+QRurHF7XQhMVReJALu/0tvVpC32v9IUIDcRn96s71hQovUjFKvXLGnsw8ViweccvkwYhBHIdlTBQLeytIL0OYQRZSbn8FpGEGT0ylu2sUHZHN4gjBO8nlOQckgwaUKl8J37j+8l10fyXrmeWIOxkBJeO6BLQ7Q0BqNHpA3zLEt8LqqHGhWXtD4gAcmZIXoDI4vpICoUYKfJ4Rrsixw6pJwKQ7OR/9p+8L2rgoS3iAsv54uqDF0VZRomOxmlAV/iApmI7lRb/O25PpL2Fu1FmmlKARDsUm4+dy2AanfDTljUqVg4PofJbfl5qkxBVh/YqJWtahgiep8905wUCwKYSFb6oky6OWs5YjMC2nGc0+QAWjeDCjwV2qW1E1UvMB4c7kQCyq2KchxP94AyaEpoCC1aOAlCQTcGFOVt7WMUGz2UYxTLdsFeW8U+KKZsc5MleKGRWPqkGUN3Gk8LqPvvG9bgdG3Kfk4fDw8ZZFLcFgi2EL0JM2znA4L8JqyvK/3jkFWDhcvacv4y1NqUrlIMfD0UvzAp49TBE1QiOV6wcjEdENgkEQAhYdFrjRtzg6LY85nIFGIkivwh0gE6uaNKDIQBWl5JsfiZxf7UeuFaWWnZg2Q857DnWKAg/dxedygoxOdwyrEWrFTDjh3yDvEfKuZYyGWjywrJ16LyjZxF7BMk+d/ff+R3VfhiUgsBkB0cCtJQuhT4uCyWC6VGhFA3y3e32VARjKYTFns3Q9ckFTMS0ezgeNKY8d75+RVbWmGc6O+Ieqxacxk6FqK58g6+64IJrOtaC1V/GjOkAR1jFXSoPEkrHJ+NrFQI7VMwtf02K/DAkQq0Leh0IiKOyi+qnJyucIyKOpjTw36tZghMSEfBd20/3NsNgDG/kDkqeqF0I7Ls2QtW13TjhOwJYh/IOcr5gk1JaB9LWqu7hlK8dA+lHlUliXSmtQw0IxmCLIXMyGNF4YL2nPb28Q1mPOAeQAZGIQ9OTVNMx/MyjRrGQj40/97DVKqcI8lCy3jHQOnM7Lbl7PwF3zudDmWxBMKgLjA8750qPCHOTCSqGhSKN4tjghZ+uwqBswVgdOLxuedZur27PV1dXpdNdBVg7dWwgVabNRUmXkjhgLV6toy6h2kXZZLOcwqyVzYO36sFBKTAev3YVKG696K1o91U4ym2JL2wmJjpfEHljLFyT0cMECXm/LIAxSFDzIRVGdDJ5Oyq1m5FZZHNVrR453B5ERnKGKk+7dDaodeLRX2mH1sLoEdAWgOsip0CLiUNZ+8qLzAXNh7GMQseYsZDUYJJi++q9llhVIu7liSTh4n7qi2QqPJ5YxnP13d1SnWAzR4T7TyTZbTEmgsSIGA0JGq4PUTHWHBtJ+oK1kNHiFaiDb/js2ZUZgvRrMu8YTBfgGwhyMfjaLy8PzI1iYZVSjwm7DOekJWNQwV4ETET1oxIKTX/7v/+P8rPv/01vSuux0GwKgwEJK/nPDAebJR2i7CC9wkUq2N3hiStCAkDI+GKFW8Er2aPHT/PocBDuBDyZH9OtaKiMo46qRKEzYCkMYNsc5A8wqK3R84i2utteXi8i1ZM2geMpy6WPY8eyhsTg4IJiLNBwWE+XSlHhBroia1Si6YTrgEFDWFU5SlyfempXpfdTh45zqJbivH3BxR5BzzXCjvYGHFc0+fCClL7JHrZBlPb+1WCt6UAaL843BE8hzCGclpCVo74BvcEu9pEfB+COSry0ABikX2dUPy/mNoQ+JiHY5mfiZCF4mCLM7U/M7wswwcpLlIs8LYj9B9XY/6AvDqGiPQ8URWAhCeN8flUjXxGdMYbLyGHA2T8zbWfENtlgRDXmoYhkBrCxloiDacnG9CJYzxlm0I3TcZzo1xjNnbHLLkYKSwpxEN5HkQxGXt6JihIwLkvXv1MqV27SO8ZS+7JgVC5ScVnRVi08eMz1UvlcA/WaFxPFnus4ejd+9vT1c112W3XHEBWiCwesDynxnYPRWziWuEmvEXHIk3aaQsx0HQB0zamaYPieoXJURoeDzaNBqABYwxh0l4wdlDBBV5dZrhWYRNWhb0WCALQ8nFtwMnwIOEgouAuNi8WE4IgExtwXXuUue8ju38YsjC7NPJD7GUOlWpVWtFbMgtlzEH2EmMn8R9TuitsSYGuWpBWkIZCTDJgPC/GlQ+LDoQEqueU8x9QqyFjGk7BGN6ZAAAgAElEQVSJJo/9ocMNwS6yhTd/9bhT9X/MdWOg+Vqw9tT3z14XPgMBiQIPVSgRrpkQhhWFvFm+sj6lsFsy87EcAKOOxuWIcvwB683m87LaPLQq/xQouzKJOBYF/nzOWrU6pJOyfliXv/vt3zL9AIxWKcZV+dPvf8s5wpmgt8tyWs2yZkL1DnMkJYH3pmXKWD+KHCP3GE0A7GEJll1xb+E5QZoTjNYxgX8G2H86Z/FuWcIgBalKD42MyAVVwr9SbJzywLk9yaoHpKx+hIagFVddhTKDZGejgtmSOcnY7/b+kNa15fmEsJOwR2UhzDuUHF/01mWwHg5b9ReM82jjCO/DY9+i+89RxKebFyjkLiWE8aKPZL/ZszwLp6lQeuAZo8M99qcNZ8XvmldhBZlJOFI+jTegc6X0BMgCC+5G+NLZmncLeTb47gzpSq3034jKM/KSa1gFXuK6rJ/u2GzcKTKcqq3WP8dw4WnCQxdZTIxYuKb2jjISYHnh86yxOm5vr5tP1kslas8m4wAv7CMiGlDAUbfUiinHdtmNIxUGp5GanJJaVq4TSpNlRjdS4r/2n3JYHSf2mFooBmvdclU5X3GmZnPEycdlt3sQUQ2x2rE94n6jZht7fIZJeLPRVs/zpnnEcIECuKB7KaN3796fLm+uKeDIygPpgPRqQS7nUQXDCvL65etaDKDfbaOxV3MPSTU6FkNzwk4YiuHlNIxPCD5xYbZ4ihc5XLbwYPFv1Aqlz1hqnouLk2cBK0HaYoHYDKB6o3EtrdEI4oocqvqB9q7m82gVFI2buZjRNFQTL8oOjQTAEeNomxXFCugBp+/6uSzcbPlqI7aqNFn481nii4ab6gRFo9MSUKhzmvA+C83XAzcGmbkKIlxH8HTfm7UVnD3IBsPy6QPC1GHMsR8pSrRXmqt03HHHWpn0rPay7gQIjPme4x4++LQMCY/qiRXnVg4eUiTQ6NrCL9/bVTSQ7Pz0EVR6V5FBIH6idJgRKkBtCN9BoT08PJbHh49lQibgnp4U0AMl18szxlwAgny4uysPtx/pYQOlePuH3/FQXVy9LI93d6qcE4y92dmSBa65fqjWuV2V43ZVNqt9ubp+XS4urgXvzDSPEARAMhD/xFjnEUcECYJxOZzDCbqATAhFnt1csv/ixfXrMpuMy7SblS9ev2ELOuCkUG5IYkdDZ8+RFM+OxArEw9jhIRQElTljPGjcK7YviCYm1TzcfyS5R7BXhvJAtlHMkpA2i/VvVEGmEr6mVKZShuh4oXvZMOAenSDmqnxJeJlEEo4ong6PHcYK4nlbQtl4kc0aB0IlF8WyBgwtwRt7h3tIHFCdGXlnguOC4BHt3MR4NYElvLAoeUaPi4SOMdvoGTXB4eI1Q2aAQErmdzQ/d4gB8vWJFYrcJHoskiCaLwcb2bmGKjIhpWkj1yTS4DSqH2UmoKQ6yElK1HMuOSFssHmDjW2qPaIwhIkxNipNlMNnBHkqTEDHyEY3Mg2ilJa/p0VoCmnCmDrO84GGHsMN3TJSLIR6SO6G3EexkAgbSA5q/0IZj8eQAaivrTCKyEGSjkYK3Iwa8+xavCbfVb2hiWnFW4KQZUbr6P3t+5MSaVtnZwqAwGOt/R0rgbdF7R9xyedYqwwf4q4xYY4PusEwF9YDixQQxw2xeCbauDMHPpqJMRbqwpIb7ErBm+jIsTviTpgElLqCBaO4GBUkYA/CVvIYTChAXMAQJixjVAyazxO0EEocCh/XGo9RFUOVhPj8ASNDYJCtyu7YCuC7pZEHluNFdbCVcNPqdQ4tR2yHIS2adOoQEE4NIezK60XrnkQWqnMk86nefjgmQaiKt3lPKA9KMSTvFx5DVidCgvmFhBH0wGzGWAvWYD5TTM7XwZohjQfrYsFDS5EQSrS4mYqIge9gLRxDMMXejMHppGO7qe2HRxo45P3hWoCLumP5+HBbNo8fy/bhsazvVuXHH/9cbm8/lm63Kbfv3wkZOFsyYR0CDUoJ9YcxNdsnHFDN7yyqF3WzOaHCcTdnk2AoNhgBy5vLsgXxB54vuhVh7mmQdeXq6jUJP2DSQrjjXlRUUfrsiHldP5an+/sCbxBexBrKfP3IGDMKfQNqPcy6Mr04p6KAZ/ry8kV59frrspwvy8XFizJFz8VrwJTLcnVxXmDcylBV6GC5uCorsHnp6ajXHwQSckIVO5zTqMULUCkY3rUuKchNZKe2z9CLPewJYdPwCRBzOUebLcG1KvW1K6udECt6oSo2ynPoM43PYv2xh8jkjLxY1OAUgQoFyhuP3IresD2htWgjhsWDocCG0A4Q5oMWZ03CFUJasX0qLuSix6a2p2NjMF/rOIlzCu8qpZ+JKAfjrpT1GsUUBCljvyD/lbItWnnJIN+VK9T6DahYkHsr+1gN44BTNaZQ+qwtrN9zjNLxu6G3WdEsKkYpHxiRSCfSNPUDZiqIoUL/QDOyZ71bS0FakXl6e95jyBgVwhPcf3X2UlKH74m1i2vQQI8C4odoAqBlADIkBdnStnaFPakQKkImBsNQWA/JMxtinzoVwTEws7W3J/Tso+/ef3eCNc3pYNBa4rTmV4VlyKr1SLxdLMvNi1cskQSl8LnGyrVEXGKb5rJvz+VKegKE+0d8IJWOcyupDP355/psuTpOpbaHPRm9Ic0MdFzTG0WYfxyMRC92EWflY4GdB0av7uif8a8WLirVW0HWgcl6wzPQghsc0Jw6YEs3V4nxx3uHsv4x+vWFkZOD0Bwj5oGdAUJRRYzUHmGbz8ZWtedqawyQk2N/WiccFnxegXFQ/7ERc65hbUkUVWP8jMyz2gpKlFGjfDEfZLKW93sy4RyjO4dnFPFPGGlK7hbZxuOCotls7wl9Pvx4W354+5aeyur+vnz3h98V5O9CQW7X9+V8ccnmuOyevlgwmR3r/PNf/rp89Ytfslkv5gvwIWNjkzmJFccDGJ3TyKsr7GtIxQOBx4a7oo2DHPD4JLINcuWms47M7O1xUi4uL8tpty4btNSadGWGWA2W6LARA3bUlc1hWzZPd2Xz9Eim6+1KlWq6o8qlQeHfrR/Ler8q77/7jkL87sMHjvvx7p5sSrSxKmdzVlt68/rL8uXXPy8vrr9knOvq5cvyzbe/ouKCNQ+CGmDdw3rDyjU4f/OlYFgbP4+PKBwgaMxxQMQlnZ4jgwn4xL48bh7LDAjPaFrOF+fMgSOUPxGJCYoZxo8NXwhGyYcW68L+x/jElBSsLoRGnjkUJDy6Y+p4Y4XTj5LBk7ZB5nJlLf3DsKtZrL6G9huaDMt2/JyCpGlJXadKXPYIm0AWRLo/blhkYvW0KudnV2qkHcQSE8pcrQjfxc9u6i5yTRgFJO1I+GeDoo1bqSCGRy3THMLwc1RZwpioIHplWw5fQnwcH7cjAW9WyvlQ1o8N7RuSwrJilpEfirRgewY7OwhJSrrSCwxhKcuNWpiB/HbYq9PLXE2yzV04HBBGWRO2z4UEiMbRCVKs02PpIWOBKjbDp83A6Ien2xM22jSgBVxEvdoE/RAmY/zmUAsSv371hnUY9WppHoZcc/1UTIc9weeq3AyhVlzR32d8Dwu2a13qvQkEAfWT7mndMM8rCuBG7KMq1qJDymsgKTxKMaGeZE2gjVjmdNqxLyauCeEP4YuuBYuzBZUin5xwcVKW3LERvA/vOZe8o92EhripHZNn0bCVYneCenK8Lm92VzQ5JfaXP2tYJivJE5iXueQVN56ETyM5qZJQK4ggJqaJNhAU8P7Ydy4qe2QP3uXXJCwPlX0GyAtClRs+yB/8fnieEKhshBoGEQ7vNhr8Yq5cceRsflG9ZYzbHR1+/P4tFeIPf/59+eH7P5d3P/y+vP/wffn+T295kG6uXtPgm07G5cUXX5UlmYSlfPP1L8qrl19rL8xmZTFf8iB9+8tfl7OrF4rFBAOOscPZsjw9wIu6J8xJ2PSwK2MgAyC2TZZUSnjnarakYtvv1KKJ0OgMHgPenRfA9ePJvpBNywazSPKeqbYu4XrW9OC84ATAiYNlD+U3LrMy7eYU2hWivV+Vbjotj5uH8uO7H8uH774rx6d7Krq77ap8//b35cMPb8vd+/cV1YFi++avflleffE15/LVFz8r3/7yr+lVQmi/ePWmLC/UsxJ7H+MH8UkCC7JKxDkotVwphbHI3SOVM2B9eLug8hvYUYy8K49r5FiLDGRFgusYPfI5NVpg9q89UKwbqP1skJy8wkoAi/cwXtaX3au+rBUwvm+0SGcwFXcYQLETNFOPcecYvc8ujTx2D4ET0RAW30M5tmt61Yz1PsiYdP6d56FV9AGZSWcGTguMU/SCxL6HUkXMFhug5QArZuu4nhWfz449vRwGyXwOncd92aP4fkpbaQoU29JFTAQRa/Vdxm9cDlsoKHl3UkJq+pAdDslu5T1DRjjtCXtRZMi+B0l0g2E0KHBUP5KClKd4Gd7kjoxrrMHTo/oRj1CcxfJkBharjZYWK84hLRi1eGFtWo6ojLDR7XF1wgFgXfjYGPhCtdIm03LaamERl7y8eVlevXhFBUkYLqp7wOpdp7ggrxWxRsRrcJCy14TNBMWZa7mq92OD+TIBxpvR11WeI6dcbwXkm78PYUNyTNyrNupkY0wVEJbgFpyHjdQSiwXH4JlNUGAuGmClqaCd3aGVtTLMqqOmw+JUFtyf7NpoppyVVVNQwXxLDLRm2ba4qTccFnKb+gJmResgN+GNiKN5M7pcV55P0+btLWgjpz6S8eFsdeF9ztVMZBnMEwSrLTVuOOT4deNycXYpSDDijVgXlFrzJl1vUbwb0KQgnEqkiKCiqOMo+dWRCHL3/h2F/w9v/1h++5//Q/ndb/6WrZDwwhr9/Be/ojf06otvyi//+l/TA6QSePm6vHr1ZbB1i+BNGj/7stusymr7SLj04uKGZBwKNuyVKP4OJiLJFOtHMjnt1cITPILsdbEs8/2uXKBMHITNRlb5MsqjEXJh9wKcWORTHEu5eFl2SGuA0Fsjn/JRRCoqyU0ZR7F5KGL0XSHrL3qLgm6PtWa8kY110aIHrQQmZQR4FzDlYlJ+vPu+vP3jb8uPf/5jgUHx449/VHiBTN91+f1v/xPX8Isvf1a++PLb8sU335af/eJX5euf/YLeMQQQBDXiPTacCdVOEEdS5SG8sDcZyzyKhYs9h/uMjjv20YRBaURA3qbyIvHCz4i1mrVKrzX6mhpCJAGsE3PXJx/7ZhPxTBogUUeXQp8kF+W0bvdALFSsg2XgopSllFBDTrLSEUHuwHsqRCEYsusaFGxBDLMbZ9lnz1Cj2oapByk8SM4jC92jwfSxzOZiDRPGdxw3FL7uhfOluLm6mahik6BLKUrDmBbunhvIBz+DjV2fbXmBwYKN+zoGmmPDIOSYRWqF6WviWjL8dB3kTjofnChkGCSZbW9yHT6P2DUYqfPpoiwvLgJGj96sCQ4HVLqHkRDOjUhBXZnP0VpO1YWwrggLYC5mU3Ab1PKOse1FK5wOUpDSrToiaw4RUZ6nZsuWQaN32zvGVqG8sJkJi8UmpDBmXyx4k2tWMcBCQogAYpWrnGpGpvhfrmbDxYjcwewxUq+leJ1/1nVL/Y5J0y4fZ+Ge//2UL6t3MQ48PFp3SeHKKmvJ7A1SVZqDYANMELug82AIxoOQxQLAu7SC5DMEqQbyz7xcK2qPC8UUYCgYGtKmjhqLAyj4czEDC6EKwZIFt6ntmnJMgIc+GLSKMYl0JA+1Wa8QCIY+IUDsCQJ2HLL3LAwyTAHvCPeioon948+xVNUGqUGX5eLqirE5H6qyl5dJOIpElkZNx3y7Ggssxj//4Xflh+/+WP74u9+U3/zN/1N++OEt6ydCuGDzvvn62/KLX/1LCnQoR+TSfXH9mooPdaxdwm45m5WzswuVS8N/qODjQ8EKI+qSzvjp7DzgMuRyqnwKq6FAGUaMBNd9vH8UeWw5L+flUFa/+025+/f/tkw+vi+rp23ptoeygBLB/GzgVU3LqZuU1XpTJufn5eKv/kX5l//T/1weX16SMDQvE8YAd6dNOSGEgbgv5u2w5QEuAe9eACLuAFeCmHKpDgskkaA247HsH1Zkd54u5oIz14/87H63Y7wXSm+7WpWHh9vy2//4H8rbP/6u/P1vf1P+9Pf/hUYP4mPIZYQ8eP3lN+Wvfvnr8s23vywvXn8ZnldXFkyNUkwTRQMcN2YyAroDLVFTdU+vGikNIN6QYzCbs4AAFBjgXZwVe1GQLbin6t0K5XAaCfYqYrDs4kBn8EhovJvB2HX5tFYzVGdTHsThGOSwlIIFuZfLqmE9naPKMxZpGmaBW+ki4juEKZGnnaFEK0hBplLIyK/GImHs3t/wnFSiT8aOU3wyevNw/0BZBAUJqB4vQc/al0ZyPucpynBRmzXKn+hu4filZB1qDIuFDPlQy8sdYQDpHoaDfb5xPxs0NIwgX05HenD0JEmSk7/p7+D66pHZsVwcrg3lj4pqCN+R5xAeavuOUgwBA2McKDUH4/Xs/CVlHAxv3GaPlI+Rcz3NwldLQMvU2US8CCJy0F2Jd8H+xqmAPffPn+/enfBhWN67pzU9JAwMB+jx48coSiwXFl4CkjtxIP1S14WowHF+WVtMDes94new2AChDFmrOV6Za8HyQZz0P1b3s5wzmb1FCi1j8jVuafizKxNAoQGLSnF+GkeEJ+lYgHOT1LpFzWQxR6IMzwgz2VqsDZMhoHBdQ9jjowgIYThk4gvrqGJBtscyinqUnlOWLutRZqS0bSnWlIZISM85ltmKbQaEDJ3MSss5iDrMUlhPj7cMnrsCBQ0CMtbcx7xvnlQLGgzQu1tVtUgFGcB+ZHoGk9xFBBMDsbFmIdzJdJ1gj92XH777U/nTH/9Lefvn35e3f/db/s4KNvsDhfbXP/9F+e/++/+h/Itf/ZrrcfPyVXn1xZdlTq9vV3ZPqzI/jsvd/W25OyLlYVpmo2jDE4xeeqswCgEpIe4OeJNQpyYehBusj+OzUJ5QkI/h4QGNQDud1QrIA9bwWG6Oh/L3//v/Vv7P//V/KW942EpZPezKMq5p9IqQ7XFeVt20LH/1q/I//pt/U07/6q/L3QoM0klZHkX04b5B3uC4o2JDucXpHMp7XhaT8zKjJ6PxwmJ2qRBa+l0pKxRbWIxJ9DmuN5WKv5wrF83Phn1/9+F9eff2Tyw3hxSU3/7nvy1/9x//fbl997bGG79487NycX1NYwSGyJtvviUj9/wCoYfz8uP3f1ZccTxhygjSZbg/wIydzSrsjp+fHlu1IBpJYTxCQeKc0ZthTKx1TcHOw9oKvQDseWQx7+mFngetvexd2gtqdXXVN1Awo+HJ4CYMuQrJu+JZo1TP6QpiYOKlHO3+KytKGoSuVRofw5gAwaNAtlMrdjsYfJqvDFkrpUiGJeYFHWLwHTWsRjk7hUFEQNINsqeX4/o+q1X+DjqNQEEqnDAvm6fGMu6leFThpnuRv+K0lpTuYQa6PMmGgOXxoQEGWKVSvJJxOMO8XsyqnDTMc5Q9xHyEgoQH6vWWfom8duTDR7ECr4yNB3uQ9BCjuo7laoWOk5Ic/fDw/oTFXs7Py+rxvlycX8c1j2TR0UrDYown5XElK5RxpvCVAB1YQdLi2qsCDaDTYRqIS1Rl5akKO/a7dGvDk/678yzxXq3Y07rz1q4cZAy6HyM9RilBwZ/yHofKMSG6fA5YUhAYClhrU8Ild5qLLVqlJmDjgn2neAE26TQKavA+ZCgqLtqUW9DNIXyZgIHk/lZ0wBuIXctjs9dKIbWPZeT8hYLM1pm/3/4GGNxHOIhCSSC4Yg++Rxj9/paCjVYv1xoKT10ekBunw4f7t3qOhlAePt6qGg0Zi2LtggkKsg0ShFFKC9+mEl9LaNJbWD/SQ/xPf/Pvyt/82/+r3P74rvx4+z334/9H13eASVlebd87O313ZwsLSxVXBFFERESwhBDUGE3iZ9QUlViiUWxREXtBxd747Bo1thgTjcpvLLETgxUREVFACSF0WLbM7uzUnf2v+5znvO+7G7/JdYV1d+adtzzPKfe5z30a6gdhl932RNOQEUgmazBkyAg0Dh4m2Yyds6ljSAZT0nJBJMcsrIguKTCUZYapQJHMuNh3SdFxPm9Kn/C5EU6lAkxMpcg0gBETgIbGRlkX2a52UXRSkpfOD1X2AokcedSWitjyzmv45x3XY2AphMiQJnR3p6UvsKJCn3s4WqW9bYgjWwbqRo/BmJknoLt5MEpkhCKMZDimLRqOyaelDIgxCUVCzkEmEA2TH+BqlQ7ytgHYrFmK8XDjqYpZwqNsK6DPpRACz13JIxWIIl9kNtkhIts0PF2ZdnSzvNCdxdbNawWGZaDyn7Wr5TpYo9x51FiMGTdJng9rmAyGZB9EwoIK0HnJ3S9mZV1oT5vWBNMdnQGoUOUFme0xmBLikBuLZH2h3rruhWQeDJSEcct6VMoJCrg6md5fvX5m/wLrlX2dTd2b6ogMPeF7jAdgWZFBu1IysZYdcZ5BB+maJ1xJQksEZNoGEgHX11l018jvl5KOC4IZWDKwEDa0y97YfiZM+zxZxjEkq7R9hf2iWm+MSo04qEtsjtGctx8Q6Erug/y4e2CfkeC4i7Cvyc1RitPPyvW8tA3EdzouUAkcS7M7P2TQn33KVDCg5j2KRLSsxT3FQFlsPNuJZNhCMPhwKQPZ5CTQ9UDuCV+abUMyywIZ5LGEJ5yi8KsKlvBUCBkLJOwcpHcx3g96jZbBV7R3p8VtcFFmObrG9T0KbFiiDFunNyxVMXhNpSsJQclD9KelW4sB/yWhhRcebO3QlgedtMFXf0cYPNmgOk/QQcqiCno19yHeXH6fDXn2yDAOVjVnyQxPFos7AREYkb5QH2o1CM02jzlDiXBYg+TU8lDcq10Yc9MGKcdcNEfHREaf34PlaObynb4ouIjTuV5Rc6Ss4/CaglJYurEV/uW/zII8+ruLZr0oMTB/Ua7X6jaOEh681wpvqQIIn7fAQoTVSzlEqA/pVGz02Wskx/Vi9ShtEepRJZZQRKJbic6cEDmdBN/DLMOa4Tu2b5PvYu1w7dqVUkv89zcrxOAxO6kd0IgBg4dhr72mSMZiyh70HGSR6kbyxxiJ0aGqjAQcADoyKIWBrkhRakgJ9vSFtceXWAQzLioe0RCROBIJJ4TBWeHo84xk161djdXLv8RhR/0KkTjFs9sFwqS2pqA5FRH09hZRKmQQKZfRUC5i6/vv4PXrrsAeI8di71+dgG6Uke1Ka201SiZmApGqGs1e8yVUU4Vn1Eh0pxKopAgBepCsSqGrxLaUIpLhBPW7ECpVIpFIoASt8xLFoaEmI1JqPVJv0sZ4YQU7xiPrmgxQhI0p+pVUXVKHwf82Ugw/QzUtKry4vg8hEwks25OVZ7tt03psWLdGnhkDGhp2vsj0Hdg0UmqYJPo0DBoijqkmYVM4svLspW1HRlBpBkl4NTjUnGvXz9gVxjSbY2uepB9DP4rdGXFwyQZlNMr7ZWAxj+PQiriTFXPMV91Dan9kTfUrq5gTCdbKrI9YjbGfWcle9UhruqNM1Yjnw8xRsmMJ3IiSKLRkPY5yb8tl7Ni+WRA7U1nK5rokOJV7USYRyWmZElAQBjjbaApINdRKz2h/NSm9j3KlXl1Usk0njKA2RmUx7Xp5jkH9VZYCrFZrBEGuVwksyBpzBByPfOYg5qCD9B2lMob72hwVJ4knYk7GjgE575Fm98E6qH7WNfK74IJMbiM1qTABHWxWuAQRQy5cFqoZtl6PzQ5l21Uw4w62jOh5qz8QqTlG3VzkhGLE8AWaTv3ZZMpWYyZJMg77uaSJUybYk5lH1QxN9xl5SnaQ0B4tQquWUZpzs+zQCDx284I1Sssu+8KqJZF6E6MfYIr6Yucua3T1N2u7KAX6FfWz+o3ma/vDIpoVFzydVi5ejSyZOWqko7Pm9DisN5FWwRd7zuQWyww/NcIGWcoi5bk52riQdDyhAevTco6VZAe2FzgIVOnuyi6WLMzTa/TrH+botGbgMhwX0NlGMqerxqfoOTM2d7N9QGo6/LxM2dDRRsqeI6NO65gm+2W9UlKDzBJWUz1TG0DM4ECnwBdljdHQ/mvVcnz56YeSlbD3kN9T2zhIaoi77j4Bg4eNRCwZR1VNnRB85HnZTD3r2ZLROtq/yiZsmTHJSqbMBywAmTSYzmfCPZIxxpjRMahz0xAYzQtLlQ5Fss0QKiM0GAUJ3KLJGrz4zGN45dmncc5lN2HK9GnoLWdRktYNPrMECIuJ2Hehkzo8aCr3YMf7C/G3K+fge9N/gr0vuRrFUkZQBDq+YrQS2XIPkqlBumEZDZfK6GRvHLVfozFsb9+G7lwXstECInU1aIpWId5VQCoU1+CVzo31/FSdMGcVeuImK5GHKb4tz+DKPaOe7jzKkum6urlzoITReaFBBynZMQNNr8dNiT+s+VFpi/J6amRZq06jo7UFWzdvwLo1K7Bi6edSS+KzGzl6LHbdbQLGjp8kmWM+nxYCjiI0WVkfJKlQisyMtKuPiLwcX7RFnLbSPwgyrWYeK9eVFiZrqrHeQzdMDlHrcrpuvBmU/eBByxD9yRjivv5bqo06u1wrRFUkmNRatTlIczxWwhB2rAvYxXAzOJIA1vRh1XnRCTDIIOGM4g+ReFTWipS84tX6GX43dEoLX1rmYZCmw6cVjqWmaGBMnTOmfVoZXABs7XvBVgwbjq3lJc5ZdWQwl515MG1RhzCriL6+JCkhYdDZBa4B1VHVv4uTqQjJ0HmzsVrS0TXJlidJJCRyVZvDc9CWMV9uMeggRbyDU2xc/z6zRqkzk1dQpA0i6uX3vPIc5FlLq7GvsazrQ9vX1Ce62liAfVuR7kr3soFbapCOzs0syV6sCZJFaJGfwIlShLUanDb2B1ma2a5OGXpq7RY01MZWFeCwF15maS0g5jCtwTLOE/oAACAASURBVJ7fb9GlOT9jtVpWys8Ga5pSr/TOXH8I4ucy/sjhuwr1+W/24Qf9Pf/bpqRz3p1sWpFi4+JUB6lEFoVSeYMJwwkbr1phaml6pxNzwteePBxZjm5xGfVaC+Z6HHGaIV8PUO6FkEmchJXbfJJZu8jNBAOC8Ib3DN0PnoPkBnYRNv9kG4nXW+xRg5uoUracwS50kNYWYt/Bfw1eFadNGJAqMEkKAbh7lEyIxBbhORqDhX9/ASuXL0G2o0PaLiZMPggTp04TB0lDFoskXAajG4aRojaZ97heLRVwEBZkD+XKNJPlfZSMNeoCNBb+IzHkw0WECNkUyqhOkmRF9q82IRe6s8IpjfJZ54sIJ1LIlzKSyeVzwK3XzME7ry7AIT/5JS64+jrUD0ohn26VzcnGt0JRB9MKcaI7jQFkPS/+EK9cPRv77jsN+151DdpyJN5EEKlOIJSqQnt3BsVwCHW1Q9GVoaapqsaIEw2HsGbTt3jkgeuQDmcQa0hgr4GjsFMugsHlKKp6KlFTOwihYUORG9qEfE0NCiFgQOMgNNUPRjmXQz6bRl19A2Ki7kOxgTTBZdl/gjqwt5TPvILGVjM8Dey0F45IA7OSMohgEOjg3xUC5frnPbc2J65Hsto721vx1RdLsWLpx/hq2SeSYQ4cMgLjJkxG8+g9MLx5JEY2j5V1RR4DEYaOthYVXa9qFKF+QqsmCcZ9kOnSaRJBxEQgU0esEfiYMneU5Kv27ZWxws2x8pxt/dge708+0wzJ7x20xnxzoJxdqRNafKEMrm9h+ruwxPaEGmNlSNq6NIJM1rW1WN2MNrdl2xZhX5KAw6NxXSvSwuzW6SI7m0ASSoKOlMS6gjI2xUG6Rk37brMJ/O/+cGtfJ6Vwt9k2r49VAnjfkXh2pF8WyPtj5B17VlIrd7KT/B2/j8kT2dKSVTvnyntOv2LaxiTd0CgKaYf2zY0j9Oux6nQ1ccmDz0T5DoR+yZZX2JqQtPb1mhP3+6TpuGOc0+n0p0VS1CEIPFd2sMu9k/IEpRnZ5pFu7+XDtsI4L0IJCvqSRl5hmSnjkEZOjSXFklWzMWhkZSYcG0DdMYL1RatJBmuT/VtAbGKIsXH4eY7MsnRYHrr7HSN5j8EVGPSsY7n8ZnxzLASmg439lkWqI9XrDToYFQgoI1Vbi2yWDDNTiugrBiybJ64iA20tLahNpTzlGDHahP2cjJI6OzL7/ruNIngf7Wc6SmOJilN1Yga6IH21exmk624Sz8Nr9ZBMU8/XSEJW3zEDkM91eZM6SELhM6U+L6+dPVhk2fGYfKYGawSjZaHyOziokMvL1AIzhplsGiuXL8biRW9Ktrhj6xYxmmPHTcS4vadg6IhdRB6MqjJGJw/S+g1qkYUstTg11rwGhb4VstNMnWZdjUqIrSGFElpaN6Kt0Ikd2Qzqquqx7+RDpVeNxojU8QQ3YqEks08jNTVCKAgn67BkyTLccPFsbNvaItnDpTffhkN/ciiKXduk4T/USwha1wsdZAxF1PM4Sxbh1Ut/hylTp2PcRZdixaK3EW7tRGNdLaLxCAqVIdTstCuiu+9N4WNxQvlyCF3UO00ksHLjV7jngauwfM0nKJaBMWVgXBcwZgeQamXzNLAuBSyPA10jUijVNcj9/Plxs7Bh1Up8tvB1fH/6j3HoEb+UPUMj297WLoYgHE0gKe0WamRS9TVIJlMidpDPdci+TQiruV3bJVgLLXPwr0JOJrtHa8SsnS8Gj1KvLgDp9jZ89cUnWP3151ix7BN88/UXoGza3vvtjwOnH4GhO48SCL4yQohV65WJBGFCfZZipAIzAyWgK2RFfo91J0LFiUiN9lVXhkVxhs6ix8HinkPQ9M5jGxtUqwxuJcfx1Tc49SVPaLwtK+L7yGK1mrSxbU0yryT9fn3nHIqgisvYgg4pWIM0hIWtSmR+Rquq5BqZDDDb5rVku12fqMtWaY+qU1VS25V9Sr3agK1WlMppuEpGqRp+/dMGtdtqI6wXVKFhzR5VY1mfb28PuRKa2fHF++61jpgwirTH6X0VciORRJsA5cYYanO/MpLNxuYyGen/JRtdvkuMmkPYXNCr2s5aUgk6yP4Qq9k3Ol0mTQpXy6rVLNYkNV2wYZC92HwRZFfmblA8RpKrltYWOS8eUJQ6KOXl6pCGG5uT5L/pjjZUpWpFRstSVMvSOC1amoqdoopclLtRjCAibJDmTQz0RQadpd0ka/eQDMW1h/Tvj5Ss0orDge/R2qIuCYUKtB+Tm4rVqaCKuz0oy+ws8uIhrGBPwhEtDVsGVM1D2WK+6oJ6Vot4GCET6lLVnbCqQPZjyWm12K+FeBmQ1WAcI1dgAoneFeq0YnOw5hCEUaQcHhgCLc/PbQSrI1ibR/C/tZcuKgufG4+QKBvq7byldkQmJMpClKGhN4FjwlP5HDeaqogwgiN0xoX62Yfv4ovPP8SmDWslAmd9auKU72OP8ZNRTQF4Jx8mwWNA9EA2qQh5a4QcrF+Q5u9l0k7jNVVX79oclL3JWiIyGXz57it458UnsSmUw9pcKybvMx1zLrzd1SEoCRZCBTNPR0cnjUPEF8J1+NMTj+Ph+fejjISIGuw9ZQIuvXEeRo5oRDHdilA5hExnVjLR6poqMF4dHCqh7YOFeP3K2Rg/eg+Mu+4GPHvp2dj0j5UY4JKceDUwcNxYDD3gBxg97TBUDB2J3pp67GCtMhxDWzmDv73xNP74/F3ozrVjaAkY3wVMXA8MzQEE2lY3AJ/UAOviQFsB+PVvZ2PfyQfikVuuRufmzTjn3Hk4cNrhQk1q60jjrhuuwOqvv8JRx5+NwSNH4ZVnH5M9XFtbhyHDh2P3PSdg9OgxqK+rQTJO1qka33yB0TdhPO5rrUOaIeKzo81gmwXXXbZL60AC06GMTZvX4+P3Xse6b75CtrtD9hNFGPbZfzr23HuqGHZlZ9qUDa2bGeHKgj01H6raJHYqys9poz2/W2CxKNEbl6E4co+gN25dewGyHOG/B5qbU9b9b1NqFA5V9R7dRzamy3o3xbh6wHaAqensTtABS/3eFIC8PsayMH95frFq136U03qtCrQoMC4lGWeTEkklCBnbXuyTe6kjUAepZUK6Byfb5tV3tQovx6O994aoK/mItoXHpliH3iytU5qjJ0JEDepgZk/b55HvHJPVoFUewsQDgjJwDDoJHxOJFAfpxMNpC+wZGdSq9WVV7OF5yH11Mzn1vmi/J186wcem5phkIBESoiJ5VAqc6yvlkI/Ami7tDB2kcBKMoUzyDwcme1G465GTC3G9g/xSGioZWMxIoreEWEVYmuQ1ivTpz/ycDVDm576r59ETA3D9iV4zfYDNKooUTh0+2D/pEXcUW/SxTUdK6OOIpN3CCQUERlOJM+eOcvJmGrj6eLUtBF4bJb5SDAY4KonDYMMxJJJxVYxwMKdHWmJvoURwIeTSbW6Ra/QdhH09p+4xS/s6Sm+1u4hJzlPUNNQ4GXnAssc+zqPfRBP5gKtxSg7gzYTTWWkeEcDNiVOoz59iYjPo5DBsViajrjKCONVonEPTQALSWM+fSbYhkWPNquXCSmXEOH7yFIzf5wAMHDxUai0C+zjavAQHbgPKZurXhxTUUdTezh4Z5M370tregu50GrtPmCRRPp+LzJjrziOUacOfb7gCH731KrYPAP4VB/aZeAAuu/BO1FTW6CR0GxEmxoNjsErCMl27rgXzLr8Cn7z/BapTg1XVJNSOmaecgF+edBxS0TLynUoQiSVrUV2TQqSUFyfY9d6beO3iczB25GiMv/lOvHrpmdjxj5UYSL5LScHMDOH4JNA0bmeMO+JYDP/hT5EdMgJdiKAr1IO129dIFrl0+QcYEAfGloCpm4FUC5CpBj5PAl81Ae3JCPbaZwZOmTkH777wFyx6YwEO/eHP8cvjz0KS0w5CMWxt68S5Jx6DVV+vxQVz75Z7fe8Nc1Dd0Iiw1HvyaGoahH2nHIBpMw7DPpMmYUA9e6GVNCGjyspam6aSj7JQlXXIiQ8qq0elIja8F5DpSKO3gn3H2vZDp7pp/Tf47IO3sXbNSsmO9j1gBsaMm4jBw0ciGmEpRgdDs10mSP5iEzmDNelLTVRJDbuSubozaLJ16XSotCLn5djWjn9gWanBT7ZXzHEZ+uR4qMGt5ztHZoICqfcV+Bf7JmL7qjXcd9/qCGO+tH6nDo6Ig+5hH75kQM1pIAkZFs5gk2ouxuJ1g4/F3miWEwppPZT71CBWK68ElYGoQyt9fg7yZTuTZVJ+X6M/KSPIK+A5iLMgWiNjY91EmUqKg2tmySzNnCT/bv2PJliupsd8g5pqQp8q/eaITjLPVB222BNnK+05qTPUGqERIO2Y+YxmpJb58V/pn6bwgMjXaSChgZZ+B9c6BTcMqWJt10Qu7HxlVKJzXKy5V3SSxepYPppt6axDa7A3sW1Cn5o2aw2RXyhOIhD9i+SWTF5QzVHejSB3yY7bv83DW1z8HEdJWUbmYNM+0nPSgMh+NT/1l8tnpulwUruJPK7AsVIB1nMWkgb/VylBSJ++yiADje9mT57M3SPxiPJQUe2BNIfB3yv8qQLcph6f6ybzVzcriQZ+n5K1eKjDkfOUKSDqWPnyI2dfdd9UOCxK8nFzvS6PMOCChuAC87JVeZ8yY2nYbNqHT1RQB8q/6wYpiayenJPTxyT5hUxRIWXJEOAiCt0aabJ/bsWSj/HZR+/iP+u+Qaq2HuMnHYA9956C5t3GyX0UMQC3Xots83DDg/McbSW9OJylqTVQPT7rjdo/F43GxbivXLUUy1ctwfqta7BmzZcYUDcIs+fcgiENw1DqZq2oEikyB1d9hflzTsa67RuxmtlWNTBiyM64/rKHMH7EXtKoXZHUrDnfTbIZWbAkutRi4cIPcfO869G2g8IYjZKJJBJRNA2uw6wLzsVBB0wSgghfyeo6YbZGSDQqF5Fb9A4W/O5ETNxtD+x2+0N4/eJTsfHtFahJSjCOiPRAMssFmD/Fdkphl5+fgPEnzkJbohZbihlkKwp47tU/4M/PPYgKFLFTuRIzuqOobMtifRhYnQA2NwJNo8bh7HNvQMfa9fjTfTdjcNNInHXePIwdPUFg9Txi+Neqjbhg1knYuLkVc668E9s3rscfH7hVhBtCUdZyKPCQR0+hEhMm7Y+TzjwTM2YciBi1Q9lzx7g7B2ScqEBVQ0rqZbK3XP1doU01drl0HqUi2YiMyiOorIzKyKvWls34evkSLPv0fcmamEF+75AjMW7SAWhqGiHnwC0gszgB/POtl6TlhwuGe2OPCfvhe4f8FNVJJXpJXV+jPlS45nkL2gQlIfLggkLZJQGRfXMQYhH66biqndBsynsJMKEOUkoXzqDrO3X/eQ1okmxq76Q4ENKzCjkV4i8rMYdG2eBN9kMStWGZQdEiZ8y9Jnv3JW6ogqFdbPfguRvDXJ2MyzjVQIljlmHLLEU4UoyhNnZtWo7xdZZ5bSTraQtNGYW8P7nFEwBgHTiixzXnyH8Jv9rLhMtFaL4i2MvqbKAhTrQ1PWVwkDLJgcrVUVtIIo/NE2XrmWX3dHy5zk5ZW7G4Zt7MbOk30p0dqK1t9Oy01s/NSSrbW3oWhPSnajvBdhIZ2+VJiZZRkSl09Vrh1KZNmCPzbmKALcrFzhNT5WaXrZtAOL8rOMVCGufdxcoxfIWccq/PRqXX9toV3M2RBfZd8nH+sg2uX+9nyXZN75QL0v1F/KplZe5fBpq6cPyN4sEihIsKWjtkjYZBpMDBYZUvIqyoESx/JqyszClRjylkBGK1yFEj1UAUGLgGiepYkXTKOvxTsJboQY8itqwMO+vRMZEGzQzd+Bw3K1LVgtzuFUKDRnSSFbgI1rIzqT24c+J7jI5vdGsaO52o4OaxBWT5ujvasXXTBnyy6E0sW7xIHNvEA6dj3N5TpaG/trZejkx0XxrqmZRwwrpj8bIFg83fUjeuFDBNMpZUyo0g43s5wYJaqLkMnnx6Pl5462l0II1MARhaW41rL7sX++w+FZFCSN5XX+rBv595Ag/cMldgyNUDgO0NQAIxzL3gHhw57Vh0tmwD4oTA9TmrNQ0hUqrDPXfdgycfewx1dVHss9d4fPvVcvmuYjiFGT+cjtPPOAlNQ4YI05YjS8XZl4F6ZtkfvIuXZp+CscOGY9yNd+Hla87Ft/9YjXIKKKYAxhwDy5VItYcQ6i4KZFq5+wgcctWtKO+zP9aWOkRi7tOvPsT9v78Z6zdvBu/gIfE6lHNZLO/OY0c1UNmYwsxTLsWeo/fCozdcIrJxJ55+KQ455GggV0aWDio1CB++tRTnzzoR+VIEl11zJ1Z/+h6ef/wBDB1ah+bmRnS3t2DT1nZsauHlJ/C9GVNxy70PoCZaRDHXIRPbK1CFD/+xEO+8swCDm3fFzqP3xIiRI1GfqkPjwEY0Dm1EdxfrliHku4Ai67+UB3N7izNm6bDSmQ4haK1esRRfL1ssMPzYPffB4UefKOxXBm0k97318rNY8MzvZT6kJ8HWncV+B83Akb86zS1rXd/BrMhqjfZ7ISW5Fqa+PXVBI+ynf1ajt2PaNjXynAXEdL1s8ufLCDeE8LiG2IZjxxG3GaxFCiXMtqU6ChIkTUlHvaq26rAeWRFiDVjbHgitmo00JrDeCG3b8Wu4zklZDTJAwuPb+ztI4xJIHV9mitpkD4UzrdQkdskhcXRGQd1QyxolgXISpBz3Z0QZc+S8rmDyIiilfAedFu2XTkKxgdEUKddyks+Klbk1FCmXGavs065Bvlun5rBtKZPtQqqGkoV8PmSq8/lq1shRYyiooIzCxtoba8hjwCz7iQodpGUmhFD/K4MMfErrgMwuNVtTL+z8ZHCKRmCgoRJqLNPR5ldhbAZINSIDF3CIctLfIfYdvABT2JEb4zJWj8FWGVYnScIF2/ADaayxRL3FVtIhwQpF2GRx9hdqDMACPLNG1qxVVJpRLifGK3FIRimxyBtiVkUxdKX9sz5jjtECA/X9rs7hIkx5iGVtTpco1/V++ZtTazOy6eSz2sTqbzQ9Dx1zoz1XwX8JgYmEldPb5ecItwijjGxFIXL4TdR8UsoGK0gWwGbcYOuIODtu6qxCjEv++Ta++HSREDRI7x8/6SBM2O9AkSQj/Kn3ma0DjACzAn+y7SIar5JGeNb8SrkicrkcyvEwNmxcg/feWIBdRo3G96YdIa0ZDEA4s7OAEp5/6Q948Kkbsb2clQyMsOZFZ87D4dOORqQbol1al81j+W034ZWXnsfXKeCremA7HVQOOPXo03D2cZeit5ARbdNe6THTIdlcLTs2Z3DJWWdg2bIl2G/cMPzshwdh27r1eO2dxdhQGoSBwwbhlN+ejMOP/qkQJiDZTEiUe2pKQOHTRfjrWb/EmKYh2Pf6/8VL18/BqsXfioPeVANEkgA50Tt1VGJAaw+SOaArCky/8Co0/fp0rC62IhQLYUfnNtz/wPVY8Pa7iMSBcXURdLcX0cYVFAWmTjsUx588Bx+98TLeeeEJHHbEL3DOhbeKOHi6he/qQbJhBF5d8B7OnzUTibohuOTqO7BowRN4Z8FT+NHBk/DT6aOQ2b4JX3+9Ea+8vwlbcrWIVZdx35//jH32GYtid5ur+YUx//rL8MTjf0CyLoZkdSN2HjkGI4aMwNT9D0LzqOFIDahCTR3HacVQlWBQyXpQRgY029xJErbWr/0Gnel2+ferZUuwY/tGHDjjx/jpsb9BXDLTMk772VSpVW/dtF6W+eChI7DbHnvj9f/3NObd+xfpk/VkCgNTd6zEYQ5SIHmXOYpz0D845rk6OCMeBR2HcQII7QbJgeZwCT/7+89+UqUrrmnCoDoyymZQaqZF7Vzvc04a0JyQnJpIxzGk1xqjQqrMvpQtTySJ7TW0BdQaVuMuGKhcF+24QdSsm1vALvbWEXO0RUTPLWhjzGZ43ISSBuNezc+9OVijtSHJQScjwYWMLtOpL5Yp8975ms9BXFEdVCGrBJlIgnNK9T4UcmmPOazqOWTE6vCDQqbd/XeN40Ooc2atmoILspu1EuD1NmuW4NptZN0ooU8E74X813cABr+vIlvK9tpFScHcgaKWHJqGqRjWfE6ah4tFTd39ReJr7YnxFtFkdVxiUMk660cesVaN/uQb76BuQQdFv+VBOMfswSSuhmjOkQ/B+p5ER1Z0av775UV5TrDcHrIuatcfKM38bHCPI9dddjcxL20MCk2URMid940ZpEEDdJCEB9jmEiXMFPgOmQzuWjb8zaJ5rpZz/OZdIflYS4dEPDTp/qK1v1vESwjSyzit/SMYwAis2yMOUttKtJk6aER4EtycqqOakZFHChH7MDA/x3rSy39+BMs/WSTPevy+B+F7hx2FoSObnei0QlQC2+ZyiKEHqXgE4R3t6Gxvk37F1IhRyIRC6CzkBPguJ8N47eU/49G7rsL39j8E514wDwMHjpTMkfe3FCpj0eI3cesDl+CrzVtBWcXKHDDruN/g1F9diGQpgkJbCyr/sx7vz/kdtnS2YOWIBBZ2dWFHiq0DwJHTD8V1F9yDcKGIogiGR1EqVGqjebQOC576C266djZSyRCOmTYG08YNkozs1fdW4/XlWWRDCYyfNBbX3/0QRo0agYoSCTtl0QgdEAqjsGwp/vLbn2Fs0zBMvvdJvHnt+fj8vU+xsg5YWQ9E6oD6MjA2DYztAAZsAdhCu89Zp2PXi+fh2wzvTR7pXCsW/uMVPPTMPdhWyiMuQRDQ3Q2MHFqHORffKZv9/hsvQ1U4hOtufxLjdp+iE3doSOj4Q3V4YcHruGzOmRgwpBmnn3sVXn/uAXz49gKc96uDceTEGNDVgq3dVXjk5bX456o0ytES7n7yj/jxkdORaW0BChHEQgm8+uIzeP3lZ5DuzmD79k60t1JAPoFayaLLSNQCqUGD0Dx6PEY1N2PcnnugefRYn8zW24Ourk6pUbe2bBPHuGXjeqxZ9aXUJI898VzU1jdg+Wcf4NYrzsRxp87G3577gxgvZpezLroBl806BudecTsO+fEv0N62w+0ZZirKINc9ZPCc8gTsv22vWaYVhFb7Z45BCNYj+jlijWRvgcKRKkq59gCph5ogs2aStEcCg4pAel87ZOfGLFJQG2lV4vXQvuh77T0U1aYBp0M35a7+5RG+3+QwKeBCCJxO1Ug55kjtXvk1Qp+cZGfIMr8G+OzxVjjXHB6vi+1CBqsaq1VrhRqoK5Tsj7AL2qUgc9YGHBCRY4tZqFIds9aTfW1sbevi0Asdy5bvbJfWKJZeKNghw5OdkEG8SkVstHNArJBkkf0JWKGALdaMUuHYIIJaUej1B1cpUVf/XxwXDW5lWE6MAgGWCdK5ERa1h+f1DTm2qF/89tNXgwr0oajCt+iU0tMHsGtzgpZh8r/5vcFM1P7G3wvc6BVjIQvSd5CcINI3WjFHZBwfNeI+1Ko3iUVkPig6Cx5P64tCHjJGWXenK5JrhiXHlY2iUQy/lo5Wm1n5O63V2dQUW6Qavfj30u5pcGMHmarmyJWS7Eep9nv5nBe5kQHn7jEdgBNJrggMO7VIXOGevIMfVLJNmMIuO69ydSeeN2Gv1xc8jQdvuwIDBg3GLruNx8T9pgmlnxJwVL7hgraIMcyId0cLiitWYtN7C7FuxVLkkwkcMvtyVOw2Fm3ZLMqJGNZvX487bpmDHW2bcPIJ5+GIHx0vo51ISOjlTMXqBNZt+hbX3noW3lr8KcKNQL4F+Mn+++LCs2/CyNrBSJWB9k8+xsu/OQ2Dxu2Kb8cNwmNLPhBYki0Vh+73A9xyyUMI5QTMBWQ+YVRUdiqjjTjv9N/ijZeewR6jUvj1YaOxW00nqkncSTfgsbc2YvXWLLK5AmZfdjVOPeMkhLADKHeJtmo9Iuhc8hFeOvd47DJgKPa//k68Pv9qfPHep/iqEVjdBFRWA7E0MKYETOoAhm4AOEpv7PE/x7jr7sa/8h0IRcLIh7JYu3Ut5j80F+8vXopEtcL73OsnHHc2fnbkr3HPjZdg6fv/wJyLbsRxM89CPk0xdYXkIuUIqqrr8eAjf8LVl56L3Sf/ADNPOQcvPnw9Vn/4Ns4+/gf48W5AoX0jOqIjMH/Bary1ogNVSeC+J/+EQw6aLPVJQseRfA7fLn4P6faNSKZqsW1HJ1b8ZwvWbG/Hls1b0NndjrZ0C9o6OqWqMHhAFc467wJM/+FRXjmACAchVTrIjf9eIzVrjinjJJajTzgLB844XNjvhGAfvP0K7D/9cLz50jNiDJlhzjjiWMw++Qjc8vsF2GPCZE/xKagrGnQ/QSfH31sA3d9RBv8W5AGI8Q8kAUpi4QOo5HDJPi/LuvhLEy035yb7nIGYbEO/buc7kSIKbsxZXsTcdbRZ0OFba4mVbXieJhZijfo8ujljZaRLv4TfIxwIHIIBsR1bnZ9OzKA99UtNOsnFAncjHXlonTDtdcJJX8aJ1mDVLmlQL3fAkWkss6T90axWETKFP3sQT1ZLf6PVc5lRShBRdOs7YlrOCUUxidxl8yIuwv50HXjvi0X4ULc6dj4QJQQqi918lvU/io9hNpwv53ul0O3V/qwtIjDFWhqL1UHYggzWGuVL2OgrLFcl+Fhzvz2M/syx4AII1hq/62djtNqiD9bo1BFp1qUvJQyo2ok2rn/Xy+oKXvQozfO6MEkO0b+bkK4+aBIDrOBPDFyjKm1DEOdC9rEMneaonyhKnAEXYJ9JY60pcAQiXskoXU0jyHDjfSW8orXGvtGxNio7DN3Vdg3uVjxewFxlGQqvSanRUjMt6+LhMbngg+Qf1or4JtL67UV4g4wxY8sxSmXkf+c150sD+tgJkzF85C5CvBi92wQMbx4lgYSwPKNRVBXK+PeCF/DZQ/MRW7cRdfEIKgYMwn4XXorqHx6KtnIIpWQUz/71UTz+2K3Yd/9pOOOMK9E8bAzK3SU1q3bUqQAAIABJREFUGNGQDL3tzHXgkaduxZMvPIN8CujpBvYZMQzXXPYAJjXvhcrtLXjv3jvw1X3PYP9fHIaNk8bgtpfuwSYHiYwfNR7zL3sMtZFqdHMDhthnlUI4VIWln32FWb/5Ddpbt2H/CcNw9IyxGBZvRU2yAfnkKPxtcQteeutj5HIhjN+9GTfcehP2238s8uktiJXCSIYi6Fr8EV6fcwaGR2OYcvt9WHjXtfj47x9geQPwzUgglAKqu4A9uoAJbcCwLUBXGZh4+m+wy8U3YRNKyCGLfDmLDLJ48dWn8OAD90j/I+HZsePG49wLb8C3Sxbjucfuwe6jJ+C66x7CwIZByKczMjyYpCFq3aYGD8d1V9yEO267FjOOPAFHH38aHr3pfGz9ehku+M2xmN6cQ7F7M7YU6vDQG//CohUdiIeyePLFl3HglL1QSLciFa5EaPO3eOuxG5Hbth4DhgxBOdmIukmHonrCdKzbtBEbtm6Rto7VX3+JHRvWozoawqxzL8bI5lGynyJh7VNt72gVB0l4lUSdf7sxZaeedzUOnPETQVbI6nz0rmuFjcgm8lG77SmTRqg2w1Fdt/z+RY9UYutRAk/nzIK2ob+Ds8qPOT/uW+v3C35eSk2BPkol3zkIVJORPsbfEoRwNIasa5Xzyyo62owTWqhza6xLPWc3usuL1kPyPo5/YzbJ86CuMQN2njNZvLxMzehUO5l2mwmBQafmmJVPqRM8vJ5oFzjbvrb6qRLidJJIMDCQDFzKD7SvPomQmZ3ZdRkewyxVZl46C+zgXnOO9n20f6bKE7TJmpTo8dmWYsxV9hdzTXiWXZxkjyCZwgfnnohXifYqv7uro0NHgqVqwV5UKQe6zNccIBWI/Ayakn1itPv5CT+pqiiVs8pJrfDxcW3ncOOh2AxqWRhzdhZhmUVRlqsfIcecmzk0zYJ4wXqJwcxSGbBkk2qGKhdi7FdXODWH6GVTboX3d7baJqCZYHDTyKJ2T8LgAluLAQhe3ap7IyNAUsu1hUXlyWxyh6T50J4/mSwiztR3XKSg28F8R6ewKF/sEyX9OpgdBmEOstuUxSfla0cc0anZtvB9yEUXtPU96f1VR26zPBV6VSqzsu80kO0p9xUUNohW65zqWKkKZFk/FxUpz9GIjoohI7U7ncENF/9GxhbtO3U6BjQNQ11dA3YdtzcGDhni4JgioiVgACLY/sZreOv62WjYkEY1lVKiwOgzTsfIM85GOl6DdW3bcPNNc7B9xwaceMrvhGzCYKK3oKLJ5XhIDEehnMVr7/wV//vAXHRVA5luoCkMXHHB7Thmxi9RXvUtnr9iNra/txQ/n3s51o0eghv+eCPWdmwWmv3QqkbcPfcZjBk5VuY/Fik6Xqb6Tx3unX8H7rjlPlRVN2BscyPGjapBKpSRfrtMuQrftgEr/7UN6U6KEGQw81e/wLz/nYdoKYtCKzPNhECsr5xzKkZEw9j3zgew+KEb8dGr7+LrOm3NKCaBAd3AlG5g1Fagrh3IVgOHzb0TyZ+fjG3hMophimwrqrHsmyW4a/6l+GLZStQ3xDDrolvRNGIk7r/pYlTkyrj4oltw4MTvS0O9dGVIlsJ+1jQidUNwxZyL8cfHH8Hhx56Gg39yLH5/0yXo3rwFvz76hxg/JIfOzo1Y+s16vLO8E2u3AVMn7oVHnn4OgweF0JPrRA0HQy9/F58+PR+V6RatP8drMezI09B0yHGCBHSLBm4IXZzTuXGTyPeNbB7j9qLqCXODUb+VGSOd5Ldff4kN61YLXDhrzjzss/8M5GTEVRkrly3Gy88/LmuWRB1+jr+fecbFkj32Ca6F5KY1+CARJ2g7/OC5rzgA17LZEiGhcRRZQC+Vn5MAV1RdVAxA9pHrlbSsS7NEE0UPkn5UgN2OqaO3/JYy33GYqIHaMKuLFgplRMmaD5WFuWvscSXmKBdAvttJs/EcfFhTihZaCnN2of93U0JQbZz2P6qN8bWexcFxXpxDFc1+cHizwZXC1aDDlPf5DrJ/9ki+A+1o/zqkbwu1Z5Ea1HbfJePgAHoH2WpAU0Qmo06O/y26xOIgyzJogUGVJ0ZQUsGH4HXLbEnvWqna45y9MKxUPce7DmaR5d58LxVlKiuiOj9C4EzCqSribOQR3nzTaBVvItMxfOiTJyjDiQOtFvbfyrrUTC9YlzSn+V2L+bvqAt6Zux+kYcODDvr+VX7vOWaFP2WYQYDcaY5RyTn6eWkwFtYTH5TJSylEIxM9CD2yAdno027wbyLJLCSKcoGuTVlTisdr+wAjHjrpmDdBXb/PnJ9tIpX5Ejfm4Ah9nyME9lG+MGEHc4TmRE2GS8fpmP6jbkKBNkSDum9TtG0MUaRx46f851OSRSkwE2UFedwSMP+687Fh3bfCWG0aOlzEqjnZYXjzLp4qB+s1SU4f+GY13r7yfJQ+XI2hUYA6KvXHHoZxV8xFW20Dnn/1Bdz/wDzsd+DBOO/8GzB48DDpvavgImf3Uth6JEtYsWYp5t32O3yb2SpoVyIHzDzqBJx33ByUP1iKF+fOkQDmlLsfwWfhDG54bB6+2bpGmLSpcgI3zXkI35tyGCgKnZPnFcGOtk7MPu1ELF26DjWpwYiFy4iGMkAprQSHUAJ5wrHS70f91gLqq4Hb7r0F0w+ahliuhHg0hu4ln+Clc2Zip3ACB9z/OD6771p8+tdF2F4NbGkAyjFgIIBRbUA9GZ85IDVlLA6+5k70jJ+ITTRaYaAyHhG4rruQwZ+euQ+PPnQPZvz0Jzj1rCvxt5eewpt//yt+9T+n48RfzUJMgmCl6guHoBxClqhDdT0u+d1svP7S/8PPj5+F8fsdgHtuuhTFTAGD6qswIJlH2471aOsqIFOuRW85gtkXXIRTzzgNIbSjopxFdSmHHe88gxXP3oWmeIIkQHRXD8LYEy5GaMJ0qSH3hMoyVzMediEiSxMF07ikOgsVoCJo27FN+mPZJ/uvVV/im6+Xif7umZfchJ2bxwhsqlkNnekGgVt37NiM+vpB0uYxavQeMoXF1qq1OFjW+N9wq8IG3B9G2AkacbLH+6JSWjtjIKzUBj/A5H+a1JxyCNTZecZWJt6o0fYFAtRpqGa1Hkv/roGtGnxtUtcsilml1lPV3qjxDsfDKBRynoIUlaqIKvFFh6O9kyrurtdJbrbqnfJnJcz4SkH97eh/O20y5V1SAxMTN0ep5BfLvEW7iufipOnMBvX5DiEf2vQfDdbtfWq/VQvV2PQiFFMuIZvXMpbJEPIz3SLPGNaJNP1eKl3nZvZSAMEJCOhzUoKjoeZq/0wuUJMHBuTyvGyCBX/HDJIOkbuSDdjirUUIoCQDz80x8oPBxURjQ6cXYZ8TH0agKT9YLxTjHmCSWZaokY8/K/G7Iqv/q25g7xUNZlfI9h1lgJLjBj6boTdY1d8k2oTvtZh4ckdGUQ8K2+pi5sMlLZvXToqxjhfSTFOccDkMJuOcrSaL21Gw2RybZX9kmCxAJ4MU0DL1IyllylqxWxc8b6JutuB1GvtUM0dt9TBt1OCUd/ucLQoNFPy2EyuUG8xCOJZZr5YzI94YLKsbyDSFihj+9PDt+GDhazJMl8xC1h7ZAN6821g5T1VKKYEy4gM6M/hi/o1Y8+Bz2JUyaSR9Td4VE6++ARsaGzDvjrlYsepLzL7iThx+CGtXRWUdypzGHhn/RACDrOEd3a244fbz8fLiD1BZB4RzwGH7HYTrT5+H/MsL8dpt12PcTw7HIZfMw8fp9bj5sevx2ZpPRLGjpyOLq86+Hb886nR0tncgV+hBqRzD66++gktmnYZIuBHReJ04gmiUdP6SwNTMUEoyzUV1NsmmS0aBw39yEGadcRbqwmHU0Lh+vRKvnn8yUp0Z/ODhP+LTO67G6lc/RVUKSDNYygH1cSBFVjTh7roEdv/t2Rh9/ElI19ShvURSB7+L0bTS2Jcsfg+/f/RGHHfGHGQ7M3j4gXkYu+cknHXaXDQPGCxKIOy3FWHrslS5hRGcC6dw5okzseyjj3DqGRejceRI3HXrxUBlCsV8EbmuDlBmMBKtRHU4jGOOPQFzLr0SiWhBxndFyGIudGDj/3sAm999FjXhEEhRKQ8ejT1+fTmyIybIyK6QtMuUEQmVUVnmQGYyFlW2TJWQtBVqw/q14hzbWrbiP2u/EfnBvSYfhPOuvFNKEjoDsoBoPI5EsloNP+2RUzmxTNCr+TMgcKUCzTK01GLBKZePScZxH5lalClRVYjxV2Fsa2cwoX2zEYbKeHvPoSzBfcifCZ/q/vLJQaRWfJdds+vgcza2qtpXdZDmYOlH5B7QgYqaECHVStSkyNxU8o+Q4KiR66a5+KUYMjTzbo4tW9B0GLRJyvXPrOx6ffjR9SxD742WYfT+8rpMPJ2BP9eeSiP8NzvV7puRdvjfPHc7TxU+0X7EoBPnvUl3tchpeX35tCn5kow744ulH71nPiHUslzWrikhZ4GMnjvDadXdtXWiRlV1fZlQ9W+DqSj39gjEKrCqU3xgHOpN0HAN/yb/1sfBOYJNkFnKmh+lfnrphU2iiAxIRzMOtlx4eqQB5Qsujv7ybIwYJNsmhOCouvYz+2h0gRqTLJAiB+b6Oe6KZIpexOkgCXPinjMXoReVJ+q/wPlZUq15ntWpWum9oV4p32ttHhqxqIYqo02t6+n6EWFdmYTO2pf+3qJV22A6KVzOxsfspRXEd5D82Qrs5uwMirDagirmK85sG9qiN35eI1ld1LZ5uIAYNOj5a3SrfZF56f0qFrNCmknEUvhw4at4+uE7ZFbjrrvvhbHj95WaEXsYkzWk7FONoYhYuYT6eBg7Xn4Wb59+KXZVrW/sGBzDnhdein9UZjDv4dtxwIwjcdkVd6MuWq1z7wh3UWDYRdhiDCh3Fq3E86/+AXc+cStKKU7k6MHeTbvi5lOuRfrpF7Dk2efxPzffjKFHHoVPtv4Ld/zxNny88j2Z1pHbkcfpR52JC867BRTVVyWPKjx0311Y9MabqG0YJk+kprYWyVQKkWQUTUN2lt8NqK9H/aBGRwyrEqH0ZHURo0c0IZHJYBBlGrdtw8vnzERVpgs/uO8v+OyeuVj96iIMTOqDrmTvLfdpdQLt1ZUYdfSxmHDqWege2IA8MzTSzWkwxLprVtDW1oK1/1mJoaPH4qZrfifybRdddjt+MPVwaTPh9A6GNILQUGuGPbnJOHbkyjjpmP/BpvUbcfp5lyIci+He2+cCJRUh41qOJ8IYs+sYHPnjo/HjHx2NWJL7iOo1QIoObsd6fP3IVciuWoTqaCW6QlGpP+5y1Floqx8pYgT0gEWZdkFIKi+BtThtB9cZGrRp4zrJCgmZEmblzxSCP+nsy735iSq8kXVZj02fV8OstTJVkGHgxt+Z2HbQKVqfsK5xLd9o64CfSdqAZW/qjKfaovvBBjJrjuDbF91zGljb5BDd3Jah6efV0dD5aqbo2Rar5eiHPLhYA1oeQ7NSq9dRvSgWT0lATmUvyqWxFknHRDthql52LBNGZymHDtWCaA+elTfqvVBSoZJjWLcOnqMmE7QDGkjby4J+q3/avfHeoAfREWxuTQY+7GpZjhDQ5x4oq16OJ/3mYeS6qTLUg3yRmSTrtbyfCqlmsx3iHClYwHtG8k48wQk7zKgLSCTi0mzNqTU29UO/Tu2bteDpc9LzkUyfr8DzqiiVlcXatylfPfJ3EXLMQQbrhX1unkikqw6itQbYItUlE2CHBXQ1PQenZc4+i0f0/4SIE1jwjBzdzEphmAp27+t0yjUFeFXaqqDizRoFUVfVvkcDCMXvWcjhoqBD0AG7waiCRppEApO1SiTrVPy61INUHXv29PgUF+D18mEFi+Ecf8QsyBSISHjxFqbVUtQ1ukhHoVZCGBbd2f2W6FOyGxavdRGbUoc+aP6fptmWxVsESYfo1wN0c3ND6fgo46OrKEEwMufCz+UzIhaxZuWXeOye66WtY9zEKZJJ0lkOHjpUfkfILFQsIlYZwYDqMCrXrsazPz4CA1sBus+OJNA88xi8H81jwYoPMOvy/8X3Dj4KVNbhxiQjkxuchlEMk1Nv4nWt3rgSF117Kta2bQX3wq6JOsw57DT0LHgbXWvW4pgnnkRp9z3xbWcr5j9+E55/63lEUkA5Dfxowg8w7/rHIDNoyrzeCFZ/sx4lRBENUVCZTdkq0k6kic+UEyp6ChmB/Njr1tmVQWdXJzraNiOzdR2qujtw+gmn4fujdsOCi89AcfMGnPCHv2Hhvdfh23feRX2yUmpXbJvgNI9dpk3DHkf/Eskpk5Crr0Wa0bETcxA3Z7UTChmAguxVeOqJu/DoH27FYT88GueecTkGxBtEJxbJGDJlBhTSRo0IWzzCldiyPY2Tjv0fZPNlzL76Buw0ejSWfvQ+QgXNOlIDajBwcAOmTJ2GJmqjpltQIfXCopQCqnmjVy3B5w9cgdjWrxCJlbEdUQz9/i8x8qenoqt6iEDPXVTj4TnHYyBjuZKwm2OT6xgkrkttDSLhhs6RU10oRXfMiWfh5yedrWiDY0jbWuXfzbCraHUM6fZWmXtprRVct6Yjrevfh00tE7M2EIUl1VmJgXSydf1nD9o+84NjHRDuoS6ik0LcyBcHtz3J5n6+NChwYuMe4UdrknbcoHM2BymKO27/abtVUYgoPEdRuCLsnaqTXkuz5Vq3dAG5K6lwXZBH4ZGWenvEWejA9ypHqtHBzmIlXM+oHtMPCPxgX6HUIM/DR73s6n27HbyHdj1+3TJYGlMxFtFKdX311gsubR5SotIRcyzzUNye15Du2CaEHO1NLcqUGTpOaz+JkttS1I6JoJMMMo79FhD/vJUgJCtJjiUOUiFWpxTj2ioEkohEte/QXb85C4+11V/pxjk8Y4MwCuAd9aBSZlYB7VaZihCIqMQwOzWFvs5A6yoeROqgWY2z/TqDOj5lsEqk029ihs4I04uxjFKdri8obo/azkVoD4S8hDWqmD4JLLpg80Lo4L5j/xnpxWweV2crnSzS8mHQrCy8sNLFZb6efJ6i5qwRiBvzaow68V1fPtM0JCLxQuZhVuXqDdJ75cg5/lKlXqk/gJbEKrlb7t55AQmp3e6mKHuPbRU6xYQvLpjgyBlly+WlFrB92xY8PH+uOBLOcWwaOgKDmoZiz4mTMWjICK3nUkKMkmxxoLoEfHjcz7D9H8ukDkcuWvXoRmDKRFROGI+JPzwWxYF0FnxAMWnxUFKRCqKTrEOpO977LR2bccm8U/HpN8vBnunh3cBRIyaievka7DthGibf+r9oi4eEIfvwX+bj98/eJaLWiTKw78ipuO6ahzF48AikW9rx2ot/xSeLl6KrAPTmKmVkVKarRYKbtrZWFMsxlAt85spkDJEUEIoiXywLWSmf3oZdRzTijtvuxj7DRuD1+XNRF4rgR+ddg49f+jO2rloqTrdm4CAMGN6M2hEj0DR6NCqaGtHBHjgaqXAClB2LRVOSJTFIE3IXg/1kNT5d8hFuuuYcsEXn4otvxQHjJqPc7YwWIU4ZVUp1yai3dL5dsw6/PXmmGPerbrkTBx40DShRqCGBMgPFKNdpHjHBpQjfEdJNCO29UuZnJtCx8CUsf+R61GbWI5YIoyWcwl4nXorqqYeji7VGqufwKXEwsSM6GHswaDbJQqWDJEmnrWWbZI90loTlCc+bU6xvHKSkC8dloAYr1zp/z/XEnkkaSIMmDTa1erwhIpZd2TpXm8W9rA7MFHbMePN3JiQgsJ9sH60Xirm0aQ/MWinobkRCQbYU3eG+DBLl+HP/nj8e00s8nPa1fY/dAzoLg4Elg+PtTVbJuTDAljFPLjAWCTw3dor3nVmmtHvQKTvN6CBTnefJeyZlEhELUYRI7RuTATpo7jrttywjK0pRknEGWbACibKFTcVGpOk+0M7h3R85pvJPLLO3LJHHtIxUWLCBBaNZtLPjFJ0oFF39kbOHE+gpZuSB0THys5w9LPqxPSUJcil7JwFND+Fc+jJ97pZN9nWUvhi7ZdzieOkgDWJVwo06So/B6qx8kK0qUm69SkF2q8TLslgv8hrKnTez7FGyPEJ3pgojkaY2+YrxtiZ3O2xQdV+cmB8dsm+QLzFW36ml6CDFfixWDqKnenyQwcrTtIK0j7+7R+WGbmp9QR2kbUA6BUKrjMai4QQ62aAdCsmoMGmHcZmwFoc1E1InaFNQSP2m81CnZGNdBF6Vi2M2a3CSRZ0+WYdviZmqv9wLZpmqVK+wic5N9Hu7XC3Twa107tzAbMNQWEu/i4pAJCJxuep9ZsGf32+ws95bOo/uTBqP3nM91q76EsObx2DX3ffE+L0PwE67jJIMUlT+eStlDlsR1eEYWm65Ee/fcQ8G8PzJZmWG1gA07TcV4w47EpG99wKGDQYamwgiIcesnsYoJ6qWyNN4s60mVML9T9+BPy14ADWpGJpa8tivXI1B6SKOm3Uxhp1yKraVK5FHFH9a8Hvc/8Q1KIZ7kEQEQ8ODccf/Po8xo8dj9bJlePKB+Vi56iv0IIba6gGqxlHfgER1jdzLhqYRiFcnkIiGMXjYCCCUQF3DcGxvyeDh+behZfu32H38Lrjzzvuxc1UM2c2rkWKUHm9AsSuDeLiM3nAZFfEEeiqjKDoZUflXSFkkcnCwcwocF8Z730Mae7Qkg5S7cgXccOVsfPT+2zh51hwcf9zpiDErI4mM0BtVU5Ix5BjMUPKspFq2H7y3COf/7mzU1TbiujvvwdTJe6Es/bsUf9DPseYQj2t/HrOTWLRSBOEjpRiSKGHd35/C2r/eh4G9nZxNhXTdUOx/7p3AyD3Q0V1AlhM/CL27Ok6cqAtBu8DQWbILt2/ZBEKs/1m7Wvoft21aL/9SBIClChLZZOCtU5Dh+jZGOskXXe2tGD5yV1x9+xOoa2wU8QmDP20avIf0yABylTzhe/qTAM0mCdkuMPs2yHkggYdZhLVp8VysTskg19tXzkHaufZHeXwH3U+QwzkDhYm1FmoZFDizlGOjaC9lA1FqTqfr5HLtsm9tWhAZpdyjBrWaDB2HB5Ddyn7Azo5WcRhGBrJr6oNeeVmuGB+nLMXsTYckcP9LqcuGpgtMGROxCHWcPjPeBOztXlgpyJ6DHq9vvVLJVL66kRDOwiQhsQar7NUs1b0cPBqNsPuhIKpuKoMZQS6rbS+xyoSbIEL0rVK0YPltHHBuAufcYf66EHfuIZR6wUoaEgdpUzpEQs4VRYVo4wAJqul4i4fYIB2AyPqwiK5KMRJF0OlFoujh5Gm7q1bUdmCfP/m6jIqyZmeGWcuNtZMLOr6yQqieA7O39YtqghGOHtd1SjiPGJSOsmDluxwkN470Mbqb5o7itYKYw5PZl6EYqqprJVrLdGWkgM6vq4xq36g0ATvBXE6+pkFSJ6gRlwQkOd0kOiHcqT8EMkivhuGSSuU3kWWpx5FgxSjepg/pPv9dzc98BjL1W3o7lVxQyunBc91d2Lp1E/LdOp+RGzXEAjB60JXrFHhZoyxtVv70g3fQumObZAF0kruM3gNNw0ZgZPNoVHEKBp97oQzmgizDYeFCvPS7kxFrKaKGm87KEXEg1NiA5J5j0XTwwRh0wHRgZDMQT6BTvq8SZRI5ZIhsCdHqBN5a8jouv/pEkTUbVQ5jXC6B4alGnHr5nYhNmoStorFahbcXLcDDT94IMIsNV2FochjOOfMaMbitm1ux5d/rEE7qvRyQGgw2NpUp78X6EafChEKiEcpTTcq6YmARx1/+9BpuufISFENZ/Pyk43D2uRdgQLSIcNkQhjB68nnEY5XCTGVvqcgXSgSfQJazPkNF3SvSfK73S+4ZsgjFy/Ke199YgEduuxV7T/w+5lx+Exrq2OeVRbikbUNCPAhXusCMkUwRddWN+POTT+DKyy9B82574Ppb78XkiXug2N0hE0vEAJcLSPBcxBHwOrketQeYPIRIx0aseOFudL3/Egay1YBzoUfsiX1n3YrywJGqT+sIFr0k6HAEViihMmtSadEsZPPGdVi/bo3U7rdtXi/Z47o1q8Q5sf7I58DB3EYSo/KW1eGIWHz47mv4cOFrOGbmLBx36gV6fxx6wmxP64k65MBshA+1qkERY+hQsmAgbBqkYtP6cRLYv6mBuQ6NppGWvRjYm9JaQ7F6Embcs+Px/WzSr+mrSXTt9M7W6UDnuNcOEjw3bZ7XAF7eI6UUnbRhI7GY9XMfUnyfLx0iHJaZkTKBp1CQ9gdmUDZgwJiuQa1U33nqMAfnCiRo6puEOO1UIZNQA5aZGdeN2o/gRBFLenTQvD984bugWX2vtijZS2U1C3IuLGFl8+wrZxbIEqCSd8KVtF/adx+tVNUv3jRmjnq/1UGSTd/Tw+MpozoUMXRNDZBNSbJ6uYkWeA7SOyuXQcrBDUIV6qs/MNNsGidvaLHX9de59gejVAvbjM7NUWgJieqIIKof0Klqrx8BQmpy9k/tDPIQJ1LQLFMiPq/BVyFJ9X96VrrA3EULXdOvTdqmsX6p/sVzybwCjFs6SO/4rpjt1w+UQMPFawobbOCVHskwm+r1LOSYwjCLIdPdLtmYvl9fdDaJKEdF8fo4uDruTy4X7YKQzihzN5nRvZ6jgaDK1FMzoKGeiAILCUO/QxenOkW3arxFby0hpvu4bPEHeOX5J5DjRPdQpdR8mBWTeduZblNBBIGG/JpQIZtB/cAhGDlqNxmAPHxnqunsgQH1jfqcCyUZxBunw9q4Hm+eMxPpJasxJMosSPdWgtEim30JpwyqRmr3PbHTAYdi6AEHoWL0bkLMyUWj6HICELyODYUWXHTpTKxetQxjqlMYE23AfvtMw8wLrkG+uorT30Q95z8b/4XPVyxCqr4BqVQDasM12GlYswibW/tMJE6oqIiYZNBlZEmWoQN3EK/M5HNjuiiwnuvuwdw552DRwrfBz559+TX46dE/R1yqccrsKxV49UVIpJfNAAAgAElEQVQkyB4U5Y6yzNWsZBDEVU/oPqztVDLGq8C1EQWdTYkC8dFKrP5mGR686zpk2rI4Z85NmDBpqijc8CV8VVnvGiB5EJUETzG88dILeOS+2wXGvOCqW9E8YqiMTWPGR4OjQhTMQrVHLTiaibzUyI41WPrHm9G7YjFqw0C6DAw9+BcY+bPZ6ArXIC0BSI+cp1DoQzGBZqW3TGByzd62bl4v7NXO9na07NiC9WtXi9OjAtNVtz2KgUNGeK0VJLRlu9LavxYOY/vmTXjsnhuxecNazL3jCXGmwqCU1izdL7qPCo5JqeudLyP00SDy5khgJ2xoFQUxmxI02GIj3L6V2bFSKjECjhJpqMDCA8oECfd3ywCFAwBCrUpW4bGznK0oMKRLQERSzqF1bIGi8zMSo+vpVkej00C6u+n82POnMKGxQOnwaGvN7sTjVQi74cI8d/aVinYrBzJzWDEzVVeyMSiRx6NzNEas75xc+SvEf3VvqH3U61LCjNOQ9kpWflZojt4r5QRgOy95cl+m73ErWp6dko/kptFJctyakANJHnNBpEMs1PQrXEx2q5A8iz3iFOVZ9RA+zst+UIUg3SUi6RdReNja8ewUxVbyGfPZ9vb2eoRVuzne3EVre/AqUvoOm5bhvd8d2SCLIHOMBkqUdgQ4ogqEYui6AAxa1UXrfa+DPQWvDzDPJPpyi98iSKMG+1GOX1DnLiU7Sx2rLUh1gop9+8wtX4pICTzi5OkgLcNysG4Qhgli7go75pxWog481ZFSGsUQjmXtUovkSv6xOoOQKmjMC2wf4USKqBgxqSO4zcreRXnmIqqrvUSM0q1uYEFKMNrznbm7z9I1oYxbLc5rhuj8qlzzl0s/wh8fuk2MycQpPxBjTohOM1xKsnFqAZ+Dzuj795pVePX5x2VxsombtUhKzlGabmTzrqiurkWIvaKE05kph0NYffNlWP7g4xhIOyWGGahjw7mw9IBQNaR9IJuMoW78BOz6ox9j8NRpklF2RPl+Nl+HUKiO4fY75uDjT97EfntNxeRxUzB294mi7JMvK0TFNcAAQ6Enhf+YGZCEYpCZbKW4wkc2zUAMbFnXn/xeCARuHA+A7du34KmHbsWGtevQvNueOOqE0+R61TDmZYagxpc9grJww3EUF1l5/FdoJoTtnIcm1Z2OmX2wHPvDG8H78fgDN+L9d17Bb869WuTXuCKiNJSGANDJylw916JlrQ6FEro60/jPmpUyg3O3CVNkPeVznaLOIvUZR0hgbZXZhuwGqZvnZbxsaONXWPrUbQj/eyXq41F0hSPY/YjTUH3ISciVE2gnMSxaQiiuUFxFmfVPOjaF4zUaB7o6WyVj3LxhHTau+1ZUmFZ8/gmm/+goafGw7MX2tq5bLQm898ZLeP6JB/Gz42bhmJPPkj1m9UZCb0J2c0N/e0vaa+jbJa0JGvwZrCfy+vM5JWRoq4jrEXb3z2yN1PkDxBUeW+ZAulo4/9s4Cn79SnVzzUnIeC4GlMy2AgMF9Du0hmmf1WPpZ8XWUAs1p9mhDUAgeYl/0wyQw4SVfCO+wlApail360g2yaKcnrIRkmztB++Japf6IuV6fr5cnB5fHYzZT7Ol+j39YVPnTAM91yYWY9euN5cKO/p5Pb7ySJQcSOg9i3yRmXMeyUQN8uyVChVlMLtcVygq95Cf11KWnrP6jqIo7xhBKBarEZUmom7UmbaX+CQ+G44EZJbeozbTI+lI3aBXs0YbdGwfls4Rp5rT30H2dRi+czHnphGWD5EGIwsd4eizSt3+lAJeUCk+2FhqG1sfuI9Z0+h4GKiLklTvRusr/aHG4AMNZo2u4qxOtF97hMGx1oclJBQnz2ST0Ll4+aqqJjVbH5BfAFflB38DOzFjx1pkjc3gZp6zTGu3US+uCG4TzknoYP+ZZYXB+xh0kvZ8lFXs4HFXS7Dz0EWuzpwQ6gtPP4gP3nkZp184Dwcf/gt0drKt39VVPcacknc4uujGS38rDbr7fe9QMV4keuyx12QM23lXNA0crMacDEuSDVDGxqcfwdIbrsUAkmKorhEC9p1xBNK9Pfjsn2+hp6tHegxjSYCJbDYO1E2YgLEnnYb49/YHahoRjiZQGU3gi2WL0Zlpx86jdkVtbYNnICjc4K1fNyVdFUMUPudz4Egh/z2MGs1pKIvUNqqtHT5vhdm0/YKZEvuFWd8ReNxNXyBioMzbjNfuoOtNV7j1rGlQxbpJ2GV1ThnJ2ZntW7cKtMjnM+2HR6FhwCBhRvLPlSEd+yOO0QV6muRqbxyzdho8yV7dNHszbELMKLE8oOPBhA7kFGP4OXOQua8XY+VzDyLZslXmQ3aFwpg68zxE9/sJcuUqdNGQx4soRwsolrOOIKTGSfv39Pxa2zjYul2gVpJ0Pv1oIdauWi6C5L869YI+g7x9Ak4YG9etwaN3XS/iGxfOuxeDhgzznKM6VfZc+hMYit0669T2tkmneQ/Z2jdcGUJtie5hg2r53r5BvO8U7P7Z8e15Bpv+bZ+pBFtAnVz8itqiIHJlDiZYJ+0paA3VvidbyDnDrw6E5BGrpXEtUwGIAas5agbiDIRYJLOpH9a3aEG33RPaBJaB7PslmHBBQTCBCNoK/qwokiPCBMQbrN/RmMN9SFDmQB1RUO5Iv7Wr91j3Cde62bXuDO2qtvqI3nasUgJdhXn7Omazf3afpU3NwfZWM62oYHZZFIYrXww+NGGhSpAlNqG+GSQ3e/BBSSuHuzNBBxmU4/EYkC7TC2Zi+lFGeQppGORnEKGQOFx9LohR2wMIPhRdSMwO+0Y0NpGC77Xshj9LDYNN04Jr+zcwaOz4vv8+X/1W2TxuWKssaje7rP/CsE2mbSNKxZZzcZmnKU5YQdwiKDMi4lCElRZRBq9E8IxiiNsDCQ9S8BVxCImR0FAWxq4ZCF/0QK+XtQKtf/patfo0CY/SwcpgamdQCStYTYJO75mH56O6th6/Ofcq1DYwg1SSgkbvGvHy/VRHmX/t+dixfTPqBwzCuIlTsdu4vcTIjB0/CYOahkgrAqdxRMohdHduQXz5cnx22UUortqKRBRIF4AZM09E9OwL0PPJu1j++t+w7tN3gTRAN5fJAdlUJaLT98eUufMQHjFS1G8SbH1x/WjsBKSaC+s0zCyU9UxtS82sjDFnrD0aCkMnJIBywZY+P0UhtB/U6PSVTsJK6yG6xtxwb6kbVyLiMgLfkCosZVCbODZnwFXmy/Q0w4g6PUz+jutO6tusA8YTsnkpMqFklILW0kqc06jZAd+jmYDftxsJheUYUqcWON7PBrS+pCQF/1ydnqmsGSmZIr9uJbZ88Boya1eiyBpXdQ2m/fZKoKkZHd0UOqgEokWBiUkq4rpkea7AbNnpg5KIw7YOnXkYE5LOF4sXye9OOfdKme/Ie27kEu5xBpt878vP/gF/f/HPOPbX52D6j452e0Kfq2aFBUE4xMoIa7OvWkyQVWrO0rJJC1p5T+1nHscyLQuazdgGMyXN3kSOymN38nx5DWbbBCJ3LR20DbJvHBTItWbnYwG/wpzKlmftkcEPp1VIpifwvK454yp45SJ5gAzoVBOarVV0JrFYBMlklQTFdl4+aqBTN6RTwdkpc2RBZ6P3VNe42Ur3o2d3+N/mM0xQQBm2xvz3CU32nKzfUDNzzW7J5bDrZ01RbZgfYHS0bRVbZmhDJMY1wNqzHsOeHddOsEdTVroLgph0ETWwUVwMDKIy0kxLf3p+2pKk3y9Sc0rSkQtV6ojXPSiaqgGNVHlXv+zObljQ2OjvDEvWVDVYvLVNyeAhWBiXG9VvtiPfa3CqXoAv8RSMTmwhS4HaBHrFOes0DcOejVAkMLAYLL+/0q7F/g0y8fg7gyWsoGsP3IrQwYfBn03+STc8xyr50T6PRQMmxlMgkrhHBpDz5TQMF4FaJmBGnkYkeO2KoTtoROBHQkv67CwCsyDBpp0E77s9D83uqfiTxavPP4HX/voUDj/2JInybSNIBOscJY/BuZAPz78Gn/zzTex74MEYPrIZA5uGYsLkg2QhxquU5cbTYRCQz6XRtHUbVlx3FTa8tgiDokBnARh04H4Yd/f9QKoaSLeja8kHWP33F7Dj85Xoau1EMVmFaVfOxYCjfoyOeFh6Biu7qd7iemCFOcn6VwlVbjo7IdX+Tc4qk6cRom5M6wFVOTAzhBrpax1IjYmqfxj0ZYQHOn46A0bsSpfXzJrPvrurVcgUnpF1LTVBFEXWjqPb65pRxh7XvKcpKYhEjQg0sLZJdiJFrXlCYvDdgqWRMXSDho1Eqxq2RFBbWGpJfXVAlcFZKSIcdj9I8JE9xhpkuYCezhaUWzeTbYZ8CBi4297oQkyCFhr8MmtBIcL9PQjLEHttLie6QcdNUs7qFZ+LOHm6o01qYswMmU3+7vLbZM1wHwRFrBlIb1j/DX5/21UYttMYgZcHDBzsJnhohswXa3KstRtPgM/C9qjdY9vLFgx49yeguKPvtcG96oRCIQapvCC/DKPf6dazu5eKTimMq6Q9Bw/DFwrn38QYh7VeKvvNiaNIEOdY/J7TFDnIqLQ2SZnHPWNrzTDnpuQgRaRo4EWJSBCNEKqSJOu4QF/Y8L7qDu+fcA4czG/736Br68E1Mo/ZXf4bvH8K0ZuD02Cdz5EIEm/p/+l0AzwPC/DtPgcRSe9elctId7TI89b7VZTyjo0asyDfbK49e10nOudR9G17idjpbpHMu6JS1HjMtqk9kLvhD6YPKul8Z+3R9UF6maUj7hgEapGWOUgpbLs0WaMcdXC2iPtmw/44luDN1/qcEzD/DgV6fmewIdicgB3DjJ5g087528PqE3lZ75MrkNtC0RsdlowuCJMEa1b2YPndRlzhPTCo1Y6hC0gL9HavCGPy5c+xUyULUSKRAECXBheDOFHJjhWGI3xnfwuer0fIgUWnJAL4x7E6MNttLFhQpo/fA2qZJxfTxvVr8ej8udIgP2v2DeLwlHKum1GamB3Uw+nvb7/8LHYbvzdG7T4BO40cJe9LVqUwvLkZSTJ7OfXb6a/X7WjBuofuwld/+AuGM2PmGtllCKY99DgwaqSS4vjcNm3Ejk+XYt2KL5AuFTH93AtQaG5Ce6hHZN84fJkGWSJJCSUpPK4Gzu5RUCyaJAUGHSJfZvCkq1vYFAbrd9M1S3iyR4IAPgdjChrbkt/BZmT+ryvdqvBXIS/ZEn8u9SgUxhfvleEYocoIyj15YRaSuKPog7IBmUnSaXJtcKyYrKPKsDSH87oiybiSLVy7C5ulud9UXUXXmDTOUzc4V0AyHheSR8FlNBqla1arPWFKVJCgwWXBZmBUhDovczwpckBRxW62LUkfpRLISKAQkyCUAjJ4te4oqzTEWu1GrPtmlajn7NiyGZvWr8PaNV8JtHvLIy9iYNMQDzbl9/La2lpb8Nen7sGnHyzEcadeiCkHHe4JVsi9FDUbkmFUIowkHBpDkoS4RqWdLDClRneBvoz455ce+u4nyx547cr07jsNSJ6By/b6BxxmK6jjTCSD2YmwwGVPK2HRAjQPmQuQVyyLtuNaeYqSgxrMa1O/2Ueue0ZHbOUgUY7H5HrQthEKL6jIh/aAKgIUXLtSEggE18G/BW2LlbL4O3OQ2lLWNzvk34OylUF0kffEUxtiAO8QG/Mrbrqi106ixyqhTOap6NJ2CpOcU6Xo1KqquN41iTefEwx4RdfVBT6SDNB5k/BDcS5XZiG8yn0p+7CnKGhUJfummLGzBsmWElPSsS/jw1EtVWnp99s7PPUJFxl8R/9hcFHy3NRwKdW4IqQzylT+zNGdXSOoGH2XGYrRESyY6b/Sfu2/gzCHLSJLy02VwvqapI+G/YuOtWTO6f9yrPLwpRdMHYayCdmioE2yfNFI6uLsK1Zsx+ZCipOh65whjY5J4XFj0MBazxYdXixJ9mpBB5s6lphueBouHy7yoRuFHmxYdTBKNmUPW9iyWd1MSjMOlkU63qPj+upf7X76EW0Pli9ZhHtuvAhjRu+Jc6+8E3WDBnskCR+SCOG9Nxbgb889IgxDKunQyDOLbGhsxLDmXTGgaTB6uksI9YQQKZdR353Hjjdewsd3XI/abXkxQZvCwIy770PjkUcjl2MkTqp6TLRYC22tKko+pBHpcBHSZCIkG0fqYRRP7VRxMjoiiNehM+F8AyfMvm51djQi3Mzpjg5xbul0uxbzS0V0tLfKeKUy+yhzWWHyEkqmgbGsTskAGsBoe45Gt6bryXsqGZ9jWGYyaXGWRtKSGpFzzgKrsQk8TyJRTOoiPG8zRlwLzCDpiGPVCSRjNeKcCM0zs+I64qDiKFmM4bCIe5Psw6ArYiUJpwsqFHg3ONtQB399UKbOz5hksgJhLYcq0SKw11KIMKx3unpqL/87LJaHXZiSydN2dGU6sPHf32Lr5g1ob2vFji3b8O3Xy/DNyi8wbEQz5j/xd0TjbkKGq80x42aw9ZfH7pIZo0f+6nTU1g4K+jgP3hPZRmZ1SddOJPuS5Qd1P5YR9JWEc8xyMn2ljun6hl1GGUu6YEtWEp+e2h/fZpFwp8/enrnBtkH7JO+XW+naueSU9LnasZQkp4mAZV9yTK4Zx21QHda+dUuFhHu0VhiY91oRVSSKr14HxduxDUo2MpD9y/XK+2AvXhv/Jq16ZORXKjrl30+/rOM5NzeSSuB+l+0a0mKfs2wzWCaz79TkSm2QOTlDfsRp9yhxhlJysueyGVRVkW/g8bZ1HTjymX2HOUlFy3QCCR0k7YJlkHJ/ekigzMl3M6jRZ6aIS0W+kO21KINkAXl4HI7s2jrsJATGc17dPWGPaWYPPOg4XOnFw9pZHNUbkVVFEsc6UtKCGjIz0tr0qlEif6+Rjz8cOMggs8/Y78xBykMnQcgp9stSddG6J14QUN5X4+ar8EjPpFPCsczAIjFzIr5z1uJxENfn91lEZpGlKKUkVRlEmaCawQXFw+29PLZlpDTSdizLEARWENo6dWq1FlLhGpu9DEDk8rSHS++nRpOMGo3NJgsh0JSt560GgYvyTw/fgXdefhanX3QDZhzxC5W74rNweqF08Cs+/wjPPX63OP/BQ0cgVd8okz2G7tSMpiFDZVJ8L81sTwhJhJFirWbVl1h001zkl6wUjU86yFFnnoUDLpuHju52yUDI9SQQxIyPUbQATiR2OTauIB42gZ33gCzQeFjFnR3hhveXk+zZLE3nmO5olT48Pgv+nv/Ne9LZpVlxXYNmbcY85H1iI7uxButq66WOyHtJQW2ZlhBJYOBQjvjSugvvr2SOEozy+YaRzTCj0xqVGQ+p6xr8w9YSKjSFlPDD58X+0oII4ysUzHaJ7lxa2hMUYlWovSvTidr6QUjVNUoGwc/XpRrkHOtq6jBw8FDUDhyEmlQjBgyk1qwyy3W9uwn1Lli1Vqt8V5cTiOAsFaXFU+SDes2yz/n1AgUm5NlooqWjocRoh0LoaGvByuWfoZgrYuvmjaKgs33rJixf8oFIE954/3MolbXfllkoB5O3trTgutkz5bmcfemtGDNukmRxVtYwdEACVZmHqobMR4b4/X5tK5jF8H0WJFqWbq1muke0PUN4BlK7JWJjGZvuCX5/TtihlTL/1I7Hf/saWUsGRHLDkaA0Y9N73DczNcFxcxq2Rhgsm5YZsyzPsckbXXuNBOZV4lQle3S90YZY8FjK0PRrbWpXtd/UYGOzkUJGK2qNnBmbDVywUpVmZKyva0+hOUrzA/2vQY/r80fMadr7da86h+R8kIxUdEkYWzXo1GKxqMCk3GOUnNPj2pQVLU/4vkP3jDlJDVyzTo0nJBAtv5foEFFGEsrsfPhdzHjpkCsy3elei6ZNb9BYcSLX43JfWVyuPsgMsxgUDwj02qm3lq+Sk/cNvrYVUD7IJ8po1MD30FiYGIDeMIUFNDpj4drIL1qE9bKhQBTBxcOLYyqerK4VQ6KDPK2fsW8dxiKW4CbimXv/HVWHafi+MN3oXDyihS/iy4fhR/z6nTSyNMpG4OGxtcE3KudpD8SSHN4HGakl6vlhJy/lF6rt+thuwWcljDQpnxjrUiEOi378hSp4mESXAtn2k8CS7DswMy5Yi+DMvtuvOht1DYNkHl/z6D08+Jvnw2fJAbgPz79KFht77kaN2VOMB9fV0GEjMGDwUIQj1SJNFekpI8URWOlW/POeW7Dj/Q8wfKf/z9eXgFlaVdfuruFWVVdVd/VIN9B2GmQGERAQJYQQFSVOwQhRiUOMs2hMYqLJ0+dzjIkTDjGaqA8HjHGIIRrFKYTniBBfOxAUEVug6W56rKGrbtWtqvettfb6z7mXzrt+fl1U3fvffzhnD2uvvfbWiM2bY8NjLo2tj3lCHES/LElWSzHAVoulWEzhbmUtHc6NQ0QOQsvQMIQaOuyfm2tPsea28+474/5d98b01KHYuePnVHJxwzSyQZwfsi+cI1R/JtYfzZ/h2FdNrCHsAscIuBJ/B6zjyNMBC/7mrHLdhs283WAxu3/WtSkc9/DBgzT6fu54vsh8WPVFL+zKMTo3Z+Z07If2MuhAmwad9uwMpjMSiVg4rKDp0L49yn6R6R6a4t9Q3zs8ORn7du/kPRyfWB99g8OxbuNmCTpsfTCd5pp1a3kfcM0ILCB/6Pp25/AsM3IqyuA5sK6EmRJtIh4xB/r8fPRB1RyjnjwXEGSvlBVDK8yOO26PA/fvpWwlpOV++pP/yz7IRz/xafGyv/ybmJzcI2k01OFbQ/G56z4YH3nPG+IFf/KGePwVzyapgtOUcg/XuqmAWDmPkPYD0ouQYhMs6vfVyIiPYZuDewqIGL2gdg6ubzYMeYghZMZodMDBlwYYKyhSnVGEsEI2cS9h2cO2W7W2cu20ndG6/sfvXCqIleFl3GNfB34H1rw/29eSnVLvpfZLgTJNzJIer4ehm3TEAK6BcQFJ6tzx/Hi/FiXb1kuqtK2pnZ5KX3KMR/qXLr7q4caTq7ki+JnQJ7O/JTo1OG6sl5ER6NEqw3epynZP1yyFIZfWlHkiQE0RmBTFFxKAtkOvAa4EtSaiBWdq+uByKXID1xeVx4QZvj2doedBwuATpkuH6X8HyHoFDVmiwK5B+uYpUyyMUhRMvYCdQeK9dqpeJC6c+obWtcDu6DFYyMdmGV+1Wn2m1ebyDawdiB90kyknzErnCTUcilXPNbCKF7PZkDWrlnBpVdvCMZWVrG8Wr4k73pCO4P39eDCgadcSVybhuGWEkc/h6Vi1aqLJinG/QbYQCw6sUfXTYXH5Hus7pd3YLIhU66/xe24EOlppz95801fiOkBeD7sofueqF9KxuB4HAYFd990d177njexvA3MVQ25xvLPOv4jTvsfHVseqdUfFIiBWEnbaMdzXib3/tT3m9+6Kk047M1qbt0asXx179k7FUtZWBqBbC63PpbnotIbVKM0GfgljLy0NxKE9e2L/gYOx5+4dseOOH8ePt38vpqf3suaF9bNh4yZGwXgGcAxw4HAKa9dtiqOPfTDRktbKkQZmquF8Bzw4DmT14PgwkJU12PYss8T2jCDWVavXcJljqHNdt6YxJYSj37PdBfAuJz2UUULMRN0ChPcMDXEfjY2Oks5uJwBjicnpcAYjQ6Mxi+xxw0Y6GDhgryM4ZDik/bvujX379sbOe3cyWEPAg8AB9P9jt26lfu7RW7bFcaecHA/adnKsxPe1NBoJx3LwjKAQ3zlNNu0AJ3agJYTJ40oQgWQMAWUxAJybi1/eeTuv/Z5f7GDmiD3+q7vuJHQvButzqPuL88L5AH591Qufwuf0xvf+I+uq05PT1OBV9lfKDgyyc6iAA13sPzawU7pxiEQ3QPFa28Xu2MEtgVyUjlctOsVR4llS1CEHFjDTSuRHgulCFsxeFeKj/sgEhiqnK2EP1DXx4rkvKfPyf9up2sE0bRmtQfCzdSwo42RyoLWChyAoH+sDwTdeZMwzMfjvHaTb03AOXste724Vsi3B30k0HMSabHfBrs31PKAPUlkhnSsZ8OKb1CScI8Gt9hV473wSaLB/0aYBJ+0McnBQ5Dc8H79wbCQBsNelR133Hu/FcHe8qOVKxyuBc2bryxAXQOuHxvzZD62Y77SXmbZjU6JZEiro6RCJP+e3N60dSW12gbaOTAbzswXCVFboFxxkTdJBRmFHUbO66oyvMTboick6IQ5Zk260mOcIX7pehxsFjVSuIeu8VtlmHUV6UTbRZo5bQfCMB+u6gW+8CUSGQbwBa2aps2Scj3QTi4QSvs/HrI1pedAqpmNDSJVDLDnDSHa8hsO0sFFzxb+AeqSWInGEEoRA+5XM1oSbaVjyXtbZtAlX+LzvJ6Z23HXH7XHlH7w8zn74xYRZQWBptQYZlFz/qX+I7910Q6xes551SIy9woIEYWfb8afG+PhajqRBdjcK6IILC/VHRWqMYAHXzQl+UiTbYU0M19LuW4zZufmYPLA/pg/PxJ7774377rknpvbtj91374gDu+6L9uxM9A8OxYajj4kNGzbG0VuPj1POOCfGV01wI8CAAF1AmwueK6ewIBOF4eWUdlyLmqu1JmTwBoeHCJEe5ughEEEWObcQx5mdPETHNj6+WpMwLPWHVo1ZEKzEjLNxn6eEH0hGwRqiHCees5AVkFcwRgukHa4rP6s0QHCQcIpY13CQB/ftiQ3HbOF73UoBw41AggEm2wSwX2Bk2nHw4N740a3fIXy77/67Yy8c6P27Yr4zy+zy+JPOiI2bj45tJ5wWE2vXxcjoqsbwYg2CYAZolhN2shWK5w8UI2USSXSab7Pn8ac/+WG0Z9sxdXB/7NxxV+zefXfs27MrXv/u6+LE085MdRQIZs/GB9/+mvjK9Z+MN7z7OrJbpyYPEnaFtB+ury5p6Amhxq8angwaZPtAiCl2pSbU2NbADqFtwr2Kcr4qd3jf6tnL2fqFa5qewSQbOKFVjY6rev+0TzH6sFwAACAASURBVJ1t2qaoNCIiE9qPHMA0UkOZsZU1p3NpkIQBqOlI2pH1YzzPHP0l4p3qldhr6EV2iwwVuLKu5wzS96hXNQeN83gZTnUpxqUWIgVAoIZU36xr17zzFZNVNhTXXAx/r2P0PS5tRqWVyvehyYbz2YIf0DwnnqvaQlTHKDVS/E4ImNsBc6Azhy1PNmU7E6KQlXbZ8+Xugc4k6SgjS3ozYNXFDskqTqt50pVQAFG92vPxz6AXa/pH9ygsLV5o56FACrisvAzHZn0wjTchC1mVXFAS7m6YtGm4+FDzBjYTrhsoZoCstqK/VYgo+qWOXWdX3miNI0rB5dpB8jsbTUfdTP+dENT8PCNLO0+JDgsuRmTX65hxPGmqCgpBNGhqN/6mWhggE7HY4KQVpWpDwznh5ZqlFy82iptqWTxvwSkI1q17sOqpB75+1WFUp8LvcA3ojfz0tX8ba9dvjKc+62qKdmOR4brQcP/vX/4cRxht2HQMCToHD+yL0x96QazbtDnG1qyJLVsezD7IucV29K0QHC0B+AVeGyP4nEqOba/eL7RxDMTkzKG4a+cvKIq+5647Y9+h/bFvci8DCEC+61atj1Wj43HsgyAWsDE2bNoSazas4fUqsFBw0hgdq58k/M5bOS8YHjVBnVs6GGTcA/2sXUDQHUEYVg9Yry0ouMxJFm3l6BplLYDW25rDxxo6RKL5fJFJzgdqe9yQ2d+K70K/Gww23g8FopWks3cP//W2aXdmYmZqilqbK0dGY3pqKtZsgIAAUIUZOjPuk6xX9S0vEbpd7vSznQTZstsRoPgDGBQ1WWRvcJq4lt077+baQf0Y8y9Pfcg5sX7TMTHUGqX6SL1P1B4xHxDHRsC0qKFkJAmh1xF105077qY4OYhPaPHAub7uXR+nQ+b6bvXFLd/+Wrz7TX8a51xwcbzoz96SdVisP8yS1fOrsyztASnNOKCrkSH00kHBiI41Fakc7HcyKLOwfx28cji2Wy8wqHtJ8CCciGpfo7FylaQy7YBM0qkMW/OjnRODWGascgZw+kR9qiyyCdCT/EWHkGL2TaLCHukco0V2u0pCIIENjoKkJRELJAesEbJtSJly7YRlq+RsbROokJY1R55iwqMIrOxE4BPM9K7RM7eG6HNSAfK14n3ip/TF0uJS9PV3K/TUyEBzf6qbKRRGtsjZJBRx/JzI5qUvEIO/Pi8lCELWUAISc1v1Yg6IyCkfvA/Li2TB22ngd8wgBedJp6/27piphVqjo1guUsufHWE1SEBWfyitF+4nM0mmfJACyT09kvWD9M02HuxoqW5u93NXPQzN3KXXCIsQWVWdeTEzyQ+RnFLVAw3zokCPfjoQQHwO9b++PkdaXkj4b0CPJtfY0HqunR1kfY2MBgdavF/MJsQwyEVbL2wV003WwRuQgezfu6eBSOyo9f0wDio8U9eSmw7MyczOeA+KLJ8/q4UmpprgA/WHAdr5xr99Lr7yr//Ipu3H/c4zqoh+MW797o3xb5+5lt+HGt6DTzmL3zk4MhInn3VWbN1yYgyBxMJsH45ahmgRNekWnEjEECa8Q5KvMx/377sv9u3eFQf376XW6l133xmLh2c5JWPjMdtizZYtsW79ZraRjLaQoffFmnVHxUhrXFE8JwEI0nd2bGQD9xlTWFZwfJbQE2dceOa+fjstPA8YcmQPcGB0kNxsQxSfw/etHF1NchCIELhfS24uhBHrB5LS4Uia9ty0ICBMaBgbV1tPknoAZeEcVyJSR92GrQpQXxrj/dfTWGQ2C+UorBusn5WrAbUvMFARuQTooyJoOecMUuHQTZZYWmRmzFYWjC87PMMsBPAhMj/As7vv2xF7du2IVROrY2x8VYy1RuPUcy6ILcefGmOrJ9TvhjMCu7cP80UXWI9EbbDdnmHdlw7ybrR47Iy9u+8lxAoI/nXvupawKmwP5v195mPvjX+57oNUb3ry05/PWq6eA+yPjL4MeWpC878RRMlZuPxgww7HpjmyYpvi1WSahIEHmj5j/75xsEnwAsMUBCPLjo0MDcfq9UdRwFvIlNZWr83y8Yr9ykAcOr1m62dwljp2zXFqh0U8HkQh7lMq73KdMtBL3oDqp0IPwDmGtGNxVrp2rCOz8+tz9T3jPszJPVbm8jXYuQHi5L0cFMO+q43GfZWNKo5qnvWL74ddPYITTlCyC0KHbQLiJE1VtEkpuMf363kURGFwUEEbfJgUoaCXuxiLC/Oxol/qZS6LsLREZFoBMWBVwasREl3Fd/bxZ5KuZuem+Ws2VedFud0BECu+RItTeDd/V9cl05ij/gho1tljKY6WkUvS19MF6waKdeQIrHFcVRMub8485Lhk6J0ag+UnZ5GKIsl4VdaEDDT7DikW0McovXfhujXEzLB6I3GzpMqCIzZt0ELM0aYrBWgvCJwj6lzecHCaNGTJeuvNXFt9UPNAxiIRZmbomcGUY042tHJ9HpmsoBjUe2BMFB3hE8oY7RC8YWYPK9vpWbvcQIAXH7Cxs7kc1w+ndv999wZ6HvftuTd+56oXxekPPZ+nh++GUf2Hd76OdbBTHnJujI5NUIEH8N+2k06Iozdviz7AsnmBfZz/1sfeuv6VmeEdmoxdv7gzbrvtVmYfGHGEzAT09bWbj46TTzgzjjvmhJjYeFQs9AUZj+MTqwlLzs7PMrof5jpuU/dyAf9C27TC9Q1paygrPIngVUD8ixhfNjbWsHgJEyWSgXt5EGOD0tiyzpuUfEyiWLNmfQytHFN2nqN74LQWluZFfc9JLguzbWb9rZW4rqFoDUr2zvCcG5fZp5hscsDDipZTmWc5gvV+hLuApwfR9wZI9yDvAc4LGSSZtxRYT3HsDG5xD2w0dG/EVARkbBQEBmrP/RAZvyN2/upnsePnt8XOn99JW7Du6G1xwqlnxslnnhObjjk6xsZWUXQekz0WkXEF2mf2Mmu882c/jplJrNHZuO/uHXH7T26NE045K/7yr/9eDp8Baye+c9MX4p8+ck2cdPo58dJX/zXLAxipRqlIenytabyMBKBnERC5H6+DX2YhSxDMUN+e+gIrciDGeqHf1Pczz4P7OaFa7Sl890BjnAFhsvbHaR5iy3ov18hQHWz6GuWhYesSLeKQdaEVdrK1/WOfoaFVqGxlOQQ+k2WPHEjt7BfrcTJhVqt2dXmo/A9k+3Xtzxmbv5t7fUGkGDkQBVeo/TEj7ddawefofI+QmdpG2hb5O1wXpuX//xB3ev3A4qIQRLywvuEgwV+pM3fsAWSS0uIVuobny8+sHCUCwNFZGTAb+lYWWQc5aPsQUxbXsWJmblZs+WZ2INLj7kxSAswi7zTRaHp2Q60i6BTNVrOfNEPMLC4DBTqgsOmi8ekb07VQ0kGqfqmITTRc9C8hkpFS+9iqcUbicBp2vmzhhhoIe7c88gbHUMSJVzGYar3AC3UvMmdzHiNqs75h9YI0nKG6g6KqQt4pNGOyGKenms1AWnXWRpuolUlMTuBI2AhRIc4Jda/Z6YNpTBSN9jLl3EKAxeDMVgt4kU2yvjbJlKm5XY9Ux2fWU00z4c8ptN30fy4sxC3f+QadJHrUrnrBKxvEYe/unfG3b301pcQAe5542lnUDl01MRHHbDshjj5mayW+XjYIgpn9U3tJ8Pnprd8lsePA/btibHwtRcfPOPOceNBJJ/O/h6BEgvl7yPyWOnHgwG5mNrgXU4cOMbsbBjyJ8x6AKAA2hBykJ7XTIVDAXApGWM9UIOm0Y2xM5Aaui6TGw/FCoQaZ5fQhPA8E9YMx356hvBrYdHAGINOsGltNmTAMP8YzwBSH5T40jcM2dmJxbiFmD81QPnBwdEjrlbJcmDqieaHIwjSZQtM6sFlxziuHRokU8PgJG+Hf/iFMVRmJxbl2LLTncsp67jO0bpANrKAJX0AlKUx6IRiqaRHKTsSMbrMNS71v2mszMXVgL2F2sE/v/K8fxvdu+mrs3nV3PGjbiXHKmefGwy96dGzZdjIRDThJnBfgVDxTiJPjGYsg9HOq6jzqsivi+X/yprzvsg2TU/vj0//7mrjl21+Nq1/zjvj1Rz0xJvfvFdkPrQT0SWIcKoOSxac2bY7bk7C1JqnIDshc8efsbaNzwK8xbQUOPYMFOGQKA6SaivcCaqCoSwOeQ32dcxbzWPx+omoaUcfWtlrgBM4o9xiOpwEBcqr6V7W6mkQkxyRYVL4ppfUQrGddD+uVKAjKKGBSw2FWx4V9oZOmk9D9BbJm0g0OS0JRwr22XU5qakhVfZApcJCEHvw3poM0rxzv5ZFfDO57ji0fI8i7hl+R9enVx7p+Ar5NGyCQiBKEqE6KFxx2f7/sm7Jb2TIxbIHIZRDDIBGlj0XuU6AemOJhARDujJSWY/JHlEfOmIHm/NLissda6ZvTcHrUVdYaS12xQcOb++PP11M+fLOREuMC2OoAFQTIpuTDHBrKpmTOlhTG7IVpLJnGnrJrmD9f6oh2kMxqUcfLmWoDA8NpaCDrpghbGaD7j/DlpajuyRiAhhzdragK/zBczfSDJLl0FakzEnKWhvOHMcBCEJtMWYhbPjAZnUouCR/h/cb30bKAB26nzYXE8Tx9scDmeVO2xXjEJqmFktFozgc7KNafM+L6vnEDdtDNJl9gQ9jdwyrxajP0tIgGGIV98TPXxi3f+jphMEyX8HNG5njt+94ct37nxjjn/Itj09atsWHDMayJobfwxJPPiVHOyixTTA7PzrD+9e0bv0R9Ttyzhz3it0jw2fSg4+P4k8/kkGINj06YqgNjp6wdjpWN9/0RC21kaiMxMqQ+Qry6hSuKGgnuKxu0c2QX7qMdaScHR5dnIEXIwYFREoOQyYyMj0cH0wWWOjE0qtmKC7OzsXb1WrVFoGY2MBKTM3uZoEZrkb9FnXNhZj7Wja+nRBuekaB8iFNjdBVoJ1kbWuhQsAOEJRgDQGsrohVzh+dieOUwRbrRQzgyir5asGnlNFZCYSSDG3BVQNhiy0JH64FDuAnLZW9cRspwythDA62xmD08rR5PRu1FJpLEsaXFuOaNfxLf+voXeJ9hiNE+csbZF8RZ5/9GnHz6OXzmgGhv234zBRawNw7suY8zIRFAoV3oiVe8kPJzMs5iDt5+2/fjnW/4o/i140+OP3/zB5ohwbILCRNDLcci4IDRiKbIyTizwZrEszcsZwMLW0RYPGFo9Wqrh9m2x1mJGPTqhwQvAHsa7wO/wPvftop9kxYAkKdKuyPmpoPZmjyEc8bn/7sWMwe5xQvVPy1SDhIv9+L6r+7vFHFIvYrmIED0xI7LDGoFBAruvZf586LuIR0bhPGHBK3W/ZHFriCpUEBlBGRphRx7dz1QbR04L+9n7BWo5QwMVs+VQQEy9xkifxRVGZI4vWuRDjLswPHfIBOhV1J9xDncPsct4lxRFkFAVdStUjwgJzflpE5es4PExkG6lcPOq8b8+eZs6XAG6ayQ0U/qs3ohelyLMz78vp6BiO+QmodgBr9c/6whVxwD0X3663SSyHig+GDhZinfmE3WpP4MnaWU4YfpEUj+zrJQxBpUjKAmapyH1VjKZsgiO9hlVZSEn+vs0lCwjTWuA/U0NHD7vjS1vgwY2tT7VI3B8CiupdQ6sYh13Z3FMh0bTh4v/H5+oU0DAJk3bvpUKaq3F+IGjr3iNdpAFRF4148JQyWBC9EusoH//b43s2UCNH1E1LpfS3RQn/zwO+Lmb36NmSMyCxgstIRAMo1kmg2buIFwfdtv/U585xtfih9v/y6b+IdHxuLXH/2EeOaLXkVhgclDk4wix8ZH6SDb08je4GbgMAcDznV6ej+hzYXZKVLyx8bWxvA4Gogh8yVyEc+vsxTD2DRLIs9ondLn8IVIXLAo5zQxIEM0DDh4eWmQ5BaQdMAgRX0UTgnPDkGBHevM4ZlYtXI8xnDfA5t0NNpLM6yvQTUHWVugzSVaHB92eGpvrAAO6prhQD+zk+nDkxxCKycOdGSQ92x4aDWNw8zBKQYaIOvAna5ZN8Frmp0CxDwRQ4jIGWTNckA0jXeKiJMYhDWRk2G0D7X/KHyetUo1z3c3dhum3n7LN+OvXv2Cpv+zbi8AMQxBE/6PQBAM2e23fCuZwUtx74676CCxdi557NMaspADlIOH9sZnP/7++Ma//aPaQK74g8xIy14T0awgWfj+1nBpusf+sG1hUF61eShTVibaIEqJStmgkqiVZDbvGQd1cJJoPUE2ZidpZ90Q9ZIQY4drtEf9r840SzJQQ7+9bR+1xjMdVZLHbCPQBoExc4aQ8R6v+aZlqKq9MvPNsgGDs9wftvkKCvTcZZsUZAjiFjvV64A2vR9j+VKLFTassxDz7TmR3NJBuj4spyPhF9tSrT/JMHaRZXIvzs4eYtaNbBU2eWbmYGUXR6lyBoIXAh8cU9DwIvuGnZUjowfUShSITlKjwmrNca7/zGyZ6OB/OQItHSQYpt1F1drx2XHIaJfFqN+bBVUPGxaUoxugyH+wP5Q9prKIFxaO6dpC7ch8aAZk9PCSkdLCU1bIY1BHsrBECXEY1+e8SQ03Zb9WytY1Q5yTCiwdykLnxrk7ZWd2l5CbnSzP0/2cmSGyP6liTKruuKgsMjF3arbOq1/JhCA3jmMxzmKYbU7UrmsDRQoqM0yo/Ccm7wXbLFwwYduzbG73wi+ZeTp3kA8A5zZyXI7Oi+HworHjBUX6P77yL3HT166PJ1/5hzSCgHdA8FD7TX984dMfjo//3d/EqWeeH8eddGqMur1ieJgarajBQlTgP778ufjJ9ptpIF1PwqKF8s5zrn5NPPRhj2SGNzW1P0aRIaHPbmYm+lYMRX9rlEyzqZkpwuwrR4fi8KGDEohYmTUiTBBHszTnKpZpGrhnXJcwYqxpK6OCwW0Nr0qYSgSI5NREfwtN+n0xR3ZxJw7OoPVgKIaHMJwVUau0chmKdRZi5fBoDKEeQpgcdkWtLXgDR2P1DVN5JzBuilCfShOlX29Q32UYrgO4GBJeo7F/nyBHGD8MVUbmjFYZ6LqiZWVsHJJsGA68EK0BZN2zsQgBc8DonHiPjd9i1iqcyKISyDCFzmCG4FAiL9x7GTSqL7IT177vr+JLn/tYI37B54c6aDIJYWAedPyJccY5j4xTTz8nMM0DsDkEG5Ax7rnvnnjRn781Hn7h4ySKgYw9jSykHXffe3d86D2v4XU+9+X/ky1CyODoIPok/ceyTTpzKgoFxl7JDs0vzIs5nAMCBG2WxnYjOjaItRMUlIi6voQLHPDzWSwtkjGM/lSQ0Jx1yXEldAhpSU9DqeZKur4MZwAWv5wirYICmIqAZMNOZwXCSda87YCtfoO/27HAntQlIwsH2G5rD0se779jjHq94dqbkn1C1L5WwMwmSOKYro3zmKz7pqJXwrdEq5JB3sDIZuTkjactb7cD+sS6IwpcFxZgtyVKgBe+G8+ZimUgjxKJ1P+RjUoiDkGx0CAEDri3RQRf145rA+OX9V+uI6EPHnChpEgdE7SBs/Pt5RratKHFH+mZq3YOZzW6tgH2A4G16joiftvT/dFEC24WVa2z+331f9fRhR0S/jUM6axODxG4NfrZ1EpRSz/JaKnHjj9DzLhR9inC4c0myKidkXTlIO3AfC6iDHcHE020mMaOZmtOElpinhZiDxRQkLGsXLWa50z4l03vS03zvc/X58Zn0fTY4TPTXdm3NzsLzmgYP7A/BgalMFFDv2rv0J1pIIiMTB2tmtzTyxoEaeazn/g73uOnPfcVzAadMVvU4OZvfjXe9YY/ik1Hb2WNEucPSArsUjw3tIogAwHz1nCYrxHfj3vxW4+/Mq589ktjYt1GDaBeaEdrcCAwWQZEtn6wVFlDVcEezxiSZoBhkJmhdQGTTMRe1iR0ZFX8PjIm0ay/GEvOJjDSBtEj64xwZuiDlLD6ij4MWEYfXl/MIDOJdswuzFGkYc26Ley5mzq0V/2nrYGYnRa7dNXq1TGMeZaoJWHKwuxc9KEFirqhUN+ZiZUUHEd9EkGf2Hfo4uNzpqweoOS+WJpX7yVYne3Z+RgeXkuVoeWBiLEh/H0qlhZmKeW3cnyTspRYipWtvjg8NxOzkN+DSk0fgiPU3kndFmwdqt0gGBhYSu3X+blYbO8P2CWOCsY0nIz84eje9tqXxoG9uxtDCyeHvYXMyoGc0ZQzH3YhJeUAs+LZo4aJc3jl698fJ5320JiZPMTonjVGZrFqyYAD/mqypR//1Od0sVDdl+u1TEJFzJPsZOTIkKk1U+vM0Y6gOMYyRs7GnIYxtXRlOFN6MQd6j03oWhsIMkkrPKYn1lflIsu8qa2ptE/4HJytFapHaYvw/lXGpwzJ12Ao2ddbOzI4FpG/Ss3PzrG2R7ZnRrVKu1w1Xq8iphEWXhbTE/fL7RtU4gLkncmAbLbKCLYTzpbtfMzyF2JVFM/g+LGugILhZ2W9coKuE2Kdg4FKW9sGT2AgBgel9IPvhW2oX25hwe+cafo8XDpwuck2Cee3YnJaUnNN9pZHZaqdA2DdLuAIwY7QJBsuKJcm8/MaFaMXs0T2Aan2xnuZjtWOzw7In2nqDPmLOlPqknQCrk6JOTDzRDTAi6l8Okg5XYgpu0dHB3WExYWT8ljld6XvyjesDiSwGJSBCXvX95loky0bqXNo50bx8nkU5tsxtmpt1opEOca9Me3aECfOWRl2gVkVYakXyveWEFBCriBKwFAv5CQJzpnMnce6bSOjVCjqrh2gPxEvLIy6BgLsHkbrP793Uzzxij+Mh1/8mMYY4bpdC/3lHbfFe//qz3huaDRHYzH655BN/+QHIuCwZogMKCFEM/nEwpyhsMAzXvBncc7DL86sDHAyeieHqOW6uNSKDpiSXE+Cw8HOBbyKGjecI4b3jgyorsQaEDY4tE45DmghxkZWxfDYOAkdh6dnYn6hw9ofnMLImKZSUKRhaSgmpxRU4O/RAlNzNvbu2RvjY5spZwhntH/Pnuhjnylmew7G6rWrYwlDbuemY2R4VUwenNE8zLHhODS5l6zP9uTB2LR5S0CjeD8CGhC55tokpsBpAsYWG28hJtasjfvuvSt23nsvM0lM1EB7zOqVA7Ft6+YYBYEjRuLOX+2irNvs4YNx4gknx9qNm+O73/smgwYAxqPD4zE9vRBLnOc5E4NjA7Fy1SoGAOecfUlM7tsTd2z/dvzGJb8ZQy3U/VXnQqaN9fDha14fX/78J7ocodmACITYr5vzBZW5tWJ8zfo4dstxNHSoNz9o26nx8r98B39PsflsqaDAPGhDfQOx674d8ZFrXs9a6DOe96dx2pnnKt8lm3qWmbiNGhzO0CjE4kW48vpF1g3C05GyJts6G/he22N4kmSpLFNQDMFZ24hEJ/w5vUdBWf3yvTE72GibDXP9XsntFdk6w5y9GWbtIJt7lxNGZJexzhVA4zoaBq9Otsk0nYiwhIUWOdYGZSfrwFf3s4ZG5eQ9NrDJtGz3c6xUgUwF2ZoPUM/fZEsSExIxlpVcqo4JtGdsdII2Ad+hwRUi6cgXKMOn/WlLpQplFbzUxjVS3oughFmckFIwcekkgc5wEozsdZ0cOkFYsf/g/uUj9efhiwA/YXP0ZpL2+HYYXii92Z83CW9yqkTZMdbwRX1iDau0Eg/XxYPCW+Y6NotL9XAaPxyT1PtGWgqTMVTDpLBvpzQB+/O+BpF+LJibCip5rHox+XOMpJLqjN9xsWZxHkYZm9nwoSM8RPKY0Ye/yVEgMNGA3Jp67TqC2bHe9K4XkbnlthWKNmu0C9l67BES3I0oytAGrtNMXJKXMkBAILOwkFMRIMHk4nY1Nfy2H34/PvvR98WmLcfF7z7zxbFx85bGOKgRWvcOPW/vedMryVaEIstRm49l8zlaQOAk8V4saEFCyp7xu2b4bAZTj3r8FZS0g4pLlj9oxFcMjMe9O3bFD7dvj0NTU1Ru2XbKqbHnnnsIm2AEzhnnXhD33Htn/OBbN7JWt+mYbXHWuRfF/j27qPSDFosHbTkhfv3SJ9NefePLn4v7d94dk1MH4rwLHxmXXPbomJncH4vtTuzeuTe+8W83xN7793Ce4nkXXxKT0wdi+y03x1BrIjZsPp6aote+741EMYaGB+PhF14SJ55yckzu3xX/+PfXxLkXPiFAigP7Es2e99x9W1xw8aVxw6evjate8KqYm56NGz7/yTj7Ny6N73ztSzE5PRVjq9awDrt2Ym3suPO2ePrzXh4/+68fxOc+/ndx7HGnxs6d90V7qRPHb90UT/rdK+P4bdvi/n1T8ZEP/0Mcnm3Hr37643jC5U+Lkx56brzljX9KZ3n0urUxNrY+DuyfjO3/+f0YXT0aJ555Fuu40Gp96pUvjOve/874yc1fi3d/6LpYswrZ7/4UER9i282b/uy5rCfW9Tpk+XihLueRXHVti0ObW0Mcpg0t3DPPviie9ZL/wXYatsHMl1YH9G5ymPfcVHzrG1+ML3/uo5QuxFBl1LsBs5GJCQIZnDF78vpiMHVi7SAaOC+zGTsVBrIg1TUjsyTe7wDaGQ50Tet9HiC1Za2W18beVBHBrNTTmZMoRXG+cnayKRp0LXtaFLXqpvg6s+U1cdpM1ocbboTq0oLmy3fx/rOOXoTVYXvEaJfjc7ZmKFbOtci/6e9qm6szPtsJ20mTJ5310vZnCcrBCBwPemzxAoSON/RmkT6e2i7Uvid0qy8mpw7yOUEIA6IbeCF7RK9iCXgAsypJEMrXFyB9IjACg3p0bDXfr/mYYuIqi1TLIolv9EvZX1vZTXY9ZOvTiqnD08vGXw2VsTWA9Fj139iB1bg9UuI6+5PDKIZe8F5JKyEigBfUdHTTpa4jLLn7pchfv3MmqnMQKN5ku2aDAmblgNgZNilj/iBeeLeurRxf0V42OSQdWRg6z06ySXlKdrRYPCWreyC86qOjrmdHZxjDGRL+HeIUcg+AVoTHH2iPiAAAIABJREFUV05VsIMndp4SYWyuTSfC+kP+nmebtVcX132OiMxAbcarLvx7c/S3ctZackTqzUkqfV4vHeriQnz2o38bt23/fjzl2S8lyxSbFzCjWJFykHihzvR3f/OX8f1vfZ0anzjuof1qEYDEG54lfkZ2ZIfptcW6b/Z14rPPefn/jDMf9siY9VgoTlMaipu+emP86z9/Ko7ednI86ISTY3LyUNy942fxayecHvfetSPOvvjxsfPeHfF/vvL5uPiy342f/ujWOOPMc2P3vXexZnjMtuPjh9+5MX7z8U+LXzv+hLjuA2+nw7/9/34zzj7vEfHy17w6DuzZifkRccdtd8ZH3vvO2HbaWXH8aafH0Vu2xI1f+3zMQkB7cSh23bMrXvyX74pr3vBHseVBW+L447fFcSecEBs2H0WSzofe89exb/9MrNv4YKIN+/bcHRc+5tFx7LZj46//4mXx6r/6+7jxy/8a22/+ZjzjBa+MT3zgmnjcU55Jlt8tN90Qv3XZ5XHTVz4XF1zy6Lj9h9+P6YO748pnvCS++MVPxeDQSFz6mMfF5vVjsWHd+rjn/v3x3muuifMu+u3YfstNccbpZ8YJZ5wT/+u1fxzPf/mr4kHr1sS6jVsIU//Fy54Tj3vq0+Piy54Y//zJv4uDB6fihOMfGl/+9LUx1NeO17/tfbF5HaBePGPBaGAoQykJzf2un+PZWxjDQR/WhMX4XX/Humsfnov5Tjt+87Ir4ilXXc1aXnn27lmWAD82yX33/jK+8E8fITR76ZOfQV1f17/IykzxbH5HMijruawNK7kS7zeS4+AVe8M6pJrDiR7AOSIfzkgV84q+xDJAGmWTY2gjkiH/AMJO1SPoPWpb4QwR/y2Skgy1g0g7FL/f6lf4bzPYbQP8O9occyJSbacm69gemLHqbB+oCGcqkrwClK/OJlUfV9+57oUTCTkfoAtoX1HfIF64NvfO+xbUdsjPXaSfdPTkpiA4micBD+eDdWTbhNYMLA1rwaLFDz/X7W5gsEKtCkEcOBh2pkpYrJFbCJv0WekoJQ6gAMTXQD+EGiQWpKeY4wu9kLAIOSMP9buUMDKbFf1Yfui1w8LNAQ19YEVEZ1kZnx2lp3UUh6tapB2tFWwc2dRKDy6Ee3M6S6KyD0R8c5LHcrTLFHdS1JGl9eC/lT+uM1n/mnJTCdfgdz5/kYOK4EBZzGK+acKEXjqu6pUNw43SaYog3WjOvyVjqs7euhlmWkiuDzj6qjN4ZWOSWcJ9Q8O8hRXcn6kNhT4xz+hUJIzjmBUMOTtvFsDBP7v9B3HdP7w9Tjvz/HjyVS9kPREOkao/2fOlawUs2x///In3x0ff/1YSJZApejPX5wJWKz4PViB0OkuWKHLNiv6B+O3Lfz8uf+ZLOMAUG3GWYzlH4//8+03xg/+7Pf7g5W+I1vjqeMfrXhZnnHdhXPLYK+Lj7393zIIYNTbBetcfv+4t8dH3vzum9u3m87jsimfHqQ85KT50zdu5xh/2yEfHDZ//aDz5qc+OT3/onXH2uWfF8/74ebHzrl2xbv3GuH377fGet7wurnrxX8TZj3ho7Ds4E9f9/Ttj4zHHRbsd8f1vfTte+Odvi79966uiv28+NkyMx69f8ltx5rkXRPQPxW0/vSs++oH3xYF9U6whHrtta7z6re+IXffcEde8/lVx0WWXx09+cCv7eR9z2RXxr5+5NiYmUEddiHUb1seVz746bvnWDfGtGz8fU/v2xlXPuzoedt4F8eV/vi6mpifjCU/+3Vg3PhirVo7G7XfuiPe875p47BXPj+/feENsO/7BcdKpD43Xv/aPYsOG9XHir22Jpzzt6hhbtTFe/uzL4rIrnhWXP+P346N//86486e3x1DfWKxbuzF+9J0b4l0fvi6OPgrj1Ka5nnAvkT1u3HwsWzRQh8ZahdGcmZmJfXv2UKUJGSICIqAGuF7UhnHfNUxaQ52f8/L/FeddeGkDaRnKUo1YgtwQzIDjAiSLrHnzsVvjiue8jFNHyt4qhrpWvKrRKNsMO0TAakJlBtkOgBccPj5jw4hrAvFq0zFbWQOnkg7aRtoLhOjscOqevjpj9fnZGRVmvJIH2xvcV9dI/RnLazrrc7Bd/2ubg+O4jo+9hM9wUHaOVLONcRZpe+J+TQfXQr6UpdExoLaXNkq/WEiyC6ripY/T/gD2XTbO8zf1XOgQczAyShmYL4xsDffPzFL7mZJ1qx/bouLuG238Q78yQqFhamfDCwRCvNDjCJIOeldbQ6mqkxk7GL++975SqeeonuoX+451I/h+CgXU0YnTey80nZzJgJjarYbj2cNqJ2Ckk3qH+NcPsCHepBivHVrdLFt/h2+SH6ShiBoTdxRi1qt2C9J4XTxrqRDAZubaz3q5hzaXqMXsJ90ULbRCPXaDLRxkL9OtZub6Zte/w7R6sKJcnK43s2DiITZ/47O4ThGW+qnYYwi0FI6Ls/Vi9kM0PFJH4Ga34TvmwcKrhvfaGetzkBWshdMhQyXtXW9mnBcgm3t23EkBaRi8F//ZW+LEM85pFll9LD8zQMY3feX6uOYNf0zMH5JiFk4A1IZ6wsI8gi0tbhhaGE1cMwwSjoNzAPNxZOVEXP2qt8Txp5xKY7m0AoSZofj2N78d3/v2t+PpL3pVLA0MxZ+/+Klx5bOujosve1J8+kMfiXvu3RFHHbMtbvj8x+Kh518Yh/bujZNPOTN23vvLuOSyy+OUh5wTH3v/27lOz77gYmZFT7jiWXH9P34wjjvhuHjxK18Wk/sPcbPdvv1H8d43vzae+IwXx3kXPToOHdobn/zwO+OsCy6J++/bG9/91k1x1UveEO963cti41Fr4rzzz4tTTj09Nhx7TAwMr467frknPvT+t8fSUoszGyfGR+KpzxTp5D1veU2sWXNMnHbOhXH3jp/HaWc/Ir762Y9RYAH3YueOn8UTr3wWbf/b/scLYssxW+M1b3sXe1E/9/EPMmh72rOeH/1LnVi3dnXc8JWvxBe+cH08+fdfEV/650/EqaefFQ8+5SHx16/7k3jmc18cx23dFNu2ncp7/7Lff0I8/FGXxlUveGl8+P3vjq9+/tPxlKdfHWMjo/FPH3pjXPMP18WGNaPRnt0bE6sn2PD/llf9YTz4lDPjea94HSea2E5oXwtBAASKdbjzV7/gyC3ovB7Ys4vPD3D/medeGGc/4lGUzsMeMakHa0OOUg3ycJAIruBgkUXedcdP4qLHPCUueswTutoMGqN+BHamCS10btCWznWP86iJcwU6BMNZwSXWKa5xbmZStbxBtFKUxnjbjCNBkXaM+HfFQGmV4T3KCR52eLhmlxkM7yoBUM2u1zb52HVQAScL449WiDpwxnXjOmD/IKZRCEuyP6q5IWurAg2Sk0otl1Bkw3TW+8T+VJuLOSjkqJAVX9A1951TXL1hbmIAM+jjsj819Iv/VjKDdQQ5xnnWHTE8XJM3UJ7RAGfdF4m3tNuTPM7w8Ci/vxlgnq0fSRSho/D9qbNGnkflJC0rCKobfBghVrFT5QTxch2vJmqw8RZNm552ry5zvt+ZT50S02HhYSchx+0e6ZWoVNJ47UpfsURYRTSgdm5uYHf2yjOozluyISS06zsyha+zOEO1xs7r2gHT8mTUedGaCYtr4fSLxVIL7YoQkwHLmYumDGSkiP/mVPicDkL4Ev12gFkTihZcqciLAUN+cXfkg6wU6kD1YqznqAkObpr8ksHb1B+ztaWwVDWMmi0qHH6q2ZDYuF+9/pPxxc9eS4jr0ic9Q+daiUb7eSu4USvNzrt/EZj88aNbvyfVilwvuK/4TsxNhEj1BoxZOmYra1P4Gwzi+NgEWyIw0eHGL/9LXPmcl5LVOoWeQahjxEh844Yb4tZbvh9XXf3a2HDM1njDnz6Xsyove+ofxpc/84kYm1jLpns4PmQ7R285PhbnZ+OTH7omTj/r4fGwCx/HXk60DwDqvW37rfGoJ14e11/3wdh07MZ4+nOeH4f274xtx58c9+z4ZVzz+lfGU5/1irjosU+IG67/THz9y5+JCy7+7dh59z3xg5u/G895xVtYg3zwCQ+O33jUpbFu3epYs35zYOLb+9755pif7yMcTDjv8MGYmdof5z3iN+PjH3hHnHfx4+PMcy6ML33+E3H+Ix4dX/qXj8ZZD/uNGBxuxc9+8v347cufEffftyNu/LfPxFXPe1mcf/FFcf+998RXr/8UxeIv/70rYuFwJ/bu2xNvevVL4lC7E6ecfUn8/Kc/jg0Ta+O0s8+Pr37hM3H2uefHsRvWxtnnXxQTqybiTa98Zlz42CfHox7/e3Hdh94Zd915Z7zkz98RN//Hl+Lfv/jReOu7PxxD/dConY0WejOnDlEn9ZZvfj2OO+UMCjnguTk7AaPZQZydHp61e4EdQB2FkWZ9/ZzLp/qhHBKJVKlqxBrjwmwMAb1amCfEesPnP0Gb9HvPfQWF8GtyTYNs5ZqtkRe0fLAVaGSU7RKu6TOLqXqYsf4gqDA7O9nYOEmXqU1I8shq5XAyYQJMcYhZO8qgW6Wpovsse4B2Ew8CUK2Paln5qtsyHCjXTM/yPh2NwTD7wbMNJklS+KvhYPwdzt6sW2d3IPrJaeioTeZNtM3ODzYIsC2cvdmwsK1SsMHvsfPdLoX6X+0zONquapGzqeZ3NXKixe/IRqseaTWfkkWizljQONQSgW6CzANiItbTLPqhczYm9FlplficdaJ0kHD6iymGkxNM7CApp4eACogp5ToHYsXU3KTkxXljymRnO8mSEUrQ1pmexWL50XR2NeTnm977uxqW8wOXI9JDN4RqQk7tHGzkYcCbHr7U3bPjZZWyGl+DB8EJDflQfL5+j69P367xT3rV9yIHE4sI1gjbWsGN2DglxoDfY9KD5O0cZak2uhSrJtZFXcxH5ouNC8F0ztF0g3KnQDG+fnauVdluXcBvWHGZrXOJV9MgDO1g8RypWC6vJ4cL4gQgCkiCfepD72C0/ayX/AVHWKGGZEPWnZHXMzwX2Mrxkx98jzAbPg8mK4woyA+YPQgj53WA64C4AXqqkB1hVuFNX/l83HzTN+Lpz5VjWuig7xPKPqviezfdFDd/95tx+XP+JDZt3UbnctNXvhSrV60lHHbp7z4j7rnnrvjPm2+MV7/5A6xjQIbum1/9Ytxx+4+irx9ajvOx7cTT45Zv3shNtHr9eo5jmjq4K845F/XKn7PXEwHeFz59bVz4qCfHqWdfGG977dVxYP++OObXToi5w7PxyzvvjJPPeEQMDPbFvt2/iP6BpTjvwt+MR178pNi9e1d8+mMfjEc86olUPYFzBHP5Z9tvja3btrEf9KLHPonfj0kW2046PX5y6/diEupAQ6N00Cef8dDYfvONXIuPf+rvx9yMlEDugeD36Oo48bRTY6Q1GD/4/rfjb695Y5x+/qNjCGLV/YNx239+N846+7zobw3H4UN7Y2J8LM5/5CWxYd3a+M43ro/jTjg1Nm85Ln52x+0xODwex530kPjFT38Y99z14/j1Cy+K/j71Yi4TcuvjFI6vfeFTJOtQejAnu+O5oS+QmdYw+ntFMJlYvZYydjC26vttxeAwiDmLMdAvtisMHPYJjoE1QDvAWnSZ+wjx9F/89EfMSB/zxKfFZU95Vo+odTWdhnqhKcWYmYYzXWVr2pdihXvKRYpsLMypl49jnSAVqJ5rBLHoMTVDFtftFooux9YnKNZ8BduZ3uAWdhbO1hkimO2ctZk2tNnLjR3SD732q5d4g2yR/blofaqOxSHhORS8gZE5lzKHOTfloETUOvgutd3QufR1iwPwepbQJmRVHJc9i2Re8wyyh8i5UI0YMoAAa3dJo6lEoNTYPpfWPLOxtjV10OGkB4QaoGDo+8W0GSFzuAZdE5OaRDrI78gh0MwSK3iVjpLCIhbP6IsV+yf3LlMZIqAgIIUVTBYfbA03EUpvfwi8tYYi95JmCs25vijBMG6QzZYIN0JXzrUrkskHZyivZJap3NA4QQkJ+NV9MwuM2hw7xcAbN2h6drJmGSaU5K1L2LtpoM0PF+hZWbTFzfFnOzsYFyvjcMBq1hL5cAGDcJr8KHvO6PTYpF6coR34PHuoROwpVG9FgLq/ct7NYtQOpWNpgpJU1UGdwfejUQQJRduAfBHVfvZj76P82+VXvSguesyT9P5snvZnIdItKKsUvtFuYgEAEDjqerKHnqpZd4YED8C3uD/4GewzqK9ojuSJ8TtPezHrdpTlg6z50kDcf//BmJqcik1bT2RGCwHxu356e8wfbsf6tZvjqC1Hx4G9u3jM4046g/BM/+BgtGdn495f/SImp6Zi05atMT05Fbd898Y446xHxsjqiZidX4ivXX9dTEyMR9/SQlz6xCtj44aNcejQ/li5En9vx9ev/0wcu+3EOHrrCTQ6t/3g1jiwb29cfNmT4/D0fgo9MJptjbMGzGh2fCxmZvZTKlCJdotlioW5yVi9dm3WftGIKP1XEHRWjq3l4GI4G9wTtY9AJGEoJsbXckIHkSoIdcdS3HHnnXH/vt1x8tkXxkBL7Qd3/dcPY+vWbTExMRGzaP6mgDlKJDBwnZifQ+YyEANsV0ATSMQcfjc3HSvHUH+UDrBgL7CmJUBx9y9+RmeFtYhnxzoyez31r/cr1hWcG/4bPb9wnkA9isZo8LM02ni+Oa0BECiOg+/CmK5cqCQMnnrW+QyaCJuC+NOei2VovxKSFDPc5B2tUbVg4RzsuEyeg7rSbFuN75pzWAbrYg9wL+Q+J0+CTrL0IxfxDrVFobTjoLWxLclDkE0qiJiyGfUo4+WstDfRMIJV28UuJ5NuG78DkQ/PQAQjOVx8Hg4S34OB3j4+SDmyp5lVNex9GBDcM7F7lWWKed5VbloqJRr9Htcm8X73G/NuEQ0TBI/pQgS2OKFGZTmu91BZBfAzXuapsMd9caFRMvN1Q33KEKkGOM9KiCMHMyNAaEpSOdOTerckOujJNIQhnqMgVr6yE4DQcooMrNh7cPcyJi8YpsQFeK4cFoELwIj49CFFFFx4nhKQ8JqklITdWu7JDwoMUXh1e32dT5GaM+SHz5sN5pPEewuU0j1ehoXt1FTE+8pGqM6zEuH2TXKmaSjS2VkvzOHNZefTC7s2m4G9aYI/EXCoeC3HLXbpIlsMNqwXHKVIbImGl9l6Tg5BxOpnYek8vBcOFPfO0ngq0FeKK46cUx6P0XDC3w4uvEFiqQgluNCP3kFd62D81/abCZPCKAFexbnT+AyPNJCQiA9zMTs7nZJh2bQLY4kMA3Jni2I50pilfJ6YgtLmdf0FAYJh6VPPPJd6nmec9YiYmNgYrZGcJJNRIAb/Dg6PMqsEysw5l3PoQUOv42K021MxlP1QfMbsjdS5cfg0GHloL8DzWejE6PhqbtTZpWA7x4olSNativVr1scKZkDA14ZiDkZ7doH1HCkmDcTs4blYnJ2NsdWrY3p6ihqnuIezs21C6eMrAUm3I1YIwYCBGIhx1mTacwc5kopMwlhiUz/GX+HnwRRhJoSEXkGIog+PkpkHcWdSJTimy45iPgZGhjlqCgAYvgeZ5Uo8r8n9Ea3R6PRJxB0TVagutYSsnBsrVgyM8PpYSiLhYymGcj3CQdpAYz3D4DIrS71fEyoIIVcEkVrbE6O02m3VvoEqeD26pID1Bbgbxg1OjTXnnvWL+7R23VFEIrCuQALDfcS/YKDaKArNKVJu3p/4Vz11izx3fBZrjgL3nKEpeUnbJdM2aJiXSrapnkA5PL8YZHLyhmwaS0tZ27O9kPMstgs1NArJZzZpu1cjW84Sbf9qUo/eV2qVhlDdz+fAF2sIQYMJMTgWHCTOHlmXmay2nYvzDrZTdafPaku6XjKJoYecQbGHAHB0Hog6ObuT153jEb1+aMc8r9FtKumkbfPwHqBxdPoQCUi75rVilTMmBYFuC8iN9jFzNDfFAu0KjvjtjTKSmbYkVqXfaGqS9Ecqcfnxrjg4eXAZ/WT0pEl0MaaNk8KJwIABj63riKLOqvdHRyuO0QvHDkIP08xOE2LEzOSNqEawYPP6vX5o2KQanKrpRKgB1o6aP2dvUO3wnLn2ZpX+b+18byYu7yQLDFC/U99f4FUuVCh5VTVIbqpUI6k3Z4m45PBh6LC4DPHwqwckJo3zRH2S0TTn38GUqcHT2SE2KRY0h96miocKyYCbF6lLiONZCQfHL8w8GdJGZioHE3vhNkYBsFNnlvU7TOzwa/LggRgbG2czO4wKadQTax+gJiLWs9itdKhDIxzsS3by/DyhOHwO9Sv2gabaxdHHbuW9AakH9UmryajAoTFPfuW40Qw+RGjAJiAsQ+hEkfFAf190FiCCLDURXWsZTQYD1pmHRJnkyZZXWJ5M7DduIJg9Sm8pE6mDp2YNcZ2o3sS6SjKqZ9uC7DBNBi/eB6xjTJDM50rUAc+QbT65DqngYtJZi+QWfz/1ZDn6TZsbL2dTHKwLYebMlgwtMlskcqASAiYm4GVlK65T97FRMB0Gsp0TbZZYnvC1m3HuujJrehmZ11majRqyArdFSJIOzxI6w/Ncx4QwUwFrFVSQUqgdzx31cGWSCMQwbaUjOzQo0YKhYWWXyMYpCJBVItsTTT6pSwpCR5xhoa6K91qSsdkLZN0rI4TTVBLkZyw9UgSYcJJUeMEgc95DTyeSwLkZAnp2cNoKENxC1wStneI0xSvQOtNetWpOQd+87pwZd+/hfhJc6KSzLQL9wTgW9hxskKf2MDBOp95sLu0SXiOkA9lelgES+iPZXtPCaD4F/j4HQeNAH9EuMsDP8PpUqGL1RvcQwakyftzj2g47WWLWzmkchdcge49aK2woIFhwN+RzBvvF1reNUCCgiVTIgD0020mKr9XJQi1+rmcC/5SoJPY8hAK62hCymO2MCgdEhIVI3Or4vjmKaHDxlXpNenxnkqX/EUYaWVCZOecCNDJW/Kz6loqqLtwbnnD05eOWVDwdr05KDqbCQrsy3goKtLFbpAHrYV8FJogoOHBUgkNC7AAPy3VIfCUGayLikVNAQ3A5VrnhanWBk0BGZS1WZCcoMuN9YHRiATBhYd4C+MGBgObSiXRUFiZaRpreI6Kmgmb97LyQ6xYQvisFExyF1vRzrGY0/KMGiXUhEoDIWe4to4h2a5CwGV6Y9Ydz5TigVBjh9+QiBwyGc8Hf1m3c1GQKrEPlJI2a1UjUAot/YJAKNo3DyiZvbFYaqtykYiouBJSAlpZLjYvMXnIMCgQMJ67oVoFNV00iNTwVdCqQc6RcjD4+K2PBLBjSgUleKlR6Rfbqq1I7hDek1ybaf1mHovMU5EQ4CkFaEptszG2IaHASSvS5leNqXJOchiA3nB/uIVihRhvoOAdKnao2crqhMuSUZcQ0iFxvYBXa+cII4t7ZqRvV8LWRKwDmYUeBBbwICTsD/TE0MqB6EDJlqg+Z+IeApRPtxZlAFoMXNFjVDyeniNqlDKvWntb6IqUEqesKpGIBWbdYj3iJSd0iFA7YGtMvoDSDejfIKyxvMHgUEWcpHRnJKflyEKKWKMDjIthw73Fmqt5ox9b0G6dDdGBWryUf24QXlVLQe4r7LvTHTlLklJp5rk87y/aex30GoxXHGhxU07wdJO6Ds3p3BmBual02gsMfHJaD4HVStF97vGbSg63sOiyO1VmaV5C+pIQJNUyIBchBIgexTZSDpKtMERbC+9grGUjKLqtOq++1PCZsb5v8D1wXnDvX/pLnheqY6tHWNCVciKeXNA+z+oFOOdtGbK/6+9FLWdrgqnmQGl6sAuk8iQWI+LnhsmCtjFI9kbooQXIqrtbSZaUW5vPxQ/TiwbHMwnIUCUJFpzOX7DeNLcFL3r8IFvRerDNI+7neyKQ3gyyLWefpjV4yjW6WqhcRHKSmTjfwemNA8bvebLPeEDZk2MgNEWkAzhUbut30lmlj1FCPhoCyGZ9rR1kQDbZ1H7PJmN+RLF4/cBzL0ZU2o56xN6AK2IUUxOtoDXLCfF+fom4cw3qS+NnQL94LFQvQ8XENaA2x0yvPu3se3ejK8ejr764ja0PiuNqU/g5lA9oIMoxSQaHmo4utdBoyyH71E/7LiS8LqHEkxApZsqHh6CwqiyJMh7WV5A7fewSD+O559ET1K3CjEa2mGeh5D/J21xmugw78XeN1CrvRmSCPnYiNajJQq1Jd2PAzzgHHtyHBfaAkWBrL3pl9NCbMoAF/1oou0qMFSI97BMMG2TtkxjXs5oZr9MQxQ7PgNJei7l/dl2zHyudC2K5S48gHQY1XCsLjulAnWoqhkWGdS4pfODvDXplHPQkMxvn5ZMgWpyh0C+ByyRb8vAnvVn1uhn9rh2VBAPwOBh7fi+zR98DXA9gTa91zJ02009qAwYXKSiXCwT0iG9WNMJR7VjPdzdtQMIRbkiP/muDdtoXwSUFEKgdpNq33eBO8ZVDKHvVF7Bu1t+AaXc81z4HzIEN7rT4/z3T08wYKUOxisfG+97Y5qJ17qL3sk84ehKsSgEvth+fr8WAcX6ZaZ+/LM0DxeyNyCPRkvAphlD3Yfck67uF/1Lau3ot1BonWEZPO7MucXFAoAOosGh5bXu6dq38neECe2hOe4ekLzFoYrTY2dT3SrRn6mxaQewaLwDCYbSi4YyrCQHSWoYGYCg+kGuuMTD5qhAaq1n7eTE4sMKzbLTFHI6aT6Bl7I8dYO0o+6OQeVTa5i7yjxVSgqHrj8mfKwamGCIdiJwA/ODuH3rFZNiz7nuncZOTw4PHiZwjnVn1LwOrruklT/5UD8HupK4rMXDXzRn7qASvSsCwMOOGtmVg5Ds3Sed2TzBqaZ6sv4ftQw+LctpxT2YgeZ10Y5JVaNIJ1gf7+wAxC17ZrNRE5SZEF8BLxQPq3JiSRccaahcZ/IcPoLCKDLMOvO0n+QBDAsU+AXlHDcqTaD+ay4GvDC/xBAAAgAElEQVQ+qmVB3HgfHCSE0lG3BMkHNT84Vb44sLWlWk5Cu1iUPKf8O5yQjTSvh85WkyUkL4gRPch8YZDFmlQvqJRMsMY5JSPvOxqu4SCbrC/7t2D8Haw6gGWmSKeLfmAZIDsZ1InYzkPI1/iJNhayClwDxmwhk8FoLAZs6DdupNMMWWeWn0QwtUvxLiZHwUPDcY9AuEC/Hp4NysWu2ZXBBZh0gWdoo63AuKzSplcyJ97jnOCw8ALzVOzUevSVAnqTw3CP0SOM+wUnSmTMcCa/R8EM5mvi2TiYbRra4dgJ20I3Nu9bjtSr97yIdBpW7f5iB8t4X4Ne8X4WSZIysNmEHt1LvFj3TBzZ3+0gVNdQlM3acyBUod6qUgF7P2GzK0RE55tBdzrrWvkMQSEy8RUMjhQgMxusUs6G4Mf+byAPgpORPcoySMC8lDYUoC9kMKFjeY101zqFxihAbFo1aGcVMGNb1OhJV+3To6vSVur+CcUQ0TCD1gyOJX5TyDvJLdI6bM+3l1GjKOQTZQxu2pYx1Bw1an5CULg1QCadMfMm+kp41YulF1bSA7XYrU4YBhALynCrG3oBV0KNh6VYXk8pitcRk6xaNuTkFzOTm9c4p/qhuqZaE4X8wGXIurVenRFSJYKqCyUzxleWQnUpWut0CqTXuyEcmTgal3OYjdFVgDLKNWLwbq08pEhN18MFAigjMDcQhr1kKc42DS37/uhzyjB43gl1YFE3v8uABZ+xhiIgKZEvBEN1lsqYndoo0Oi0WjRUqv+IiJO7mm+18oXp2+hVcr3Zxtu9YYQHE+7HZ234NPVBmTSuoZb/gnGdbysjq/UX3R7EZu8emBrnq3p6ir9jxSX5w5krvo6MSQSHyM70YChObW1HRLQNYrCsjHygLw1l7gudU1L6BwoSow2sSN29em4mx7Nt5hsmYYT9WnboiQjgs62BIbbieM+SfYjiEEcs6XnY4HB0XLKZuS+p5I/9nRKTnUXWH9l2kVB+Xa7ws1c2o3qR7YD3VGde18UMAmtqUYxn/B2GjoSLFUVyDsdoDedkk2YmI0o7MPRGAYRqeKSV9ttik2n3tj8hsOkfLEO0Jw8cYFCJjMrnaftGiUkPHkgxD5FypKvq93dlbMx8elCCtDuuN/7/7WFlK8gGLftb7tEQrgOVngy6ysbqSRyLC6g9S4N6ZKTMr5TtUDJUykzI7hWk1S+uwcyW/XvLj9ZogpjqRfgb6wjW6YEvBf21gyxEz+7kipnvAOaXehYo1rACHonTlAHPnPXYJE7FFsNHET1hkgOHDx3dJJHUCBT3Mx69slmvITrI2blZBrzO5LRGBHV5IRDmYc8K/6oNmBuUVPFkJB1pA9WLyhEPPk9IJeE0R2hyFpr5JaOhkVrWa1VkKZZa4yQyq8TiVsSpIjnuCscFMUJRxqn2Fy24btjD9YMHQsMOmOgcEgXw76wTK/ivOFffBzNqndHOpiQUroMEBGRdFCVucwySIkPPrtSm9H2wgUCdhTUJTqjQJwr8oOkFOKbZbHbWjZNgcT6de0pBHamAbQTBkSnvGyHhdtLJ9YyA12sRymmjDohszhAaevJq+AnOkbBLJJuwCia83sqzVZ0H/12ieK0LXDnWj+EyGecc3QRZRMImaWJyXfheFoMVMTySUntJfefaxD3luCmtC1yLGXVkKJrsg/r86KqYn52JFf0FfjLcC51K3lsG6n001HaQS32CvkTUUd8q1wUJOiKfeF/CsXhobQmhdBWoccJYkOWNweVsdlZtU9c7GIP9qPuJsSj0JwlbyWZm9gnmL6HYLKmA5csMUsdp6mgcPaTfeW3p7yXrAQEIxgytEejxResAjoVzAOzMdgAKcsFhK0DhPabgO9YumM6i7tsB01ExwNC4PLy8JroMWmZTcBYcg7Sij8OyYb9Qm5qaOkQmLNs00hmJGSl5ScGSgvRJLMprk81QdstevLSEys51fxTcF9EOX5eP0XvP6vunv6EHTyPQoNtMxC3Z6817AckmIuX1XGdy/q6GvFWrDGWg4vc3ilpACbIHnTbegxeqfupyHwqpyPtUJS5A09rXcMrYJ/i79r7ES4BYMFDKPc291gVNG+nS2h9sQb9ZRCvYmCZ7TIKRv1/1Rn5CwdecVJFku0ryx+/LfUGIO+HIJuCpyIt+Vswg8QVeDBx+mxGGFz1bPFKZxr8LhIdJKa/l4wYHM13NydX8IvbUdDemOmJ3jQULEyk9Xiic++IxaHmBRtgbtfQT1ZAc+gsN1dEps4sfbDTtJlGzDc9VuE3esLp+4AeHcxgekaFVrVJkGztIfEX9gJvxOM7wcrPgOKIpK/rV8RcJ4czOzHBCfV0Pwvk37RzZL1Rfq5V3+pbUuwpGoKIrOcg6g+XDZ3+r6hFW/Tfc7RqLr8OBizcEDKzJWMhETICgMU+lfa85Go8kyjiDRIbG71pe5N/qwEQbR39TT1OZLI5jOsDANTBocqZXTW1B6wx7HZuBqyYZSMPV8+PcrjQ2vpqbDn9TPU5jysDeBbvSmao3tx82r5UU/hZrqFj7rj35XPGvjTWFGmiBgTyoIVlrXWxwsGAaA5rwrzMVPouqNuz7KyhXzsgNzqydsNlarRc67wwIk7hkdMbBk+oycByrdC+4VxCZy6iQWZtGskMqfQaeGQgaPakDmu5159KG+uei0x8YhgwnOXnoAPf3yIh0PTngOSXmUIME+xhOFNDp8PAY5zziheOAnGHvrKBJTqSQ7ATLE1VAg/9ih20cWDtYw2CuAm60fYHNKPZSxtyoEa6HEpaNgxQpi9c8UOr43msuB3QZ7Wo9+PdOEmoovP4d9qPr/bRbCW3qPcroXBP3MW3M6/Xn63I7ldaoAs5eB+mAk/sgkR9fl1ER7wtlix4wXOr+aDvC83Gfo++VbK+RFJVIYIvqlxMskhT7VFYCEQ9yk9i32ieaXdq8+gQf1yge6qUMUjJg0X0pEC/t7uISg1nZYPkBllVAQm0XsQPf0xXznYXl5o09Nbv6xmNPA09vnGYurhLtwziK5eksz+/FRWKR1jW4OkvQg9XNxkMEJV6UcDWp1uehjYFMRTMl9VlJBJGanKw4OEj0ukEhHq9yLDireSqs1LVB4+/OTvEZMTf1HV21kGSzuj5ZnLcYrXWNQe0xHUbFZJdhUG7CBLhmtFDUg54Ngzrz7j73NI5mmLXUFGuIyRtEi0IEKt9X38Pejdo8+1xIWox6FrWjxT2DEa2jdZFQivwTHCA2Bn6PF5wjzykJNHBivQ7cbQ5UOUkSSWGoWndR/9aECmxEKPO4Gb1Z8HRGghJl8JQJoA6F7/akcdWhlFEx2l7SRAUbKxzPLQqA42Bc8eKQZrLf5JSVUWitSsIKgQDgUq0bwINgZeJZ4LOaDYg1K/TAkKpp7zUEr/WFqQULHJzMbGKoGwZrtYZL/ZQ1TakS+fxNWKnRCJw/vs9TfLz/6uCFoReCuUZIv+xPv99tC773dpgNIYYlgJR7TEczeQgC5h3dx0b5BvsZGw3BUpFnM4u3sGXl/GpUqjbcWLfoifSzQjCE74dAx+777qGz9RxHnDNgQEN2Xpf41+sAwZcIdWVOKu9rBwS2Eoha5cZZMG0HCFzVhA5+X7LC6QSr2Y9qA0PWI0KY12wDCyb8SefTJyYtWq0QHEGDFS+Mg7IdqteQ17f7HXsh6DogrG2OVm93zbH8rsCnruf1JQu1dkjar/AZ+FcbAtmjHaT3Jxyf+n09blCIAhi0LuPBPqPdZ2glgkAhVD5f1/nBvVNAVoKA2oEqy0/pOY/7S7vAa10BfkIpF7CHurO0uOwJHYbe1G+oWovlmaIvKdZ+sMlaxYHrYck6ccEgdpi4MCvE147QN9wQnyO7OjLVZsyZgX5oCUY6K6VR4zgpNOgn/Eqjpc2J7FEtJs4iH6i8g0PX0SBIPnSqEMxNqJfnUuq7PBs/AF9LfQz/Dg31jEgTLjBsWNdC/d76PApsVQITbzQZORigB9Y8BaHJoajFAxR9ZWQOUnzuquclxJSb3g3fdVYJKGmQszW1MGEcWUMG01MHEakkqfuEUlfAmCtKUwagjGI+ZwjaKaD2gcwUhhVORxCd7oiNuTZT1g+qKNstIM5y4IvhFIqjh9NQlgFSDSA8bDo7SKMlVvTw+iFUU83LMwkI2S5aHrAPXb+sNyGu2xA7aqK89tDcQt1qOU9m85wHanTEcKTEJpRVSVRBiMgC4dfBlYAnB5l147NyugqE2E+c2XgxZkVk2s+gDjYaA9fUepJAh1YJnAUc5H9DQqvbF+rAQtcJKDBn8LHWbFRkmqxnBMyYGG9nKs6jgr0mC29av3Q1hoa9l5yBO3DCegKMCrsFhqqvDQ4TaA2gVSAoRKpgn5p6n+q/CnYE3XI9EmJFkJ11VLRBIPDKFgMT/eq9i0y1DiLxN4sLuL5YO/iGPZxi6rYJzpx0Lyu4EFJwA2VWpPsS5dhVn9S61Z7E8WpVr/pcsW7d08qWoyOUO1yvJJGzymZ1XqWzoC8shlEkvWS/dB5NUADyE9rCKqKOuA3JTm26FpBJQo1KYgpkQLcGiPSgLi77RQvR9J0uz8vawH3THmRmWKODbOugeEg67EYRTmWQuiWMe7dxkMnGcysHe49Qu0h4s7l5jIqyztecpG47kCfhuoVtqoUto4oHhQWEzeGH4+iJdQnPVaseFG9yNlT74fJ4ZnSysb48LB/PTDI8IQ8XrbNRHLeOmB+4wfXw9R45KA99rsk67nu0U6/TfkVyxbnpYXcrAek7so2D0XbP39OB2Vl4YdaL2dO1fb4wrMg8cC6IzLiQq6Gm9X2kcc/m3WbRNDPRdO3teSihzNIh+Dsc3arNB9NdZlRnwyLOuXn83hWKNm2c6565pgaSUAg1ELOJvjGyVX+ZjYnvgYlkIoLIo2JaCBqV5ejU3lAiVRhpNMsLCrLR5mYL1Xbr9epnakdppwkn5OwR72cGyokDBd4UbCV1e85GJTlHUAS1d6mAnRBPzl/1vcHx6syI57So3s9WjvgBPE1ica5R18B8/vjXxq+mt/vZO6Dgvq2yJMF4OjXWo9IYOTDy+qZDYa+i+iO1dljJkiIPW2KGxGgEaSrLNnOHD+a0jNXsSRT0LZimDjZrZ2h40dmQr0F7QmQnvMewKoIGw6+EazsLMTayquE2+POFCFWOiEQWgbRLTmz7YCakmnfdeuZ1zWC6UXwp2Y3qkR4ILQk3Z3c+9zqLt8MxX6DeH37//KxKA96rcrbJW8jkxfvDa9NXZxjYwYDRn94aJs7JEL/tjoMHO/naDnGfCPTTlBZkwSHyVS1Qgv+mLOF8m9mvdWO5r5YEpdbB5nLHBB3U6Psp4zh7eFLPp+HAVOtXTc8N2abrWDUEWLWNaOEFYVcHo04Yue87y6iQJDty2TMeM7JI+mvZVCKRMBvL6CGTh9wkNhDdqjt2kLg5+Nk6hnX06oG5nvLhKKt5QFXZ0JmYHJ/USAyL6KEUqSkZke7p2/UCsmH1NXoBe7H6PFx77GWzui2kZFYq0ju6lRGvKcS+kBJ9MQNgf5XUM8xaLPVZ3FerahReaIFQFalZ6cJ1mS4HyZl3cznctTERTZ2sjmpxLhr3JccNhYxmo/PmFdKGI0zVKSX0MHd4LpYAl4LSXw1YpTHOJnNHxTZ+Sleqh5y9kWax1b24DjLq9eMrQpkO3wHUQuepv/j69Fy04OseN2QFjcFLg9+VGVbqITZcbCGoID865czs8DOgWTtZkXCUUeJZtYbLDEJCeHBMA4MpuVfakHCiBRZLBZeESO1UcDytTwUjru8fyfGAfNSXtUau/SRu6B6lQcL5Zc8papD8PTVPdd9AtrFjBhrg+jJRBMpNSghALNm+WMpWMOyt6an9MTo+SuKMrqu0LdlA+rzw7Ot1Wep8OKdyvjgOxM7xQhDHNQlpxxnUMjuc5oE5m2BgG2JjEOUhCagTJxOVyFdPX2d9Dg6qehmqWmUgHv73DtLXinsJIhjWERyuESVZ4VqOrgxR9vq2SIH/W2pkZr6KL1AjU15/fr7OFL2HDCGTaWy2NZEpZfP155vFW1V9bT8B8eLGoY2NfaRgoGbdtF5baAejylSWK0xwhGCK7aS/M+Nl2iJA1u6XxLk3Ck9cz7nJU4UMOaQtSW9waJIOuSBNuweQEpGsTNyxk2QNsq5+OrLkOBpErsuCShuTWg1BbsZ8MYIpTkk3Tersjux8cyG4bINFFZW+PjI4ncE5WrfDax5KbTt7CD/1ghB+L0izdm69w5plqJrb2FX89wOyio4yG5AsCtHHH3X0XEf9+H6fEyGBdJAmEKAvEWLFTRAA8kGOj9F5yXA4O8PvjlRLxOaSMbSQgmBwPUNBIrXDR52N957Ubc4P4X83GUBmsH7WdZahZ9YDQ6cUl5+nnA+Ud1JrNr0TDTgIOcm4tSEvq0qZgFswzDAEM1n6tmJp2pk+cI5gbSw1jQARaX05Nui4Jt6TFIxuSEoJm9mp1Odo2K/O1vSc3O8l0wZnKWhHv3f9z2uNxgByWyB7tfRMXT9xFu82Jx8b66qGHOvAsc7mbIQkT1burGGoGi1pvrN+APmzMsh+AZ6AOxuWdJZSKgeJj0D9RoFIsjdRA0bpEspRbcDaA9FHpipE8KdjYXk+xsZHFQpCtaalmprvJ7Pw7GGWM5IDAKztl56RyiTq11Vfo1m6ZHCzNUeoB96PbNX3VOhVmaBhZ3ckRKnbtqis0NiFLvKStYinOR4LJ2DSSnGwugLuN4QPLZUTat5D/Xx9vbZH3M8cHJ41b/akowapfUzVJBNPcm36s8oWFaDVwhaenet7oz2D95mZnvBytaiahKpC+nBcQrwpPs/rcEdBBdGj/jidA46hZGQHbdsE1McynyIfLsVgtprIDqjlSuPSsmyR6Fhx5t11+nK+WM9ZDcU8Sy46kdCae52wrP97xfzSYvY1dzM7CYnVxcWMGvxlPHbDmcVmBwAsajg3K7ZAqsI3JJIKQnSU66J0bz0OF0v4JTcPpS5lBZqaGd7TtJYwgh4gHOv2CS+k3snUfngSCoA6hqIlK4aI7q2FSEJQaq2K0aZbh7/XTtGGt3loCZUucCpCmbaN0VfsQeuTpiGPMSwiUZ1A+QGViLVAtaI7q+jfQK3Ez/FCFtCtZ6vbxnCHdaxGpssc31zMNlJ6f1ECqQOJEnSIfGSjIkizRJyu5SlQ0k2zYa6hLf2te8i07wUcHV4o7A8Ma/YdXoSAoIhyWC0DPr/isLD2ZIATxNT9dd2Btbpg+4NH7LguyHaH5jkXw02HShalmXFSkILWam14OYmlGiWk71T7QHmWQcFxGABcu5h9hVhwpPvva6yREqMUWqfdKkleP4R2VUVsWhF6n0MNU/rZ9EHOD2dXoR8+pv/FORVkweIhSsHIvlwSaQu9Z9jvcFitIQgvwAG7d1HN/V2BdH5Bk9HC2c3pWSuAULTvftuRkfEYHh7iOuF6AROT96TIIzb3AyUB7hLAetpTzKqybINrhsSd17/tku+ZyTR1/dV/kyMv8xnTUjT1Te3N0jPptVzDrg7saxRMfZZJjMlWBGffHFacEzeMbEDsQQu/BMh2RFozpTWl7HklNSAZuvdTgXepTdbP3xmogzfcVA2iFgkGGqhwPmhZgb6v7T0QwqkpjcGDg9R6wz33XEydh2uo7D1O9SQFyQuxsNDtIHUNZdRZ00rVc6/pCDNIaALyNDa8ngXXJy1BuRB0kM4U6pljuhmqJVJCqMoinVXCyLhJWBJAWgB+eI6MHNmRxlsZTEOCjZH3lJAmCkKkr0iEpiT7JAd6tC8JNTbuoVuSzuxVZ282lE1mNVCMuhY9zlAb1tF87RTweWdcMNBNrbPZ1AXilXFHJgMjqpoQnDcauqGg0UAJaVCld50eOK8XDxviLXVfKo6La1bbiPpCfV1ijOHD7QZmgMHAxhhaqfqgSBdFuYKZUbX6S02pu42FGohkkJXeS38MRsZwY93gL8PdnS11ZU7pcNxi4Y2Hf7HJkHlynmcSMJRZy1i4Jmmjzubiqs/P34MLxvQPk4TsvPnf2WagDKhDEeQSEOi87XxqSJdrBMLkKc3mGKOO0rtJLAqumuxt3n2QIIyoT9AT2Ut9SfvJmakdSR1Men3X8KQDQzrOAUF4/a1C9Kgdj5l9hBYTYlXUDuhqkNvPvWR+1rWDNQGkL6BhqbYaOxcMucYLexNDkvEaW7OKjEuBYCUQLVlRFc3T6KnRe7lnco31QMEAx/1ADdxQa6t/kMxwPEejLHWQxm/PGjTOlYFX1obRWmx9YDtk1c/l5H1M3wvbCe9JGvBmPyqYKvZN2Vh9/4uOb8mQzXZFIIjASsdAjyT2XQor0FBJKQl3WHtTzgYlEfSessUoT5RZL/tdkzldwaTFdqg2735CfbQ4SF+rs9EuVKIlVjTYtbBgFjnn/apqzKg/otYHhnEJ+vp4zrI7+lYFXkAx+6VPnXaxA05FQqpIZACbN846158IX1kOYEZYWheJFlSEND637DiC/rBVuZjEgMzT7iywD7JhFbHuqL4Q3GEwABsHkcxW/a1M1bCxAv6sTEo3tdTl1ARdU81dX/Pvml7KJN04OoaBpHgxF0QRBsaiXuZcvNxqeQNlFF27UG1SxCNdhySbMmPhVSDyLT2KjuDqDeDrw794r0XJIZ1FgWFmtYUV52v1AhBppqhxuOezRGpaAIqCpF8JeFFRuDI/QI0KC7sjUP42AwqTPLzADAV58+I7SGTI2Y+uYRYj6x7NBcmyNeekTV1T03UNklIjSaWJSouDX4B6C4xkR/TqurG7mYICSMUM1cpxM/NIBSebTBr6uvE5HxLPM2ddNk4xs2AbNbwVbUCu/dRO2sFCTVbRfS09gAwi8rubsTrZJ4f3NkFmxbz0/avJRIaLfV5stwA0lfUawVSYMuKerOIk6+Chht3w/bWxqteEP4N+T0GhBX5y0GhkptQu9Z6SJYiZy37ofFYNLAkZw6omqlWqFgdciydywJBBhxXTXJCttbL9yvvMeDhsCGxBex51KkHQWF8NaSbXOtYiM6Zc024twp4Bg1X19/kYynY07J+6LaVx7FVQ7ut1CxEJJ5mZ1zB/Y6zrCTl5IVhLNdERv/a5+1q4H/uGOJi8Vm7xulri7FPtOX+XnRNtdQeOf1Wz5xplnAouJFkxj+G9iXuP+wydZa+ZugZpx92dsJSRWshMxTiXjm9BgjQNSnrZTpLUxkTbyTFwCuLV615qhCMt9ajWyjguEw1VSlSywejPlX1BYKp7U9qCmrUEdID1bWi0CnlET+wyHeUDZ+HyeLBhJmMmtAuEYsX80sIyoQb4arKJBFtyAVZjW7hh4DwDpBi0gIhma5jQTtaGRRs4/VoDN0q531GTHQ8fSOoBQr6LUG3TAymV/+yGFFyZGp0m9FDIO184lnoa3VQM5y85KDlOuv2sUSLKspi3WGY2DGY0FsOobLmGPpyRgMnXtJCQCi5DooBB51bfJxvUIxk2RE10ukieM+ukM2qmgMtwOQgwNGUjZ8NpyAHGBu+18UP0pbqoHJ7PTTVaTXIgKNjAkUVPtK7V4J52z6eTc62dau0giURwWnyiDjBYME583G6C9l1X5NsMrs3nRoJFEmiOVE/R91ewaJXt19kRDWWSTvx+GDG0GeH8DeV6TblGUdeEfc4+j9qo+D7o/pT7wmPPtRvn5+P31jt9HQq0BIfVcL4DzzprtHMvPayK20huSENpkXevDbNcfR7qyVTtu7dfrL4Xdsbcv1WbkXQRMrNJPVmsGdaMhoZjbGKiCcRRje1tSi/fkYNyW6k4lTXGOnjlOSD7m2tT5BytL56SQzGMRIAgN0Y92hQ8qDPuBh6s1rsLuJh96nvvZ+zn2g1/GnIvewzfbRatsi1NxfG+Z0aavYF21DLcKaZCu+myTz01RQOsVUMvPcJCk5Y4ENvfIYS1JvwUiboHrNV8rzaw+CSe+INfNZkjoVwlOh7cTidOxK1onMp06FqYoSM7BBJDneY2fYx9Cyax8Hyq6Sle73CQD3jlgAYoUen4spO2HLq2qr0kcTSH7Rxz13SiKPR2QoOEyy0krv2vaC+1lzm+qG9IiixJSLECSQP3VJklMswU9UjDr/qJF5SYWcoqSqRrg1+0F4sxTZmyvBsUj66YqDxGRcyZp0OVKkPTIlHdSZFiFEEAkkiOrogEKdysbEALSEVztZn4fMvhygBRO304sZrAUkfz3ICpfqNjC2KpdRIbYkhPQR3fiR4nQdvFCepc1IZQIbDNKXoT9jrHEukWyTpVyLrnuemYGkOmDdbJYcGVMkwTeQlmhcPTpi8bwcGE65HFqIsFWUOItSNzdorvNqJAQ5/Gut6kXtDUhOzpjfPzUS0lJ5Wn0zT8VIvRN6hJBhDqE3XLgO63YTY9mweOHPI9rh5GgofF2ev8u6G13o1f13wN6fm6/Xk9m1Jr8f2qHYfQkAJTQgye9yx3gWFwPqNltGapVieoVc64doA+T8iImV9Q3zeEU/xcOko7SPRb+zvhIKkWxXFR2nNUd05OglqRiiBIe36K4ghDmMqScFpda3bPJyBc1RHBCh6i0XZwZ7m9+l44oKhZyHaSXrtaX906orUhdtZdw/uE5tFvWDGdncHiuTsLdVCl7yhSdw5U69Yfl3dsk4qzhiP2bEmVg2oHzh52Y03V2KzCD0iHku1v9bXy/hBSLZMyPByZ5YVE8Go0Af3tA4TS3YOJZ9nfJEH4nJIDlRQYqCPwZz+yOAxcE8ki9zrk7zvdQbfXovZcpeLTjPnT/oCYfB38qzQiBPEB+7WyD8xtE6r2uqCDlEKD4ArOBKOmpkgfcIbeEP5XBrA4FxkPQKHtnFqhm2WD6zTe7/Pvbez8L08+IwCMvWocKGeLlczgyI6RZ9swF0WUcI3Jt1Z6kHifskzFFV3YfgVZ1jfZN7d2QrWR899t4GtHW9cPawNW17RcZzGxt8kAACAASURBVNBiVwQkIQBFhSATiZ9kvUj3VxlmKFlfnT3is2zMryBorGdA02qTaZZd1RifjcZZT24cLQW4u7UYTSDQ4X0uOmdHczbs8hylhljfP2fdloTThlSW6+uxVF+NGLiu4ghRwaTbfQ1TQ0hCYsp1XxZhWULaSXCqsk8b1rr84OuoM8naidXZs52+z51EmCwHOBP39TcOiTUjkSRqiM0RfO93eS010Fw6T9+zOuv0M6zrh1gX6N90f2vX+SS8re8szt3N6A38Z2i42p9wfwspe7jQzgHNEIUfyJIHWwGKFB++A4Er1wuNJ+D9gqA42LbU48IcVJcwOkv9jqivajqLXnZEhoNrBnh9/fX68/O2bWJfNjMKkdEMsfoZ19/TG8zbeTY7q1JbKicpY816ZaIpolZ3k+/q77HUniU5jQI157Sk7B/r33MQeS9IQKpHoJVEwO8nEY4ap2WWJr+bes8+p5x4Y+eEOqdtaNoRa+hC4cfn5bUH/7BQ1alxT9X/LlSrtpncY9Uw6QLnZsaHRMdlpyqDFDu9JDuun7tNTzGZoWudNKFviqjXTlfriA6yLCyFHsaAy8NRhufFowVYFmRxnDA4xTj5xtTZgqO3AlupPuljNx6e0wewgMAwk1yRMjHBQPVn8J05krKLYCGl5RI1CNvXTVENQ3/XxlTNDa/6wfaemw1evbn8Gfzb9GjmsWzc/PABu5a+p6r4nNPE3e9Xz7/UOZsFKdaav8ffzSiWDegFNqgzSPy+iaYHpIivayv3vkTbKpYDFhGchPMcoESUg5je9dBAcmI5VaOqdE+7CvpVzVvnn8FPlWXSkeL3ybojpKw3Z9Zf920VoYDaKCHTZeBXZZo2lmTIVnXTtANdjcqGZR3V+hn63nWtwco4a31Jval3Y3s91FlaDf/2/h7HakSzq56vup7vNemAzrXlXggT5+u9bcevFglNVel6TonOlF0uR+lsqNgMkWhaUXR2QcpBtukeSevkYlg6DIydFJ6Fyy0awi1BAbcu2fh630NGT0pLI9EaGImh4WE5w76yLpv7m8LUgtMXqjFHguDwqjPh3jYqDVJWqcnwqJCxeTI1nbVJqUoERapIQX2nqtfXtqpxAMn2Z432MJjWQCoER/oZORDxnjRcX2dA+LkubXl2I8sYVQ8ivtdICH7GsXtRAn2PskRlkHrCziDxs2B8GINOtA+DCKS6Np9PKj65lKNpKUWQA/cORKravvo8cEy0ZXn9+bkMELYtaEhtc8Wu1vn61d/8WGy5bDt6jG1nSnDg2ZLcf6xrdiMozHBn5iaXy4wsRGJFwJdEmKrmgwvxoqn1ZkuEJ2zaryNH31VrQhdGrsyIm60lSTLMIZRxWwwMz2xGOUVqCnlEGjVX5fD4oOlPWHJVu7Kde98DJebKQhFrknU/RI1VC4mvp2YPsk6adYWmHpYkExKQsjfHzrAOLuoWF3y/J28U9lj9EIvIO1mQbENQewimn+PlYrgXH/9tlIbkTAnrZjSMhYFaBgwM6zMpT+WIrtS44CSFCnCzJGTMhVytVrNCee/RA5iarMWhFKWU2oE3TGKLTqSVxnEAVzE7SBk1SwXWYu84VnH0nhKijeO14gjZp2sSBevH2VhMBVW28qjlwtMdbMjx2caxVvPkDMfaaPUGJ/X+8T7qNcxGEeq/6zkWxASOxk3yZrJatxbf3W7Pk6lXZ5KePmJdVq+N2qByj6XSi3r2yiBq16LVHlLqV3XmaK/K55yBpY+JVgk4XxjKFscoFQF+BbTa454fWkN90Ne1o/C9YAaejfWWsZNB7W+Mq/eV1119rZ6HWGf5vbVcP2/vc7NbldWpNARiHtqkLIhux2Ho22vAAgA2+jUpyHuJ59IMPa9DEfMMiiPvrXv6efYG8LJnYrCi3ocXnH3DQaiclgIzSbnpuWGvw+Zn9wDZ7YMKlCm6L+h1cAiqM+0Y7JfMoQT456MD3WFMjRksPBNcNwhUPk/3L4pfAV+hksCKgdKPyOeGXmEyzJudm+hgsrEb5aUUsMAFZ8YJf2ZhDmXE6K1VxjnM79SL801zShE+TrEWq/lkPX3FbGeWSjrsw6IzEfPIC13Rh5X3RYPFf88dRiTlBu5CZXb90QtHEUthsR4p01EELCJNby2E/w1HkDU5Rg0DSZbJqMZGp4mkESkzilJBtnaQvWl/9QR4U9XkKwUZs0y96FlIX1ricGBMO6gZbjSSWb/qXbT1xnU0jH8tuefoGTVTOALXyUCwoTJFE7lhIYl0hKgVgk6ARhSliq5uUfg21e+FU3neJ74TRgtdEhDlHeiXA/IL7691LUXEAf26OJzG+OSH8L01U9TC5JrOgb6iEnl68ZXNDia0NrEyg1ILw+J1xFoMngg+de1CUXR5XrXx6WrRyLXqYADP2qEgaySpwWkHiuNw3eR4p7o+2QuNN0SdZNLaYTrzM+OvNva4DjACG4eNqeitQnRQW4HqoDbcaCvyPfE+lAGajpGRsS4H6RoKapB2BPh+B7jKtFQDMuGCgY7RlYrEhc/NHgYrsTsyN5O0DgL9u0P79/K5ot3CxtzPBt89mr/HOmZclePvEAxAFQdTOHxu7ntlppHqOx6QW2cfhue1NKVIBeKO6662Rd6Dbgmq+QRkFbNVqOjCNr+D05+f57nj3NgylW1Prk2anIMz8F5yRuzM01k8maYpUo7vdJZYozO+dw4EnYWVumXd/1cjcd3lJVyj7bWeQ/arI3Buyi9tQp1ac9odC3PKDhWgIEiIWDmu6Rxo7VHsDBswzTYfQKs4N2SYi8udZuqMjzE2ukq8DMwVJpdDfgQTUuoAk2ukpbWDn7lvAc+uGGCppF31clLnngPhRVZyEAkeh/knuEba0Qz2Dasy+D8CQciB44r55YVl6OLppenqePGLsq3D/10vGkCevrF12i9IQplf/Xt/oTdl998LY6s3kvZ3l5tn1pJunJ2RaxBmX8FB4qqMH/O96VjzYrORWFBYgVsQ1emhu/UE11Nfi8+lWaQ504+Uc7YiyHHhftnJGWrxpoABdF+kWWiCVRFZq8eRjqRrmom1SkGSUTYMIQOKsmcDvYIEsT2VBauNAuugg7mCOc0eC3glxw5JxcjnYgRAm1sb2IsUqiV40ejlvbc4s58Dni8MNoSoFxcWOBpKBl7rykaK15bwt0F5T1ShEaSzVg9fbdQVecqxKENZxdl5NII4fqISbBU4DGHjMgAczLleY4gIisotAwV+tAP3OvG5N20CKRrg3z+gBSDJJyZW9BJF4AR8Txjd5v03iQG/Mx29dm7kB+RAYavH4L1zM23qWvLZLs5TycY1XR+rvm4FFRKNh+pPGRqt4JfwXmaFDo6NEuGeOCDwOaq3dzDHril4xfNx5oBn5AwQn68NdS9LlwQPzK1MJKq3Fmw7hYAZ+wy1ts6SlKv83Orj2844ePYzU6uCg5AyCsrBiB2Xsl0FkeqPHGicbk1qsoO3ypPXutdQnWg4eLGjLAFg1W6XgWdXzTyzaFqnRIPqdaLfaXaoSmBFftDnUbdj+XvtfOEcEbBotNRAzMxMEUbFM0HmZ0hUAYTZ1bItQKXgBIEY4N7Vc1ptUxQwYlj1RHP+lCVEMlJysMb/wOHhb4M9Qvq0b1kiUlAnYRSSc/ogt9czwJo2wYPEix3y3tMzR0Kl9zjbx9pfMTU3uYx6CYa72puYoegMR7TiQpoQNFagUrYSOGU9AmbsyK9+mKXtAlG6qL9mRNoQ1YZFG6sMSq6NFx1WNtlbw5aiB4nFl6xR/F6pphQmp49loQRQsGXjZEgUKXZP1OCxrcCffXh4LLgPtVP253zja9jZm0qbVtCItBVNU5ZgdIkoVWvFwxYsK6USX4s2paCKGh6sNxRp9535GGqNEEq2AcHi5wgdzMBcOcrfixSwGB77I2MrYwHIgk3HmOjBTKRoQmJzcKMslKHbFi230DcyTUWhfXSiyox4NinkXRwkv5cMuyRgcMqK1lwpuCcpKJ87o9h06Gp1SFH2bJlwPQslBfRKESRM1Rg75GZdJMzre1rXq/AeZzoWrXbdERCXAiMTR8posHpdeI15n3BjJszkRmixPFVLgnFyBkkD0fGsyb6Ym50KNNHaATswrQMU/MxaH/o4l6CAosydSECFypR6uKJ7wtIZZNRBhJ+dhft936y9bAPp+1IzNP3eukzgNelrcI22djZkeWfLUD/nMxYiioPEugXHGRPXbo+NKhlU6fmWQ1Ovn0sI+GydIfo8i/NRzbI+np9zIbHp3V5jfvbs8cuZtrWt+X9svel2K0mSpOkESYDbXeJGZFZ198yZ93+q/jGnprurIu/KDRs55xNRMVMgAll1gpcEHO5marqKig6Ht74k4K8AEvs99vqyesebgczaZ/+yHj2DpOk8h5dlf3ypIGG13N5+HDqmf2YGMsj39fL89H1ZXXoYwPOvX1o7jCoIZrf/WC8x4Pv25n65vXd0GMrAnmK1HuNEVq+lfmHCmoELYG/Svy4nmCymQUPiYz4jwIdsJXYgAU72Lf/NlJboU9bq4tfz9/dEKTYyTqOY9LZze2aixZUfWvDiCc2Oh9ZRh3xxDkNCX/+uaoFldK1kENwZLXQh4+/nHrW/r49bcQ0pB3ksckUUPJOFsjr6/wbOPqPROb8stcQsapRjUntRPNObNFx+ptleRy0NAZweMesweySN8LS35kjIRM/UYa9vbhT9JjIH4py6YtY498c6IZznkbiL/gYRHZetokeiJ0iCbZjtUMT7Zv3Xa6/ZlmGo4oFMb2vJAoajIkwd1ALZZGwVRkgGogYlx2AykSKk3tkvT8cIrR+OgJV+0rdWsh7YbEU1KeYi4IoiypHJfifNmqgmjhMGpteUu/Hryn86VzYqUZgxMlEaPS2X+0ntMGsbmY4MpL4ahRnWlyhIKeYaXzWNjD3unCErEhs4Xtv9k1o3eDbWaNa3z9UBZEu7NhPTZ0+OKg4zewElXAeyVQNLVz5+pgwpOJvGUI5an1iRu/Bou9PnOFdcrFvS7o5YjEyPDsEZJntyu3Zbz6IUderlrlmeR5P97+eGt9ck+Q6nJTvHtEFKvXae54mc9H/3Fe9Grzu1U9deFl/xzIxFh/FZ5FjZvTIS/M3O12yX6YEFZzUAxSQaIyMxkta73jPWCVnBOF5dXmoWo/fZDrG+v5H/Zx1D1fi68zQO6abtbrndkIalB5Zs4gSrBWRJFOkgpKK9hg8JGj4GUs9awUfq/l6bkCnw8x7ywnoeG+qk7s/vu2clss8ToHRKPHDxtHt0wCPra1g8Lm/qYjnU3mwYdhiBVWy89Tul78ro2UDi1TriTP2KG3Am93TYphUk3pNnftnQeEun1xvy69OpHDrLiYKKgzRFb90aj1J1Qwy/jb6vPZLKJWACDdT4LqZqTM+/PA/dmzfaz8p9Oy8gFBrNuvBX/k2fWu6RzznV1dsgAn4J5BhXh7VopAXaEm+cexANO0fgMUb8nmGwDIudBruPTCKicNpWUdXV23J391G13aBhfQCsEPM7aNden180wkqOws7gIIN74uX5vyEjVwqZAr5qkE5Z0MSNd0y9Uftd8wxzDf4bsukov26AukHx32HlsfLznMs4dtTS05fpfU7PWAxtUvE9Sozs9nRiFFoim0Tm+X33vOMERiHmvZL2s/Rcd/zcO4dcObVp1PYEkkUJpa48lbtliPdKTksx8LOjwCCPQ2eI42DmCckHjtFxKwDg3e0HrSXR7lB66+qtky7oar72unnn3UByBjrm0DJV7CogP5XxsEK+rNpoDJAMDKUCoVJ95gZqsm4hk3uEt1Q2qd5XaWqiFGpb/DfR79MjvJ8PVU92jZVXUqhDtgrq32VS9yQ5N7n9aJUqpzDPpjVthmqs87jv097VcXZGa8rUdf5ISwOqBa+YZ4o4Is5vUL/nNXFjBygdTA5o67PZq65vqUzC8+NPpUeJ+DhLVr+VKRL2w3s2hjVobid7lW6CZXndviwrzT89Lof9brm9tYEM/ejz0y9ngUo/Ptx/8kDuwp0QQfaXCctP+47NopWug24fKht1RU+mjbpwmvr+6IOQtcxWDgEXxz0BMDIlZ14KggDpeEuskPMG0TRtbsb4D/7WoxIPQ54bz4KlOTueWZBxkR0vzuQg7R5cv9nu4fhmMUoeIjvZbuZmZ/PZkLdSGhLCHIe2sPZApiHLYhgIY+PNRqhPq6ViIPmezD0xZnMxJazVoN4VWa6ftYu3lggn6+p7cn1HhA0Ix9uidKfIyUvp0VRtZU+P6mG5unSkMDYWZXEWCYbUge+iLrS+vVrWNw/L+y7sQqVY9byuWe72u+X+0/2IQLQnpbwxxNyDDk2bQcf1R38bVyKCrHmQ8ZozeDjzE/P8GAjqaOdylnqArt1SfN1ARUEkYvDBK8k5a1CWfSBSYhzXtYmyO4espK1SmPxs5iciMeD8My1v5d3Jy8OF6f86Y3I90uOAK3r6LREs69rr88hO6oc5j6lrBQOgJxO/rc8T9xfFkXMIFH+sWaWIY4RWDYJOve9ycS1PDlgZJyGxcUIqykv5oacne9bCKFa35aTV68RRIBqslhudhZu/km3AeoNi3DUDNzayZZHOSx7ijRUncfHaLscTANxpGj7crt4fOeRCUU70/tiP0mlM55FeKAoyscBUWcd9qwCsZu9dnKgR4TVnsmcNtI1trmEiInGQJuWN/LJuOBZVB3V2Z87Y7LLua3okIQayA93yvoFqX60WDBdrwNmzbmQNcXg9jN1kK9Zz8QMyeYOgygxcx2VLX+rGCFF0zGYTB9/BxvdvfzIIbRgknD7OH5+lOd/zWOfL6zuvkbMQEhaR/ZdTQ4nOSONCqJZxd+uWjWTWJRFs/y4CPn3fai+woD6lge+XzIM8vmPoTixnsebwxlHPuqjp4JfAfe099JRRDm9y5EFkxYvMtdI/yWI7qpnhdwxjv+6ItgZwYxbWRSxbfInDqBbVm5gd3qhtztl1bFRnnfCiFRhGGc5JcisnSuS+1562UF4jC5zUcwccca01AKXXPkA2sbC3g+8P2KGnZIIcU0FcPUrmIVX0jaKqGtZx97JsX4gYt8v6GmqtT39h6MFgCZwUtNaCsZ0vpqvffKBHaaUIIgfW/90uLy+/5ElycO4+GfiRfjo8LOYwKPIpYwl83nDyWSt1VmBOMl+vb7QQgsbvt4ogMZARWqXSrmtgdt0qsnHcHcXcn1QRoDEDCtyXmeyDkb9uC4FnNmvN34NG7khb/s59bOj/yyy5kZqbh4n36SCv1yOlyXWI2jk8/L6negNoOke8Ji2nFDAp7vZdHeHanajsGM97HtnqAEuxu249KONCa6heZEfvUfbqzcsAW7UyuaHcm+D/9NKAoM6KoNySkVc3iif6oYAU3WnIZ+QslLx5by45LCdlHO2fcA24aN7D85pn/p2aoJ3M/bLRsxTLkMoTRf6gzNZUvIleIh9xTqwcbfRoMUOeuPbjzx/juZFX6Q9lQ3yOVSZgNu7V9XJzf38K6it9kozOoVL6kRe3VzR9UNtgXEGRvAv78bZcl6zLcSsiiUGLCHAIYymAoMGOfs5aiHqCHqnzK843TpuwCJuZol9WFYyUcbpe23B6rc1/igvj8o9ieaHV3cZ9pfSsjZ71SQIyAD+q9xfADoq5fp4ByMixwIjWmczA5J4aHhnDikSTVSPzlfc5+4bSvFzeeJ63aiVRtFgZxCKmwJal/MKZce10IwOJsdTA5LDw65Aci/6nGckTQb/0oVG7WwuZZ+rJhykAiXNPmZu3cbT3EQEeTaMlKF2hRZBSX3v8+b2U4IwihyIYDffQVM0okk2TV1xGMt6aYf8YHXs6SpvUgE4pUqK1AvUEEdrTbvFOeX7qevsad5OI2ErHkQbXnv1INjz2gmrKCakykUrP1EIYSWRY8ZDf6TO6qikFRqUmOsseSGkoymN4nImEVVdaLpcfv77K0+NgiEmmHAGg60+PP5bXl5/6OxHk1fVqub4x+YDZZtgwmasCi5hWz96e56n09ejOUaK7Hi1NIzCh9UYXQsNlkoi8qHvzrIB/zh2T7vjsquEY4JgPj5Ud8hjl7ggZBhkbZYxFIvpzDzORak+TIzsdAJJIoXO49kZvDQeue+H6Hgt0qriT8j2PjIUgrDarDsbiOq4J+7zxObcduS6DcwjCOWCuMKtI4Qa8cfA0mIDYWR+1fOgMmuwayjhSsH2vUqub52A6R0n9pyY/HIhCI7pn7kDL2igHcG05ukW/tivjnvaOOA69l7Drm9XhTcpez9/sQvZ9ZC/qLAbxGkOZbEDGZbEXv3581bn6+AnEZVGkjVXwD0JSv77K2dI1ymlK5uD07aeD5t1P6eHOgKWkS+ssGhXq+iyli9si/c66cd3eejfqz5LxqsvF2SjHniiNM4+z8/z4a/n546udi5vbMcDehoJo7G3ZrDPsey0nACODDri5vV2w36zt7tUIbKX7MZL1wDnDduxDUl7llupJp0YJWbunsnDBGcg4KuXZb4ejH6ObTN/u+XH26AtkNykvQbOqNZAsHNNNCJSGHiYiNp1mgi9snrJDxe+a8hC/u/j5+PNdk8+hlGu1OfpNNFEgbR++6zMRmf/s6cgYEiHlGohDygcSgDFL0VRqXNbvnZyMaX3IAFhGRjmacaorEZjpp6YHFAFBYZ+nRC1YGzXOisuvaJiKomUYi9WV+wN55M7EH8M/0b30gXpEVpRmPBqjMU3NltEv3LsOw+g9NLiBNNbmzoNjp2Pg1Onr41Z7o2tdMktPp0iRz1S2IPhcB3kDon1lfszAt6WARIDxtjy/viyUh+G5JBLkY6DBwqq/274sl3hQAKbedsvD50/L62G7wFIhb7n6DqMgnI6uaCNggiCIK+qPArejY8MgqrtCrUZB8vz9vrvz9PJqRyMeuYn17XV2RR1jxb7ZEB00LR7vmhozSgLDq/FacoakJjUOi3R2opJTkJPl3te2s5MaVk6AI1iDu6K8rSjcJJ8zkbrVsptALlXGKlIPyK07YUmx5rp853SGfNCnl9/PhmuA3ZhzT7dX7rmzstFujIPcyxt48hkwa+fHjlEMTkoqf83KpEY6gVD+nIcqc87v1k6nd8QgDdmZapIbUt1S/bEVtf2ln++vOsliNZ3RGOmXUqru+3RqNMYeYgMMMOUD2plIE/72+z8HhV1nsmH4nsezWZ5DXvH89HPU2DOGK88xdJYhnSfUeNqBBPNkPQQwmX2LAdk4M1GEDoPgoWamll5Mej7lgMhGMhUYx+//+iq9wzokW3dOKKG9KVo46pNxfKJ31e5CG6DW+lI1yBhG6cCidiRKRMmQuYoDFicUu0MfJM+VrBOSmB5oLq1zuEz+7qD96btUwNNsEhmxoLxtyzDsNfigZCL3n1JX9oeI2sEGesXPqwDm1/PjexS+Qzt/hHqaGEZkGGetvqdYukebQ5svjGEM8ixpCSPkXGswMMdCJsXTopAozXouHSoR4xZ8/+WZByKSetBXpq4YRZHkZsYgBdTAe/GsNyDeiIQPJrWeyCaUBp5HZkKeQr9PDeFEyvWoJodO36Up8jPS7VGM1plDWnWMpF+tcPz93/7rq5g7MgMxz+p6D3nylUa5rDcb14uOc5hoQBNEL0lbPD8+LYf923J7eyPjQHoqUTPbD0QbGVCR+327PHz6okkiKmk1yqoc+KBCvU+T8Jp/SzkLWTj074mB9GfmxIquyIeCrMPjVs9eQLeXec7PmggshlZpVtWw7eDNlpm6GqODQCYaImZGmCJ8yMQPvE16MjOIOull9o4IIqAlG/CakFItE3EeiP4xwjyvEKkykMVihBxoJJCfOi0ccQhS+4rs5JBnjWIsEwWf/z3rbOftuGxIX9eZ87l0XY79t2PokURiXjJzhuqckT0UYlJ5w+DXXuY7UOTJAGRPuvNxU4QkPa2s0a91ll3DdQtBnCLrhJlGzPP3exgOWGENDC4xQtqfNXMMeiGpbq85kZMdANXLLjfL3Z1r7SPCLGcfAhLuFD3SX8lYzAjbKXjXvV3fFfik6m6DtazI2/m8OGkLaJQzlf1Lhot/T31lp43nTudBkPfJLinKAzx32Ku3kbW4vnS9Lk5Pd1RyRvzsLoNFVxHxDUCmkKWUR9bL7t0jyXTmYV6C5pHywPV6edm/LgCBkHuu9/r8OJz3u/vbCR4bDuskqkH2qIeW8EkvEgBw9nHWtSZZD91nRmsZYIbD5cjcIKCUlGY61uWWZJhkVhVF27G8eNlt33v/TBafLyVigVw2ys5/wxN3tNJrATmUOcQ+dNPzlt39S0rWNYdEWhS6+VzQnilG27hNHtXt6+OgR+rKwIcqrSdGZPpA2EMmoOHwK3zX4SO6C5x71kJ5ZO7cHpvrPFngeS1HQgMY0k7KPPQH1ex4xYDmAGez3JpAlJN0s1PPQafC1UjEO5RMpaAVKTNriH+Las8IyMPiZuYUmxNRWdANu97t9sv9PTB7TyEgqspeKkI/2ikgvcvU7xVME0S6HQA1+uIy6XyO2jmpZxcCrxsyoWXbrMkogvOa08gGlOy47kZE4b2LUKfeeRphaWWGEogMZz303kDHiSCR61Zry3b2gyQAQykVXb3Jd2Sk1+D/TonlHklzRqGSVUkKtkc1yQB0GY+xmBkb15u6Ecn7e5N5vwZiA6sLihsnKoQS/dk6wGhcWyAeokojSM9rrTx7zkmfYJGUZm8BWx1cp5IxLseAKT0Ag7y2NmS9Fcdn+NRA8u9Rg22UgDL8KjEEDTsj//6c2UdF+LXpP398W+7uPw1CCmUr1G9qZWvnmRqka3A9tZrpPZxfXpAkkO5XDZL/ppd7AF+s4DX+i2v66bU/XQbPW5L428CHnBvIcbZ8Ndbn1/dvqvtDDILlgImoOxM4Mzg10Z98LgYy64UckMpWNE90yZWqFPfyCssQuoeauQ1adHlou9Xac4CJ7HG5uXNgsyZVow/KBQAAIABJREFUe7DOIrWZ7xo6RI9wyuDU9bzOc/PA47hnXwU+q4U8PctORfM9GH3KdsgjRjyOnFL8kJVfkLd798MG0SPjcXm1HCq1qgOmBvGqUV6m3cPfnsOeA5IN7H/zQcHQ+TNXV24XiEeCYGhuYAlPT3MlukpobEo7C1OMx4xatcyVPrJX4ffY87Pxxgj4kOqEJoNM+ncs6ERd9VRVUh4DQJSRWe2+dWflpbtgPqOlRAYjcq0Za6kFQbWFsdOA30o/46zwircsD77ADLkP6OOCXlSKoU1hUAXympTq1fJEIy/IxxqKTYQ61kX3bQPJIQfIkjYPRWNyLkhBG0QUha+m7drYEbm2ftA+v1J733h4owjwrAEcRGZcHy5+3+pj7XMKBdIqsI+ueTn7ds8BX/GQu8epmjb9fpWC7jIbmeoZAx8cg7RGraci4Mh00Kupv+Z7e++g9lHgDlPZrRQ92vj0Qxxl0Y1f1iZ/M1F2HDUbfQG1Kt2tXFCmldRCw+GbWNz7mDM8lUaun73x3hvM52k65iclivKc1JkCt0yY1ej8fvUbOVtzHVEIKrHgAIlr+DTVPuSjzlTaA1jzRGsjo1FI03wmcsD1U9fLvcbojMivHPFfTz+X33//NzsdNRnj6dePQX8nhLn0lkkyeA2Ea9FCev0PonTcbBJJzvUw6pd1NH0luUBUeThq47B6b/969ueZCWp9IqwjL9Gr6EUjS6l5ujYv57DpKzs8fRSho944lKry1Xrz3eiGG2qH9QKzQJo6+xC8h+V6UUcEcubB1pfCEtC6dtya7J2aN/3ROifFh21Ccpf5nDGbWRaDKKvs4c3Q37tTaJBZgbfSsVS4l6wR6WMTWuyX25sHnZWkV+Ww20ByJzR0u3VDSriBdCzUpi4brzGocv4q6ZV4zlGe6o2rcD0Hzx6w2zYiTFH0BmnQxD6jv35IZvOzxKyE1f133Pes37iw7NsOVDncnRaa/c6Cc3PjDfQYSde6hvI/M3zZfBZyRszuO7RgF4ijJpso3Vd59AhnVpJ/79+dKtWczZ0JdC9X62V9fatoLmvW94TcPgZSU6+BfRdkGqHTds1s5OBSHBDmbZEY394v26MRg1wP47mrNKAM5JO9xQFUuay0qdot2hDms6nsIpBukzK4Pr8D5avUbashi2m/aotZ89S2UpNVSrL2wGwfXhMcCT6DV5w6EL/HcPeePK1xtaWozeTiUghE7mO9utLaXZFCrD1PelbrWIOVZRQDrGmMHqnfAQrQvhWXZ4jKT5R7Aw1Rc+qUXfquQu+R8p2Ajcm+E2U/AD1CLtb+RfaqLSBgGF23xD/zHIkgkeHIaiI/1ikedIxG+qLHv6u9JQ5CB8AEaBcndnVTg4szm7OQrDxfHF4pYEXyjMgyIM5zQ82kFMPTZSaGLrX41H2tpqzUeT4UXPYhqbURtTeC/BgjvpX6IwCW3//x7xUlwwW9Ferzw6ff5Bxtd8lU2ZEdyrYoNjvJvg3CUpmYsCpVJW2g5j3vdl/YgvCgxvifO3vnaNwuY3MNvOlEfNz7wwci4s2IAHXmWz+r5tB2pXGWIYmDlFIWyhKgTfS6DFG1eKTGOFLfVyvp2OenMkS398X/C9ODaeKeXn6YxYt2ExnI9bJdwsfcRx0S9cGp2p7aaUjrvQQFVpoTq1IgHvAvkc/349vy8ur9SV2an5OuVoTZDaSVy5siR33ZO8QAZYBaM52+4AywYyFx6sEeJQAKC88ItQfLyeQPNWBmFusj4JlWP1OYru+gIEW4HUNYSm0Pok/sK86tKwWyGGY8RnOFOV/3+qaWhhhbyJEDIsjGJk2cGkRPU/0lIlDufSUyYz434dxGCeb9QaYRpeX1unc6xmgxGqrLk2qo0OzDCWCHsTNlJGZ6wpFjP0T5HoxtQEfc48dPX7RmL9uXgXZEQJUSAtG2dcP/AGW8Hzxgt8gXLIOzWTiQbn5vhUZbxiSL6B57bVLt/Sk7Ts9C+DvsPQrkRKq9+EPjCJ2mHfHcT8nVk17mWmpZqRs9p8LrIJ18L/cSNOU5+w7PyHoGUZj0Kp/tHLVRcFHO/P22PPmkx5W+OhjUktRqHM5zEEzWuV9XEi0j7ehcDon20ZNRDiMvMkdTRb67M3iOwEy5g35JzrzBSNyj2ZqilGLA+l7YCJcTWYaQNQooQxyuehg7o5c3k4NYkxVk5FzD7ilGoy0Zg4dYgBfweQsbDHXf2yJDl7yrXeuvrEJx/qKfcMh5PmVOmF9Zst0zFXZEbSCTMs51xESzd29ySjh2zlx7jnxFmXutZn0vgUJv8+gpz6y313x+LudbiNgOYjzsl2/f/pTy56yfO23d6ZklnNnmEqOY/fJUD7e1IPN6No33cvFYLXEyVk5rBtzz/uZUJr9VaxSDsCttffHmNh3OIghauJOl2wFeiurSjmPOggdkr5bN1cOcOZwCeit/dOdPFyl2qGTHSKuOmmnVSsme4lB0dK/IyqUMUisr5NJbGUSMpepjZwYyHn3CeB+yzOpzHTEgiuG16QFcdwwQoiMZWUSoz0B9stE6jIo6iEiczuvAIHNWOlrZqynWNQsdINUwzDyTcS54HU57EEV4cC+ffdk+Gd1axN1mX7EXOrzhVl9x4d+Go99TB1MoAgN2XauLUCRFpcOO4iquUshABZNW39D1cn01GXFyEGKMcjh0KBvRxCykhxaKa+7qsPqNSi+WYD7++u4I6uZ22dzWXL2KcASE2r4sh9ed6p8U2qU4YF8hLXRBJmzOlDs3fE5F2jnqFGm5hzhBI5ou8EgmGvTUeowDB/PHtz8NzNqQ2nN6x9B/K5qQEPTrp39NCNzraxtXELzV8sM14nTxOdKGNwCYar8DsuF9cRT8vQYw2BkpWHqrYVqxTwMSJZbrvr8avZc1uXv4uLzutsvuYAIGG0nXCjt4yXXaShs1fmCiWzdiW6kg1/aKF6W+Ehzw/dQ/T40jHruHU9sIGgGdfeUzNvg2RDGCARnNZ5tsLTEarFPuPwYnyouaNlmF8Sq4vs/UXshrAB/Uhnutf4LgqKW5yTwo006ywL3GAWYtUH5O4dlpmOlDO3SPTz+VpudMcD4A6iBXIoaH/P51p9o9f0cfsT9pPTGhh/We+mRXKxklXiBHY1RvR40r810dgETmrfPWIzXYo8ec8el8z0HWkRkbSANk9L3vRK8mEO8OVXQV3+17n+w4ZENA2vuerLMjp9H31otmtIrOjVxkv0ENe4qH7cLmlhme99LxOmvIaxGE2wl1fyY6G32ZtiXLgdmEWHcwG9er04HMXedY/p3JS50RhDSpWg0meDuaSD/lhzqn3C/3niwQ17nY7l4E0jGatPLp7PxZ/SBfGkURwE03kHw8qTX9flh26hcuxqs4LLaGS9UhlEpqo4Z4CBZjtjvk+FR/5ZZG8/Is9LnbZfvsVFsUkg2bGSECrNBkCMZIloGklkZPD+0emqdXn/cIqEmBZENXhmEU1icsfhiuGoIaoxpDxBLs93vTq1UDLWsNy0Wiwf3BqUyIAtRvpIkeTpvqOurTsdDrVeuKgTyt0xKJud2gA1wSkdnzYx29vigPokeQihf0Q13XRARW5eVF9TlAOkmZkI4lHW/DvnUEGpDVydQR32YcE6MiZ/rLhqUGmbb0at4z6lnCQ/ieUF58BicmEWE8++w7f0vU4ohi9mCFoEBp2aK2SwQQZZHoNNyxiea6AuC9icKnZp/7EHBKFHOMaJRgtm8TEvx3alQ3y22BFvzsbvrG65XTuCPDUFSQY50rlY/xKmVNaqqnmnV/nEnVA2crkkANZ7WYKF3ft9sJApLrxrFHFTkzdizmDNMO1vm7n/vvkvrEYTT9MDSXkyigJEllDwx9ZCTfp1atMfF+gvR6tNX3yfthOstev7SjDA+pHb8YOWRBjuWyWp5ffimy7NEjirZTJyKDyN3rC1HoZhD/y1gd6b3FSBRys5ydGJbo36RYO8hr1H9TB25zeuNQWOfYYUz9vtcCe2tSvuukVljZq9Qe+7rlZ8lmEbTImFSdj7/HGY6jEF0F6jc6KZmtPPPlYoL3nFU7nAQx7vdWpFn2QXtP5kA/nKKb+71GRvU2DYGeJTO6M4TEBZRUgDC+4+n5lxwT3uvgys7mxYEI8t20VXmleFs16pN0XQ5F2DUcKZpzT4o/s7taCtEKzCOYlE6pL5JiLmVgj/OqirKVeagMBPeWWmV6bbjEC4oj8e/lRosKpJ9amw4tZNtSLk4DQn6rjQFyvRzUxqDE8OVKjfEGCFGT8uQEGesiQA44pEPWZ03I9GxJjRGB4pGTLvU1J+GvlDupVPatDO7T61dFLkolVYMvEex5au1cYDGQCGO8JP9cQIqRgplMLD0a5VqKCklbHpkDZwSdIBJqTVmWu829FDeeVQQn2QB4VUWKvVxKCYSxhr9Tx8HL5mnCptEHHQew01NNiW5zgKzELNiKdss4RpHDEbtV5L9eNpt71RwN8GnAoWIj4p6m53scw5456EEbrmH20L4b9p2I01Rzjj64l6TyouT7f6fBmFRzXbF0RVYAZO2dekkHOKko3/wkpcxnDcY9kfOs+tnsPIEM5eWqiFPbAp8RVVaair/wPouH+1pDzcc5Vlah7iV6YMhY1ZlG2q8ctYCWdO1qXYmszWjzNLrMutjZcd9cCksB2xGdjPJS1WdJsfXoJ9mCOI2Rz26w9bua1RlWpHxO6NXD27LdvyxPr0/L/e1HMycVFoCMQ2fPISPhsz6pKJG/pGYBn5jP2ACyOHQQiGC8Uh64ueN82KANY9Em86B7gvnwGDhHmirRNCBSHPFcQ6WbhvBOCcvrMpGx3fgGGCb5VZAzmdUSZXfdkeAlWYK+xxNwaf3mdTbwxnt3ikiFHUzE4g1vIuLx4265vlyb+rDNSQ1eoUrvY+3ODbhOgLKP5tAe0Ms3R6lkKd0u4uyP+oPv7t2Hy7moUY8Xh7f9ux/C9isoUt6QtKqVVlKVxQHZtHWyrynguiVjgi/i9Z1HNcCaeYikKXp6JAIM2g9wZo9weZ/qKlpID+W8vWHm3LJsNcDUw5c3a6JUe8TqfULnVk0V4t3X7dNy8XaQB08qwLUQKw6QZ2xG0IgWKKdlI2gjXVbeXJakR3UQSQf8sd2aIo5LHfZzOPT27WkUiVdy9ScwJumurnz5HimlxamKtQgEkhLxIfi79pMIVze0mMWgUfvvcSdQlI6gqTNUw20ZncPhVXRMOBvhUPX3pr4sv15riWzFsFnZ2jsLjiiH8O9qddSFxB97HW/8bVEv5/Go363FQ+pZdUbamXsxjlTGZJ3MKC1lYWfO4K5EQYx9M7BrpsA7kXpf18hHNwYd/dojpaRcs5/XEievwDmaUgpHbTYzc8A7M/psOrKzH06tCK+k0ZLdmKA0GeZabJ2rMqQj/VQOrHr1kCexOU2jzO+SGYni4R5PyytmW+J/LnHYiDtjMbM73uu/tk1ZdzjNJ8NewC7JJjq/IlqeI6lupftF8nBKlhAjyXfh2PQ2kKHMSa23eh0yxiD0hw9fpLCzL50ph+gvdImKMjUf8laITJiepGSV4XCggAPH2WDtZPQzsPzqarlTm9Vkf4lOiQFM7dVo0zI2MpCnDkIMZHRsZIPh2qFC7CQV53XMOKZDpxRQMTpMEVytb6+N95YdO0Zes5Nsgv+g37uWPfXaCcIeWSsaO9+PZYdn4Kfbh3sNfe9gvu3zbD+Mbsx99PvldxMw6L5jYViIfmlj3O+GcRRYVXMh3wb+5uLt/fg+kZLpIfQNnof4eVg2OiCd1GDwWBPWX6w8Kfrci4wXk9+nQX7/5pRKaOi00GOqgS03B09FXBqHoUt6YazPrF94wKpJlwXbPZKqZLdZWPPr4UQK4UiR+AqoMqE29YWNjIxSE0czfYDQohWCa43ItqNQ6o67wCGs54ZJ9SnSBRsmm5OqdaRNsz4vGZ/1m9IJcgL2bqNQBADYpLzyLgQRhOuNhVeefnnz5yjW0Yqhg8badW9tTmuIYuoeuIyaHJTJFuJhrEae8Z0wZHBvGdhrQAKwdjsCUmI54DV9PQYyz2FQSdVi5PjMCOnnr++6vvu3XPMhTYqyevhIjcfgnal0XdsJ0jOyFmUkY6H3T5Ry0nwoSf5ORBAjyfryfTbGN6YGo56zGFCSOhcZCdcHi52nGQE/5ymxeSLI1OUShZ2UJpJdCV9syVzqaHJaEmJVw3QUJI7WeOaKRvPMYW3Je+0AO3oMe8p55Cc5rAgnP3elfN6v2P8m2UL+KiuiNLKI7o0cDvhDDdoVpc798tqN+mXJXWSkR1/Ul6JIoxS5zqz1TiamnD0p0/eaclO0fhhVoglkjM/j2Eon3D6MOr4+r15HkxnYWBpgJafwwn/nGgG0cOtxxph2McAvLW3Kdm5uZn84zxcw2tA1zbnKOkuuaxKSgZIHIfNxdHpq1VMyRkA62sYCrNH6K8NmTAf3jE511scfVaar0qJzWpOdI2nxNhCiG85EpqKzA6laNXLrzOJtrWCNdTXoabfcffjkW65zIGdRWUU/SHeIuDn3FDsA6ZG+asavxpxInxBNvvwaUS3BAtlD6wwHRBe7w3ZwWSeNeZ6/F1NBq/FFAaXQH5SoNynUbyzkTpx43s/ZqDuE3TA0qoAjRTvSu9WDAzqV8JuhtiMPD1ND47KU4qS5vSZbGOVGw/uWhquiVfow2OGvyU1Sn1wo1v7SYtxv3EBLUZv7jvLmv4BUTqLCUn5sHujSoXhIfUi4TmshfiZHeNowAXQc5UBUfvNA4ZpIt1LDgqeT/qJPbwJszh2O1eVMhcwahefmZSpDlGDSmi7AG5CRw9WNbw5ajFgivnEdx9Eai8PhwKjE642HDcGxr31cbu9QMo4Mpic3wSSKKMoDnSnrCZ3//uPriB59YGwc7c06MxAHxlyoxRvbjGyUrQ5PqO7avLgJtjHiMMAeo+2c4cCZ4nuIFnipnj0iK9e7ff+ng13PI86sI1FcFP/4XWmgWYsy8m9opnpjL0W4JcL30kFil2+THUoZjNUsU2yKVUbKsCmTOLiS+UIpcv+ugwLQMcG5+yAbhL4AQaoHDtyBb3Y8C8qtqNKo6afNJXIiJSfgjFXTzGo46kjE8lJ9qFkzcbiuTZ2XiJ6/jdpmm3nY03v9WcOkEqj/y2673N8+lGF1GvTp6afOOesRZ9DPZkCbUMPXxf8r9D/G8GUgNuPU6BxoUsSyPHz8fNJ2Efnn/qMHY3BOzyiyM0FgWYsehfJ+r4H5diOHPeixjmstFK0NKdfMveR92a8OQoMAITFOHNP++Tivg3u6zqDxAnOvwpHqQMOGinTorPvO/uPU6nU/lVaeumsSpsdARxZDwELbC/qElp77h492qiV53rus98XL6+O7PBT68KjhVaP+CK2rMGrynOsq9jsyU15ZLR2JNv1QCbO9mKZ36so4G0Pfk1BijaEk9HPxsAX8AYV3tDESsAUUpQ6wF0LNnhWCq4CuaNC5gotRWUOjX+saXvydDCTUbLw2lyBiQyZAGO6UCWtj4M5Em+VZFKUK0u3aKYgIGzEXl2PQlEbeu2XGQmGOQGprRB4fP33SfbiWZD5PPCRFldyz/dSTiFzrvDilEwPFfW3FStGih0rjBBhznrL1XgjPNZwAUGZ9AkgAL++ge1GM8hCNMhZopdpE4mGvbzAi1CJRqnj/Pc3hdUwqUAKcOYUjVWNiZ5QyfX58B/dAyiV1HYML5pgnoz0NrvJoNL+6BxtjzDozdcXtCrOBPD2AQbXKNjE8lpT+bre8vDyK2nBzfT9mXnKtePg4ZbD8dOXhg1n8s/Vd/I4hUyNqbsbcyn3Wt0Df2ZufvKH9LNlQ+Vkjb8ECdCU1nARkvWaj5u+pMaZEonXK6LfiT50As87gEtS6jfRJzVIRY9L+yMxVTdnIHE/riUvQxYVI9kgIP4eeRWxXRlGm3cSjsE5BcmRckI2kt01x52sho0T+vDoamGeGdo3MAPvK9xE10qYVhHSQ53KYLkBAewQSEadkSwAe5H86bb3F6u3dk2uyNga0mTWLa2Fo0RsBsOQe57B6c9fa2M2xbI6IZ5qaz6WsxfMKCbu+EUVbZIKklNfV9XHLzaQMHPd4lv7Gmen6JPujey5HxsxYfIFTqTOSnhgJPhenpKNLSaRJV45+0omg5v7MlmVClwzv9hlx1J56dRwC/nbuBETOd9vtAkUp905ZDR0PBd7lelnu7z96zGAFOMNAkmJ15GShHIqxHVrSFtpI0gchAc4MtSq+mp9y5qHnx5075iGdDpRo6Z7faQRdX2mEi2mcWIgifH41O+ayWqvX5rh/dUr1nYZao8FCQaSYTfdxVIoU0I2nheyXi4xe2hc91gqDVzyzRJiLa5grRY4OqzmUQWJJaaolBMPG+6dCykbFSMv4QI+lMF2i5IOkFKK9OYEYFP5vlqeXXzjVJk5Xihov2MI/Uker4kxkzbKohUhEh7EnAAwwoDyXINA3rnk4MnN98jw73A2H7nRXewz6U0OZK8lQ/Jx+Nvhys33mLeW5SD+hJPC0ibA2ZSCV2mGk2dmst0Szw4loAALVGWrllLYqkAz3+PP7N63nw0cMMFGNYehmVXLvrZ/LSidoU6WBKnUnWq+aNN8zJYkuYohIswXAowN/aWVP7RO6u7vbe6d8tE6hKZuKJ88Wue+erJTxVZvhWTKi89fq2YruxvDgjeDxeT4DyNz710E7fTJHzzh0JYxxTg+YvgPQThtQLuNY9b04ygOYU9om1549ok6P5pW1MZFBkUDXH5OGVgQGF65SbccCz01AzfrGTiv3wH5IBsWPyjUNZrLRmxNtgoBONOUe5FNmnkQaMei/fnyrlP2n5fHnL+mkvORY8L8rUn6vbvdQanVGXs6a+T7DjRyyCkZJlZDIYeecXFebEilhhhSkPzFGmu+GDtJ6yJy0luftsl6bDo2XjYfrvC/P7vf0fR48uSMkKsrUpSXE0bnT5NHL/o44EKlZ8j1jQg3+SgCLOMriso4woAuc0ZmlntMatj57CGVoa78ADIn1BrSt+wn5ijMUCqCErPYazHM1dWt+d14rtTGf/ebID5lG7MnNLXXjF5FSgEexYd9o9JfLSnZMLg5vGEjTzEErpxqSyJPX1TPS8rkq2FoRUXB1+aN4QKkdnaU9pfqrSdbCGDCQFbAUt6IdI7bgeFTeV3WJWUd6oTemPBOMmeokpD3bgbRBdK48EG0hkcqo8Lu7za1mWaoYi8KUNlktl5BzH0nF+vO8pjH0rELRuMkIeVCuDiCplFCRsg7vQNQPy5pp2lrUopsbcBSnNEwlB70S3jP9PN5Ee1Y+8N7XCInlLoTlGBwQpLpPtYC4Zqq8fuNBTMrmQogtRyBKYwgqPSn6eG4EJJ/tim4iIev761QEUAUzhQ40A4WPr4NWy3vvvk7LSWoC8+pK81a0cA7g4l1Jr8hJWZaFdOv15laefqIMhPgcMMDfyDBYgVjQ89/0Z6ZVRFFM1Vq4hzVRXgEwUn9EkaXBmd+Rbru/uV9I1cuxJKrZmCLPhmimaDKNhuuqblZN1FcFPIl3PDI2rXdLEtBSmTKglclQVF9tUomCO6gs5y5KkzancT7LMK2vzBGqSKDklf8opcpZ5XmUxo7jayez90fm/VFiWgRNRAAF7vs3enFGmzK2ihhKnzYHQXtVUWSiAim2avG4uHE/cXzFGTVbrrrjx9qeR/ORPmsjR4LPT7BpmW5xuz0sN6BSByXlnFxvQAxO0mGhhhjnR+j5wjbsX0yQIv7k0j/ew2XZ7p8UdYL6to5xr6rBTu4E+AtYRwCWo9pclJtS6w/RpIEmPS3LWhA9y9BiRNWXWfKvqNsAwO44xSnT/iyTuSzr7fs75Z0OWCa9wB1cyeSNXv/1s7vsZCXHnifLYkBd7EjTDEZl17n1OYaT2jVhiVirc+qyOnQlx+WQ19yN0YWh9dnboUxrjog+rh7GXpC1y/1ofd/e399NujtfQqD1tE/9zGwyIbEIbRstkZGQb9PbqEsNYcW4ydud4bpTKPbUbKecAzbowMZXkPOrqwUDmcgN687/qAvuK+qVkgTJmTpnoRIdjRUn4mG/3EMEUNOjUyrhOjrEewAajsjYDARwI2Qsi7muhn87EhMQMtdNrENvTo1ebQoB7MLpclVct31wp5GhK6EwHVEnPRujuJIhB7SDE6Eod7FCJjJWK8uIzKzM+C7XAR1pjBReISChEZRCK6uGERlCW1FXBLAjCXWYUeygUYmQO81goeqc2tkuu/3L8vm3PzxEWWg033fQdsFVxRmp7OAwcvQnhUGD8UE4J1CTYeA1wFaepO87TsM5CjSKMpGC18IOlAjXyyM/URSDGq/S9kLdeb2eaBpnkOoAJrwtFzrkrvMosqvWGEaFnTgaZRAzNDkKMCUE3+tpurXX93Iqcy+hoxvRd9pyCnGdFFfSdFOhVOsSMscwcRG/uyarZvtsRIFpwBzIwJ2qBp2HPncyMhaZ87n2HL7sQ6K6yXKMRzU9e72vxcFxCrJn/N3tZBkFdaKuShamIetr85eIIx8thx1ENA5rShXL+9Wy5gyhAxrGIEo4Oo09jkwP54+WpB+Aysw1GiOjo/mOdnNaFcUb5y1pfT9jyPBbClmtX+hG947320+2o6/z6/Or7gsDSVbI+5BWHhdr5jWm4+j1N0+2g5Y+vKHSniIWr+CmYUISearUdPD5GY6L5CFGrYCQ4CtqCAQsSLyXRMN0blzOG6Qv4ElUynCa1c7uKaDUwpaadwIdO0COLC0fON28lIF8d6SeNUGuO/BT55IIstOYSRDGHC4vZUJXWVRRVzEqZqKH6GfMOTLCz5Y8aZnUqtzEGkQUHsscEmrnxg30iqCKP5MUKdGfUjkVPcqzvLxatuov4b3F2jJQZw7J81wSvqoXKu3w7gGZuQ5/38tA2sjh8bjmGKqaGjpc6a4TntqKRr1QtQpixtm50Zt2iarrcPqLAAAgAElEQVRDCClYPTEcEEiPBYMXgGIKLs+ZSNdRrl8mlfch0bOt3ObCWrCah/1utKzQQ0T6gO+jZst18Nxc57RSjjDMQx/k6WRaSV2H9Df9dCulZ+oeiltz7vNu+fnjz+XTb3/YSPNsb5duwB09XKaCG5Gbeq8MtODVFTs12rRYpB5hA+n3DiNbUVZvO+DvHDDaO9Kj2WuBAZjFeIYTVo5AGUZ7107TbF8efbBubj1xfG8njZmZeQG+4DO5554unW0ojqZJc2pP24zMDpgIiXiHw+sDY9rFJJLuUbIcuta0nz5lrp3fX9dIIqX2cHAE4vFTOIJ7EygPbSnE68lMycne0g171pZr6FohgCjn7C8A8JqHqbWu9Q4pBP8G4ci99J47/TzarKyIo5z1va2WnX/nmWIoT6OhrVDY66tb9cAC1rm+dFvG9rDVGUaR5j7cvJ6WIn2DIjb2MK0cr79+yTjm3IiA4OVJZ/Hm1vywA4hYBi/3lkjTwUFGAFZvtKIwl2JOHUKPKsv5CnKW+a5kGJQrUprYM277Z7M2+i+pTuScMVVnqcweicfBm0GCo7nhkL9VKaIoBjkDoHJV+ll77favvmEZ+DdnebqBjDByHwyW9jrb6b++oVQFCrbG9LUMy9QxhUEJL/WBwQ5V1xZfLPbBgsrahUIy4KtxoDmfL68v7+oTCgCmCVksb1+UDCJWs3uxwkOym1QStYJYZGphrmX5EISpPjn5jPhJWgW6uBRiNb8MurPqwYmgatoINUHSYHh4FdXyHbxHUYIE2d99qoRoymZh9jO9eumFUz66UmDUzZh/5wJ1IjwrM1LLoiwqGib/3c+oS1cPl1JMLtlaAVQ+GCKA7e5VntgiL8k1Chmp2lAbyHjYVfRTMcqirPrTJUXyrQrNjoIXRZsblHYBmni/5qFhHIt0myuwpqpRaDEcCdljjHL1ffcIS2m8elLaT6hHCv6tA7sS1yXrCioMYMtsUOaxrH2NTjPqzHp3OgVpFA4BBe8x3de1UlKs6+71VTfmf7tfrk8JOUfcMlKHg3WivBsoNFkEZ2eohXgE0PB+kyKstCq///jhywLJMZ6n0ZNA+e9dywBIobaQF/W7XgMOSfallEgU35hmIgehvHWU/4giWO+aT1nz9XyGJr9g+vt0zw3JZ+NgQ3aiBGu9gX0Z9EJk4FYe7h+FlbNokgIXovkY+6u/DSYT14wUNSBTigiLMKREdZ73SY3nlNp+uSqZiNyldpX7DQp1pFYrA4CD4H5Ng03SX9uVmuSqDQqI7MVJ0PocDsvL64tkjIxHQEAMCUAacL5BM6bu5VTclQx39KJwCkf6qG1ExapDyebaHMRkaP71X/9bhur24aPKDzKOdaSTEj8vbfRzpzmmE95htiGbw/rvpBYMAltsPUqp54zMmY6m7pzOxIjasFDU/2qGK78/b/qfe+EsWgx7Z8KBDWzwTGfO7moiaXUcFITk+iVgwmQx63HOfgQ0A/iKvkgGufNa34KvYC/ui+Ri7nWcpcnjbb2mNcTpU9nHGQMh4MnIVUaUs5QgLGsiB3C7274npeODZTUY7zcwbT+QpyzLS64apbgby+t2ewVejg93DGTy5KmV5PpdqDEvCcDEr1qQfkUal1cDyo2BpMdAqa29gQE9UgzBuh8SL5Po0c3p5P8P+636I2MMYK3jOoEgcz3zyEwFfrGaxMw+QLNWcAJ3Zo3SSgDIQboMA3VYUqtbr25U7N+JCs8GcqYWKEwlmvSmqkalCHTtNI2UVvVbXTgN1COGTbEC5f7nNLRpvBPlKErFtxSQwIaTiFb1YQXE5X2WhxwEbNYudSeh2OQZm0Xn169fy5ff/7CSBq0pVG+hoIV+LVRn8Sue99BV9kspVYQZBcZquM2D+s/NCQo2xtJyOWeKnkeaYUNK1JhWAkceMx3v6HbW3jD6oFcF/0Z5vpjXUimZi6vlqGGxWzlVpOd2uyc5M5wRzQEsFG6UwjmbSz93Ufz9rARUxFmUF108wK7F5f9P622ORma9KdEVvyMqzDn/u4Zv3edIV/m9iXw07i6MV7UGufbf/ZdnSyqQv5s2b5K1S05LEfRsbtaqOytyiMpAndfFui7p+iWtG93o8HMiO5Q+Tg9AN52zN6OySTm7h9EKG9nzwF/X8lEsYzpKOS0YyIfbD0W67cjk27/+U/K7XtOTOAFick0LLBZjQ3lhpqbLAKmG6PYRrVVmwObftc8hx1cUTHuSSDpm/6gcxQoc/g5wRcIMf9lwLb+6DFnOTocgaB2P5p8NEvpiMaKYtRprr8g3eg0QHqA3N+nj3E/5d09potGkosnoRdff3JtGk1RuwF1Zm4BIbVQnfmPKBtlPt4pZVlmnOeMyrWPgO/zsl8vF++H4Hj7U3GgO3uirigCXtU1KzNbZ6MddqOXEpeiw2UrGoJMIfPf6g1hVqTZgigqlw1ih67CIDXwjI1YFcPoWQW9KwcvrK0DBO1HWtYxjPxx7kGjUoDQbUYlJHYjeKqGE5Whyx0PzzDuMY/ecsvDx1gcd3ltNEZHrV2m32vgVfKtKU0/4toEsZgCyt+77ykxHISgLUGQAT/JhiTJnmjlKEcPvtGqBYySQnteWdGai3bDrd0XNz54NagPdods5OOcpTdd7t4oi4XD1QWSgqSMNK/pKfzfgTPcmAZMgI6RGMbYAYn77/d9GPYK65OCzbHIZI5kxXGrPab2egf77EKC8iLpc2FdTddHldRAPl+cevkrJ/VMH28hjCNNvjerWKD9o0jy9ID2zUBcCJdd+1niseNqJNKenetrsHOq4XpMKICTrmDVTDbHYTqzUrkRiMIiedS7xnl1H0tl5K4JqmGTK+AldTUquyginRnuO3LLBK8RmI79PG8KosZby5/2n9VfLPSheEXqAT5A4G9ktLELpkuxf0uS8iwkfYc7x87oRPko1UXMU/Kx/NjVZih7Q18cPn0cLEe0bKzIzcqpxxGDFcQtX9NlIm49+0GIWq5Tx9U3VsHe75cePr8vNzW1FqBMAk5Sl9xCHsfqZVf+bY+RCNs90n5HFu5pOa9drrBnrgC5zE7yR87OO5/3P2c3+cg0mqiDLSnFT7ayan3al2kZwVNMzq7OFzipaTzltYV8igizj42wgz3ZUu5blfbXs1aFw2ktLhChMgQji86o6cK0TPqxH2xE1/nWYNp/CbgRYpPuQU1EUksXwBvf29tVMQ71058BhBiyuQb5upXrFdl4pmAEIiNFqtyyDKMRqmvudMTipFRRjSq/jsTgzRNcx02RuGYeqJ6nVAQ+zItIBs0+fZo3fysT73JZShXjF767/kALEoAZ1xn3IA1EryGG5Kc5NLejeje7m9DQSNJNMwqghlC19iVdMtZhQfgvZpHYbtdOaJEJ9KqwzZE/lLBzM9xoDGdSjhFEpr0pvykDqGxqKjIhlrZmdQqfJm8yMuUqAjjRpZ5fxSkX5xxmZfWGTv1Q7UwY5z9YNZG/2T29lFD3OAGtJBEk66eHho+6PbLGdpctl//roYc0lazFo8xp2onG4+K4YW3vyxwUQAu+9e2DgqpVpFEWARVZmp2TGUgTrtQxvT7k20daP51EXCEeiHuqqpNfpnSMiyEtNKcWl+vP7n/o1BzQMTHDZggnFww+ReQxgvmtkEHCQWg9k0pm9NhkHjc+kOT5ny8aGaGPOt3P0Z4dL6VJ6CzOQtqbjOPVtxSb06tlE+qzL3LPZJ5n3RhHHIeuRac8QZMAzvZhpw3EVwlSWnePZFYWkg33ODn/Tuzf6+qqawRnPPff9nYCinaMIWobuPzh1P2piJiq/ZlC4+jDdIhJQjo+k2wBCY0jbAJkYUJaHmk4BITbKGrnp99Ij+Tx/ehLj7NAyx55Z0cP8ZEfXTt/iqSRrO5w9stMEnsNBsx+p/RucU+WgRugumRj9zLTXeL1o79rtX5eXV9fb9X01hDwOCL+Pg03WBMOqgeq1TpTkLxkMMdquuI0EAybS2L3ipJNxckkjuon7hRMZp822os3b3b+I7AK0vvui0S2nNHL8mzPBuqklq8olXbfETrE/vJIJymd7Gp5S18XbzuOutND8UDyC+TD/7cNbR5gdZJAW9jj6Rp4en4RiOwdQzEWYMPGOhB3pUHlUW558KBk1preUpxUip91Ewto8MVrslg3jufxE9JFoVJYSB+8HpW1TqGZkE+9hoYT6ouGeIijKA6jvO2mVp5MapA+HYdYRzgi1CtWqZLlP0+tpUJLSC1pcEo6sDTyQQLwnT6PSylJPhyo1pq57Whs0qflMRgVoQ/TSQSgxbqb8myTFUgSaoTdTyG7/mGnlkBKkN+7caKDw5F01FiFSLdfU3dZXAymGciDq4qnjNZN+7F5sFNh5CiyKRDXN1UoRaaJExg5tbuaU9vCs5lrnCNx+/zlU/fuUri+mGLe8uB2JdSFthiL77fd/ivUDJ8xsOj7sAWdwjefH79prGFJoQFZD8g3tGI6aFVH3XuNW0ji/x07WnnrauaLNv7tzKrKLs8G3XFtpwRV9xn0clofk8htqT6nTJDPk69cYrBHVOQqQUq80vB3hBtxq2YHokZRqvO7HABuNLm6KLHXuKeKVEWojsKSTWlSX++zR9HA60s+WelhFGRgTWtk495Q8YgBo8yA7xR6y77lmHBM53TABsS60Ej2/KOrb3M2WMgwYBjjTZcL2Y2M2AXnJvvVWjZzDyLJ1zmx5mHvpiLCfbSn9N4z+PR3myzvRXLXWiWcT7QPepMaXDZT2088x2QQcIKKAXo0TGvuQe+LvBxltlxm0x1eFGBXDlIMBl4JDkgFmgd5sHJ6Wai69k7WJY9V1ku+dOqS5bbXf68llK51W+AGXpXynkQFlRwZoyKAmSjVJ96MP5TiGd7qcXBnIw2EayJHF84r8xSg5515Q40IGZYiqIi/meT3+FNghh5ZL9RrMVIgF+iwIPr/f70xYjFCKJ7XaPGQ8tQhVVxmISBtIz3csI1q2QB62eicZGls9juUdO6VorkRhVa9vK50I9N0RWRbc8ybT2OpUK5sMr2SK7WLLENGAeUpJjSJo9mSr4TQ2vaZ1bJXqrDaLYpYhghQLjJp6jZ5Mbt/UX6ylxzjl4AZlOXrcSqFp1FQZ5whLgDeiZyvuWUJaUV/x/moc6sjZflBP+0eJNOf0C7xeGm4dfTpi+sc//ptrIQIZOKojfZMp9f3gDaOf3HZ9sXvg3L+ZBukw6vRUK593y0IhqGvIcjc0nXUjB9JrU6i3ZrB8UJER2Da+i8Qap4kUPoojI8N4T+pUAD542I+fflt+/vgm+kJoBI9KKztz4NYKUyx2Je618D7MM1KHamKZBqAq7xm1uMECZQXVFcx0nHx2QSQDrpJSyPe2vrOsZb4j0bhSUCWziRii0HuT+XnvoSP9kBxUTVN9vRjzcq6Hk14IlrEKTj8P8FT1SeqMycubzCl8RP2h1YrgPfZ8RSG6q4Y7SiqjXchj1Nz3Ch/negDBOgZDdXkQ/PuDnCSRFxz9M4A5jAVGNSOwWCtH526ryWzRvzqDJlFRG13t9WCDsYbyvhUwEAcD3SL5qeXie3ZP8FMX9aKK/sXi4zzTiVwhq0lHCmwEcE/I4eNyKUfXuol9zs9xSlSu0P6hR/mOo9hodI/ihXBZytWuvnfWx2YYLU7qM7mITkhWgP/yTvYMg8ZsSzmTpONHndTZwn6+s9d5T0BYOBRytN8tDzPA8ZScROQsF0C7i91h/94ZRbo3k5uVlzI4+4rjsdKYhOUjxbVy+J8F940syyX0bkXrVbZ3hP9c1x4/Vh5BgQsTSiCHwFFU1KbW15CJu21BD060xeGj+VNez2Y5vIQQ3OnPIZxib5/o0HgUwKHxGMOnyHVDMZco2OAU83J24Y7ECQEMwkgov6oL0pExRFLcOFZab65pYLxhCjHp8kyT4mVFsJiL5vUy1ZKNYUX7503QQ+FaadhAVipFoCQbeRfF6xCJ3HlrEJGQsx6G3F8Yz6RYe6qCdUhNawom2RoDp/Bm//j9vy00o5PuiWeamX7n18p3JkpMTytOxMvj0/L49OOE+Flr2Lz07v1xrdGekskQZ9FOyBHMtDKj5244laY57gUWYvbl5dWNngvDzIBjnpvtJkpEadBjdXPryJb2gY/3n8zy8+bUl6JIwcq3yxXjjor0PxF1oot+DzhdYkmq/lwyDGnM7gfcEmYAicFRIYO2QU7tkr/1VDupPNKCiZAsb6TKZ5aig+ySLrVCmrRsMw1sQFzQ3UJ/ijzhFB28btSJQud6dOXEIrQsSRzUKDeVdFoaleeDTu68NNRlynJFWvRqeXz6ru/Z3LGHHoYMM5IyEcwuvLk9qevO+jkUhS8C3PGMAuV8+GyFLT5pk1vgMEP15vobqVLTJGI0TOI/z+N55oBraCjwweAuMgIBtMtALwzqDrVldIGf7W27XR7uP4lUYF86Vfde3NXIZAKXpI0DaktmbXdwW0Wv3xNQ9PYU2jSQRzusBQRbwTCF7DnDwP5bjyH3JZfLjCDDgmYWMb9MEXkKkJQNgEVLmaTL5cMnQFD7ZbmapAF6TzlOiY6H5zAmDFmXxtEyPsMMbkKLZ0D6CO7obVYfpMddWbhmOsNKxv1/Ys3BA2tCm8K4Hkxpo2mRzbQzRxz1tEK8Qaec3ELhNpEw83j8EJx5Omhrai0ooXtNhLfHbGUD+03gziBUVQd5cbHXm5SmVQNTRqE7nIHrq2Vz7YVOXfM0TVlTRPo0i2LT8PqEHURL7+kERIiByIOGejcrTrwvC4I3SyS/6m4yRL6nYBxlkVMPMliqazm+7XTIVdN7M9JN+4SjUca0rzcbL1+NqLjQWUcOqrx3H1RHuV5bsV5g7C/inDg9bMi+BRnBSS9jN3QY5CPMSVer5deP78uX3/8puLkNpBFwodWKZ51IX0ajpiEMh6uMm3lQ6VM9ijORWZMYOFJjGDBP2qDuMZWwD/RkV8p9xnmL583z2Fst4nP15rIuRrrxt9TCb+5/8zPsd5U+g6S5Mh6giS+vlruPH5fnn9+Xw96RJAoR5BxrLR5b5IeI+MYE+HY0Zg0nxssRh2WTz6SdIc6Iz9/07lH0Pk+TIHyAsCT7vg7GJFEnSuK0MVpSPdhZcGp6cz/3i1LsoKAo6xBiS0qrXsZ3cZ+J/AO/l0y+TY8fBe72MUILGx8b/9OeS8unz8ULtWRxpBoAFnRpImfhBdR7NykH8/y/akIMhjD3R6sOmYoYQ59TA2tG+4u9UzksfE6TJoq8Hj8QMBcvolEDbOaIJn4f+rg4E35Op/wwOOgT84vaCXKanwWd5NvvMpCzdsd12Q8ct+vFFIhHOMmoQa5sSAW+2j8tz8+/JAe3N/eqG8IprEkkZNLQI5uNyAXUw72y4ZrO76UcQzlLR/ehX68fihmKcwK6GcfM+AIBrkR+4qyI1lIAI5epAt4MaI/7ik2xXF+ZplLtXbTj/FBtddQXB/uYZVQlLmEdTLVnE2CFNVH+lLZMCDPKEJTSdhOkCZWf9HexjclAJo3wdwZS5K1QJrY0T9BMsboINkXrwP67ou8RgZWUG8W9sUa4GsXKZthQ0McXqO76xoQCy2KWA3u69rAY2ouwXgLZTM55b3qlaSB9qIiCUpgNfRaeUX8FSszv+FsYhlJMj9LtRjStAvLAgtaNV6WBwtea/TjX2EKn/j2BJ5bl/WoOOU5ka0W3lxFwBHu93H0k/z6h1puVD7iUX0H/raCsyDL08/qC4reZdzA0eF+w+5gKzOmOpMHCXeg6Y3mHxZajdFZFZ+eRnqLtAoRwD9+//amoi8PoeX5OGcf4deAG0bQ8c3nbNgpOLSPsDJndyysnYmQdUUCgA5nfx0vN0YAqlBaaNdtuILOeJxt+8o+qZZefiKPg9K6JAEDT3t5/WT5+/jJIkhVFvbwOpODDp9+klF+qWVyKQk7UzpXYMpBqKbpxTmoATBr4RNd9JYIw56ZZRGarUQcfZI+iyFxPJSvg8xhZSJJNjm4hzwMO6c4u30OWQby7KmlYgXelzndOMhCDbVBosLeQIUhLzyTdLkVNerLq3bD5DIeVXQtJdJVR6KvsuIMY9jg6L+rbs08fAzzr7qeOB8+X1gYUrTh+caaLy1VjrTQ0/jhGXAUJieK1c2IeUV7E6kSKGMfhdLy9jOwC0azPu1PSSZ+G+7SDrqy3pv6KA5nvBKBDtBVgF0ZIzfY1yzLpT+7n4y33cykndLcHj8p4J2fjME705ZLmFZsPaOcVaOeSMZ4PnarBEGx44SgaVWOizs11TbQhaKy/rzfgGki9pl66Ejo5czwVva+DHnc5yvK/Gy0Z0j3edKd7396Wb//6P7p/+qpBswfNfSgDnhqo9J74p8lE+hoBfPkMVVC1bAV6ogapvby8Upo8tsuctJcKEEA1a9xVz91aZ0xKIxEZyxuZFlkPK3Z5K2d6Z7iB1+fHEwaJKGveM0J2vCP6idRvZ+JuGPRjaPBe1NPzhlC7CKw+RNXu7PEa64CyLUBLKTopi+1prYMbB7RK8/pxa8qiGASegWdTpFoTNNQFiadT7A1ObU6QC71+EzVH72Y21b2D8lZ0+D0iDM9C08ErZcWhBPwDfZo1ybIcFaIxxX4yhyTa4nBR81Lj/epN3o7Qc9SDRtS9CPqeaesyjoomnCbTffW+uEsX6sVqVFmBkcKr2oaAOkdHRwA7IPFNn6oU5N+xgBgCrN4/nA0UCKg0pQlrz2KTfA0fkii/DgbT89FHWNG2UpW7vdos+FsmIYz2gpr8rucViKpnQ2YK2xG3+2MnaTPo4lkTnA3SROyOgJ4ff5F4GgZ8Og9GF+bfVr4mN9gfDJqY1NeTOWd146guCuY8bUbKdrN+GKlxR212lHLuWIe07vj7zd4oTs2LIot+rzad1eTUTP2FNhStfw0dd1tP9TxSFkFRFUUkZ60rI5/tM/BXAYCubsiMGHLfhxWP9xdjVZ6f7yFaoD6dLjyXN6JsPWUoka/6c5XJSEuI9zcy5TTzaWuKDtrb2/L9x5+j9stZzNxHc6wa5i95PB5Ui0y0liwCjvP+xT2RyHfS3C/bH1rL+/sPys7wLLxSn46Bi/wnXSzdUzXK80ybsnpiv5KKNzl+Sikt+wAKl0zK5/vPWiOMpbJ61ZmgzIzSvtMpS+ZCMlQjp+L4ePau2z00zAHZYzh6kb6QuGNdrhWBYmDQq5B42EC6ZHQl0B5gurSgbO6QUbhlhbKpmq2p3zo4yfZltcBK9PP7V903gD8Q4ckSrW6CYHfAoABF5RLbJZUEhRNxyjcGEt3ufmqz8eTcqqxQrFjoa9Yap1xEAa4PSORjavTfsWFvICz9GjVKpUR8wEPjAzNF4N68N97eMMASUmDAae0Q+NxRVNVGti8Od681NDSRIMbE/YNOFQ4xS1J4MtdXukDfrwctFGtg2We1FSEseW95LgYbwb8KktXr0b3zkdItPtJZJ8z4CzbJXpno+FSQDnmpDSBGDpYXpZMY3EykuHta3neVxq56IR4Qnrk85LpJonUDK466Z++bHRgIG8rdN+eomtXp16vm5jqwXNdk5wFpeERNZGAw4Ntiqc9U7Qf1ibDXZBc4SHC0kgsAXIUAMvpKpMzWZLoXpdC8Mka51b8U0QSkUXKovaO3sFpwoqgQ9IAs4sEnKhUiuZwU00ZdihZRK1Q9gHHEYuQF0FEBLNMMSEl5hqlP8lHrT7Q61jqnRGN65rxTN2kTST0IxKXUamRLaR0T+0vh1DfMM2alj0O6vrnWPNDUFH0YIbsmFcY+mTRc+4tCL7pBgWlkjfvcS09RoI5l2SkquUqv+uwVC9B+NyIVrsK1NwKF2XA5deZpK0l32hC5j3dEq5UZ4RxH9OUAjLMH8MIZCjkjxaLimJE1N2jK3+da50ivch4FcrIuon/uQmOnnI3JZ6LKvOy+Fs730+NPKWZhHFaLa8so+Uqdsm+g4ZOpcRuRNzypOtYkPZJc+/npuxRI+okDyCJd11+TJYnzOvlOZ4Te2q3IqB1MyiL2riI8nw6VdSnPRVR8dX273FytZRzRw9kvNexDvq46j/Irrdcv82SLO9dtwaPU5i+Y9b2kHjGQSsMSfFx6MMPxSI21QvrKCHKvcGmPYIP+bk3K0Cft5L67N9sAOwcMidRNXnC1fPztj9E6lbO8PbgVpb/cSod8mjoxJq1jR9Rf3tigzE/tDVaTU0B0NRP14tfjz/fZOF7F4/pINsNG0FBuNgoFGGaJLsB/OfR196PfidoZiKxK1WGIAPnIW6mGfuDDHKRreopqQrYpvfwg9noPovsy8wTCz4GzEbKgLyqkU5e6uMT7Mb1VByuwJpk2oMUp6rIseHr8kurj9508OZ8536QAfKy0HTskFc3PpAxFzXYT1vvVsj3sZDhdK7SI8v2Kmg7UloqooKKinq7tXnw88tyTPNBq4j3xTtn84mU0S8/83hgb7oNUNChOPGk9r+QXb5+6zGp5ZcROTUlXyg2AVdGj3d1/lPdopWVPzUiySQ+X++xrn+8H7NSp1HiObiQxhhweMgOSzHICRr3wlhYaT3xJOrDv2TCYenjCLkcxHTRgR8H9k7zcsK4PTIKMqj26N2um7Ds4TH29ZRxiZAB1jCi0DE4+Y5IMiAxm+k217YqKoogBEYdtJB449HEoAd6LwVath/5aBihX+plyCXXbSaJhj1nrWPLAOpKFoE5Fozd/TB8n9U7WdN3r7VVeEOWgGFkqsxJnjhNas2bP5S2DrznvgPSY72jH0wp8RA1loAdiW7K3W1a0ZRW8P2sK+0zai+JoP/76ZgO6vtLotM3NTaGTKx16XWCSdxsq0sVCnhomVZiA3fLh7tOy3jjlTW0PoBvgGCFrWymqR4dyR6uWmLMkDVEZgZz56A/+Tbtb7r00uPY2hhr5f9/tlseXR1EBbp9d850kGcW6JB04U4ri1FYKMhiEluYFpESf9pliU6uEZCvED3uPJ1ZFXhMAACAASURBVKuZwOlZTBYiqdB+JnC4cD7IjjiT41F5obrMe0l1q0VqY0L4YBNGOalAUcnkcav6edkMxrWsUZc1fk52SLXZmkccnavMw7tBbC47LMvF0/PjmHQz4seMoSmWCh2+mmfolOObm1WLoSApslNas1xtNnMiYecG0glalOtheYFNoUJKKQuiJNJ71zfVHG+yYHuZi1KmiUEzHSGpCyIaDKTt5nxopx9BeM6AOYcqqdQoz9Qaz5vZs6BZ7Hit/X3mQXRaOsBQbTAKt+a5Zdbaa6WirittGYGwQj9VpAZTzfQWgitu2EYoECWc6yeq7x45e5pZfkPAWhqWGkXSeaFwgmpN9YkyqIms5QDJGLtIfq9RP+6J9HDlmc4MatlRaCJg0iRB5M2NEVCpXrQO+T6tvDAihn5vl7u7++G9G6pv1g8dLqaB1MDcGF/JoTILRA4AM6xM/TIwxDJhBZXywEy9Bi3qVFDkwUrNKNLUUuczWpmk5w/wjpWEnSg+12dQmu7P/bZm9zDK2+0UvhbfHY5KH34PIOeZZvsFbTZvyw3zTGuP9sWAYu+Z2pMNKql7DCcv1pDXuhrmB9GD6nlKB1TVJZR2VrKioQNchvKpfjftKKAjnYdJf2bHyOUaxy7sK/vhHtNEpZFnX8dkaMOZIJKp+a4Z9s77NMB3uZSTAP0fkRUtaHcfP4uDGEDN/R3tGd7fu/uMu4IkAOf1IOSkCbYNJmR/AJ3BvhPD/bL1xHuQqsku2YEl6rPjmSgbBLOf6yjSdYt3BggExd/HzlnWSf9OB7el5Ykev31d0B/qYz2s1L8p51aZBQcVac+KnAZ4BLAoOmLUQQs1TRtawEnDwRc1pHOJup9S8T7fhZ7GZuy3y6+fnmoCsCaIUe5Jez5m77rXXPe73tSkkzDxOFuR1HQCgQQBMe6Db1szdGdWYj7rLLXo/KtEVpG6T9I4f2JS0kBsnyXpkBjI8dDlpeXAjWESSu04somS5uYzvFTCqD4+F0PdX2JFM0AtsOYczPFJpMGJQYHG2j/++Kp8O2hQWXjBedls+hSrn1AuWjOQpI2uPLeOG4yXQfuGvFmitp0Vqft8KkKTZz2VfZ7fysoezhiRVHWwbgjzvpZVOIkIOOgoNClbEJW0PpDWqRFJ3StWUgkUW6nofI//aWXXDWP2IK0bunfWs1IMysOL8d56x4Xr6bUpXZi2g0bHhsFEISTFgeHVcOpRC/LhzL0nIs/hhUkE5QY7SdJrqvOeNZFnj+pxx3+iTATkSDP4+9GsJqBBRTw+WVJQ4krn1r4i3KNeUt4iUxmog6LEOhrR+2s5Sw0xkUmUhZDFUGQVYGnUMWpSuw/tKWuLm8sd/cbRimGWA3bSLG4ligJ0e9MElCktRFas2KEEElFay8opgIlh9NXmNGs5JzKkqRyBIJPS3y3Hdys69a3Ki/ScS14hmjdw4VqePMATXp58YAPJs8TDH8k5boLUJ3XQqu8LlAbMTgQV0+kJ2C/rxPUj5xGKnsr1mfN5ECfu3gMGlNkoukmyAHIE6MNDfovyL2OOrm9vBVTD2N0/uIbIWt/eAspzlsnzX/0za3D38El7JGcM0vGq4WMIKPWyHkRGN7e0mnhSUG+L0DWv1ipD5Pl20N21mayJuIKitfOZ8zbXWaxgxYdNgPD486uoRdgzEKSeJAJ62yuYgKGzZsmRUdDjklVeaosjw0c6v4Bh3fkTd2w1/vMZl3jisE+UNHLEPXJPKYP01qJuvKJr0M3u9a6yXV23G8gBClVbT5DO7l13G149TEhv6qx08oFkbqJT0x95rovy74ufP7+/d2izb7AV38eXmUy8pwvjyQcVh/LP4eULAuQ4YTY5cJ29KKOkEKUg6BN7Wxg22qOfoNPYRfUCiQwcT8VNuaRRMX7vb9vlbj3Rjxy4ybEHEpSDfqk0yP5oZhlFDGfpvqHIqscTYeyT6jHck8rX0UwU1rmgxIAaaHC1PL8+LU+P5vHUGtZcw8D35Um3xEZSEAGreF0Pg7IsHqwEtSJP1ymaxLeIhvep5aKGhqRtx7ByGx7uxcOIZy1ktKQQUdaeRXhCtyWlKmj7lWqf9Lwi+Ek7ck892h6tFlVnzBr6WQo5G8q8s6HbiTikJCoVlgwGESd9abpenv3oiCOGNZMX1CqjYdWuPSaSmwbIhi+tL3lmR5PlXKlebaewywJffvtwP2orOfQxAPp3GcOONOXe40zut659+Yw5mgsgKR43kH6MN2Agr5ufPICfrNElLVBhv6FE8uZWKp21cir4N0AkntfKys4l3y3QUVLWclwPbv3ROLVqvWgE/gvcvdX3LGcKYB4paM2JnM6eo9zKtBRNWAx7nK4osMj2dBJo83GKf1nPEVAY/ONx6q+3mk8ohw1H9epS9WRaHz5//sPAID2TU2o8K1EV58BnY7c8fPyy/Pz+XWtC685xa15RRZR3RD5GrabfU0q/nNNkb8jI4MTnuejj1DQkZWps9Hhlug9GHJALqxwdENATa/H68msRa1m9qKWu3tw2ppqwKgeJTq/HpBmVlhBhtV1M9Gz0vlpuqAO+TsJ+R5w3rT5noKP1RGEdBDo7ipwddqH7hy+T9WZE0R4or3MeSs0yhC6nOIAaOuDMYYpdEgq82sasd5GtaSC77ESn5FyH7F3/PkyOWL5Te0D02JyAYSA79DjKXk3ERaqtfhkNl7RCRsAUCba5X8U6XLBvo/SCvFNYq7SMSW4xkHk/I0iOVXOxInCfj5BJlwwfdppBKC4O+qW9le3Tk8AtSOMtDA0FGIgnwrV0iFak/UAE8ps6PMo+VFSaQaSaSuV+xqDQkjaNx36efj1R6s27Tw0zzf0YyKSlmXNGS4Kg+0IFFXEvBrLqhjFz8faiOMf6V0TYjeNUwEchvngFNs7Pah+gRqH0s+uDGG3n22HHv5FynKlEe/SJvOiolEGpaSo2fCFZJxqaCN9EUXFyZl5/TpmIIAcp3I2o9rKAFzO9ND3W9G5pQsvR/MAcIDlH115fpXO0tp7YMmvhTsfgdSZ9mfvM4ex1Lmrc2Wc+I0TlqxXq8+sveb5xdFAORDbhsKRWqjOitJ/Xj1eGL6eW715OExG4TYn3TyOlz1QLxtCKosTaLN++/e/Rs+zev7UiQyMPPQZO9aIir1+u5yQcztPV5eXy8vI4Mwet7tNbmmSYKwXLTElhB4QGLGtA3Q7AFga2RkBp746z3xJDESVOCp5Mi1DrxY16fclwbK9RjBXfoVYMelAB5VSWa2Qi1qeOIesnGcB52L4NYI6AMYVOR9Z+/8e/C+DivXVKN4o0uoOsCA4RdTGMkPa5SCGkn64Zeu4UuB0/I/J93iZNn0oWFdEq1ViUnok2BVQhS3YBdmK2ifh+vOMY2zAF/frx5zQ2q5WoED2+qUCFUpVFMViyk2k29CvzvMhOvzbfYVCSp2XEabRKcluOI9FTAymA0notB4vxXvSs//77fz9ZS/5hTIUHRxuE5Web9ob2otnLmyhPo/DG5JNytleceXcbUB8O4jn7l3NsdLPLGFrrNTZrOlDOYsyoVWxGAliCZN57HuQ5XHukbVqflmqQmvbuhaI/Ly/fzH4hb92VWW42Ia4UlpwrD9+dQmL6JlYrKZV4KNMAuLGawjmKGOWZ9C4J21FKr2hAUQVpKaZ3wLl4Z48+tSnkx71Abibv983vokxDcB0BzTP3NUr9xArZ9U6eWcTYIkh3VK7vED+nG24HWKmAOCVRY9xWviPezV+bmF3oRvsSlZeaGoKZaJxfzCZtkJeGjNNek54wahe6Lw2lnopCkSwRgeanTWEWcIFMW7UG6Esr3YTQp80CQyAIf0WpPc3ZDaRRg6lDAtSqCK7aNwLCwVlCieQVUI4iQ4ahaipAETs3ABKfZ63MaMILVqZCSl6YoYm9CwAmw3G9775/XmQmAE/s9y8LynxLL261VHCgFHUcdkqpGd2JrLehsrRPLJfLBoagl6q/XG8WobdVDzUgS8bwkmkgs3FfRntlJOq+vhekcHqGVZaAdrHoxrhfUMUbjMVSvYjs7aVJJXQ+qw3k1IEwIE9Qm5JlUMlD9qtWk8+zj7dA4oUU3WoiBkAYyW/VqiTvSflXpsM1JmcvRhsFpRH1Oxc35tZ9wEp77oHiO1JL/xp/Axo2m8Ht1MvhWN+Igelff/7n8vsf/5TBYH9YL1qnNjcfl8ef34vY3qAYO5GOELl/9om+uYeHL8vdhw/aU2jafj1ChPFlKPcAPJIWxYnsfbhcByeF/juYtwBKdSCJdYf373Zz3xDfXnVzHTtKYk9+/vquM8L9JpWZdg/axTa3t9LVciLeTaU3nFllGUI+YWMxM4PFFStyEJDmNd2kjIqBWnYO57Bw2wN6Ftnyf/zb/1hubz6LGIH6rRHMEAlIYjRZxkbJ/LCu17tdI0ZR/z04wp2lD9cl3V9LV8NpeSP6JOdOmQ7Kb2QCU7JrNq2D4gZmoerh6dkeBnLWXWbe2gtX41zGCKiZLpvWt4rJlTO3QsfLiBdVkahGNXlw5WGkV/eakMAL+LQL0rNeJuFQFFvTBspAjhqlW4MKyQgCa+b5ZfgFFTYgYiisOrSCxaNsKs0S79bB5QQhnG/EUBStibb3SsawKX0mDXttUmP6yh48bTyACSlzaOlKOIx2mwZgjG8p+rDxl4LbR6A6IMdCZSMYDsYXETIvy93dByktFMtjRY8fPn/RhIqZnnXqS+LcyJXf9rPRf96h66wQDwD0Swo6SEQNdx7OTLEztVpSVxL5PtVpit1GiMgCDLiu4og734NCySu8vNO58eE09Rf8mh6g7GeyIRJ6uCmSK5FKFhACea3hmI6+3pY1GY13mo09KJdoMTUxA8Jan2xFiwCF+Jui+brO4dm9dEDweRuAEMAyHz9+0u+8/JlIY4+d1I+zOk7HZb96LTi/j3eOIbe5uxacF0VLer/3SWbd4wTEKPaeS5SwwCttfJz6xPKMZf1clztNpV6KqXL2vea+bYSs5Ay4cvQbajPWcr/dyaGOrpHDRjpNjdzev32N8opRs4NGH95m+T//8f9K0X/8/EmUgUZDG/zkXnF4ack0vS63dzdqT8rEeWWpnhmLdCvCi4sLt1z967/+Q+nJT7+ZWWmcN8mqhyhjILWuVUNWq9XrpFLbv++9TrWPWROdW83GtbMU53ucDRD5y7FRcbo8gAE00YoasDUikDsTyvfiarm5gw6RSP1gRq1KwTrTNSMq2wH0uU/VZv1xnBX2ww5cpbZXfh5+/+1f/8uUjJ//WH7//d+L3MDtXHFujXQlirMsGNjjzEjPVAxjuUxyjIG3qPbCrpt6VYl17NgR/uaee7N42QZMBZvab/bBhrtsCtcCpNOVYJBD/QNKXyn0jOK0IaLHDG+Zl9Ik1X+VFGkU1/CkSr+p5w3gCMCV/YtSIKQ1M2V9htyu1/n6RttxB5Bi6/DgUUeBK8zfiNaXaCqAlV74PVHGh1N0Yl80qJr0/CFUboai58eTBpayrjVPNKr7qzQ0N7193i03eK0QXZP6GDyr9KDZKdF36v/duhD0bWed8RKa7qq/lKIpj9ff7SK5BcmRAEJCxBGGGAwJwvv5yx9S9lGM/RnHnldKGu8myk5Ki6aoi2qzKMMSrlC+W60YpYCs3Ozo2CFwf+QAXqCQRCB/KS+bnrQoxjCScM1RYG+RblLBuRb3DYQc+UF5gBxONsB1NdJ7b4rcQMjS65m+V3v/s1aW2YACm5RDBshJxMvZeNU03hTZRZa4J9LqatBWT6brfhqivKxqhBapz6OUC3tDozlwdd6XummAChjj6+sa3dZaMliTOFhTJpzN0P4f35YNc/bIGoxhsad14TAV9RYuzXEkM0FEVgAuKxBHGTGQNhJu35mvmUonxSrZviiKxBPR9d8yNYXvAXUqJ1sOmY2j9r0Mh5Wgzf7+zX3Fbm1wWj0ywOd+fX9aPnz8pMj7Z0WLkc8L+pV1bUf+Hz5+lh56en1cNi1r4Lr8m1peuKen5686WzHkfmavy+kQdxsb1XP5nhqVJzmU/tKhGijp1O19/kpZauF82iOTnJFwVbsdwgAXI6iDDF7r+pFp5CZniTOZDM/U1SHQ8Hxfo3Bh4How2KnpS4BpQjKXJw86+H/9x/+UjPzxb/+Xad8W024GnOM1IsvF87rs4fv1YPFxb0KFO/K9XJk+coCKmpzHmavlOYkqTu1ZjLFr5z2bGdnKeZVDUiMRVU4A5/LyioE80bXDY88X6QKKzKYiF9y06gnDGFR+fxyUIjnXQ8a4au0t3Nu3o6JHCta6IcgAkpZpaRh+xeyxGCTPTLSRHMp8Zc4/lbUbXyp59hiCpCdiiIgYEx12VKmWA8+DxFTm81UjsanDrBaD1LWCcrTK3ywUV+IlBQXqGYTH5dOXL6J5s7bw54W0RaiVPive1FqrRNJihThjLUmqIamo1PjYVPeNGsjUU9ZJVXDvu2dPS8E4aoRMjQjbXN+4X65qzxgP1495pqRAurxMWq/UpOB0tODSW2gD2Y1gUlgdGCN10Jp03YrhQ02USDozfXzZc9UeS2H780XIXrM9lWYvI4oyx0hCaceL7355cSotw7e7TI3IHA9cEVelYUFnz6ELhZh0GggQlGoXhQAMeCjtNMoaFCUjyFvVBon26x6pIfECTCa1TW24Bo2IzrEIAYgKeeXz0ylwhJjoMCAzAEEggTl2aulQihTqPqNAk/ZGHjgrGGvkPnVZ1iIIcEXN9EgC5rhwO4gcL1J65eAkvRhBT2p+xeCCy3XNIgyy2u963j4p9c+9+DuM4hyOQrHBJIJ1xHWp2YXITZxBDz2AcuxqeX5+khzfffywvL6awCJk4ZBqPDzAPAPrCtR+rzV+rkg1qoz08fNvrufu98vl9Wb5+e1PAZA2Nw8ihYicZ/KOpv9UOlTyXBH3NWnjam9Alo/lJNNSkOtEn0VP6fwkuir9gxwkHZ59//Dh80LdMnMtuSZ7Qy9t5DiE/B25z3MlvdkxKDwT10aeIT3xGfOZ4Wf6m3ntxBT1tvz415/L//nP/2/5/OX35fd//N8VtDi7EOMS/Ie2TcMTQhpSjlSbcJOoliwNe5NhzuqAqLTqm/a4nAZl78sJOwMEqv4o36QyQP7ncGK7kUwUH3NI25OIAvIHOXaayOG63Tw8BjXg8MRy759fPfKp4lulrooFoSP6EvKuEDjQX0y+0PeYvUI1ozIsqFIKvcmrTzVMTbD3pJlzI5RrUhY31loXBXDAaeXvBnr4kXtuWtyYBQZKNJrWB959tabtwk2qKlzjQbU+wdyzjGOND5LRw5CJu7SIdoU8rUGmHz8tzMA0KuxKgAbdE2wsBTDinp1DNEJsoF6rhpk1kYfdpinweSsA1zinYNYklvp81oBGaa792x//dJR+MMAlxiJponBCpnG7e2fxvOLR852ainLtyF+Rrxp4T0c74YVT75FiLhYUo3KtvCUeFybijlc8hDeAEHa1UKw91S8HocjLpbAhtdhWSkh9fW5lMfgKmXxVhMl7Z++iI13WF+84Docco3eyGO6XklGuOh7vDXF1AEQY5b5eGELSYBDxf/7820D6YmzWtzfL69PO7DUFlNpvt2Tnl8s13J+unUq5vrlmhyExoMOABzlJYvNxairRepS41vJoBixaN7hGfx9rxbNC78V+pA3CStEG3Y4Fc1K9d+bH3S+3tzH2bpPAMHA/kEysb+4FqDhsIXS3Rz9qhoorcCrelqMG/pJGLkBI0nNoRlKmZDkgh3+3E8D+wxqje6MVrFplEBHW5PE7DDcV1VJeeABpXdyoVev1ZHmcVJwHN9kjH4/fv6lOSR+fW1uulAYncvvy+78VUKiHwtNZjyPPumswsybVb8YMTDlFbQ36mc450NDmy40IUwSsq3Ys7iUYgTgzDx8/jXmpMm4yyqbXlJ5p7GL8wbrmytev4eXODBTpdw3jFrq7RXGRJ9Zb7UxvL9J13/7rfy1Pr0/Lxy9/LA/3zIB1/TKvOGr+t4hJVUaD8xQDbEyLKRqdZTJIMxGf98cAQ/ZfEXUNphYGA0e6vsy1y8nje+GQqVK4wu6P++o6RWxTZSlihLmWapA80C5M+QWrN6hlopU8W6wg+Dzm69YwZTlRVtap75CizBDbpAepX2EcpXiKKmq7f5OAw1kKKlZKvQ72YFVIZV8YnjQVJ6V0SqklL/ftTYV3Pk/DOiwi/TXy0+S/K8pJWuI8F08bSQ/JMSIofkUadTb0WVKydRBTCE9qV1FV1b0ELri6WUCxjoylHrmMP3+3prPyrajRgjPbb6J0z1MGbLAQjDWpuyNgqbGw9ii9bz+/6aB/+vL78uH2QeAHTZnXBHGnFyMk8Rr1neYrabXKWTB160zN5qzaSu6TeqSgWRXRzTRQeeDE6tdVJxgN6mbRGOm1csRiDOQQlOHLPSb66JGgUs9tDiDP/dtv/1w2d/fL8+PTUPZwPcbgx8GYmQeMqfdo+/JTqE8MkwjFi2sydUC++yU19Y37dwVEadkOrvugmZLMT/21bNb3y93tJ/V6JqU0o2tzYtLHF3QqnzPTjetsuW/AI/zMHud3Mqo1riifA7mc6TbQ4rH2L09Py6MGPttJJnqwg/Gqmpca5D99GXuojE811GMkR8pOe39cjkecYfeCEs0R+bCXMehEciIpeN0VhZ6j9KC/s4dDf1SaK5zGms1pqTLpuGayunaGPRV37tvb8uWPfy4/f37VfquMIH5hnAgrcOqNGHfWFoL9PPP+9WX5x7//94HaZb0fv37VjNNl3dl17SbZ6JtUPGcnzxAOVFzugPiUNSt6x75XWtdC92rvSlfgMPc0epxRov0EFGlhQhezJ3L6Cv3bdWCyTvwuNeScs0RviSg7+CkI/tWydlZuWYQC/vbnfy53Hz+JEi7OTW8TGviWRoBueZkORnRZ7vP83wQvIo4R2v52OT4bjKdgw1BVJXD7yzrLU3pGuWqO4HUmsKfwyzAnMlcvqwxk4wUMsswL46+zoqPwPjk9iXqUDi22CAQKVCR1wZGGVI3qTTUrDOQoXNchfHwp6D2Hhair2F38nTW6BEYDUH1X9qRYuAicB9E60kiu+3btYrSMUXkTKChFB+IBrCkRorSqQvpZjnlEXztSoNc105Ap2q638sIJGC0f1azsqG/23KU/lM1lXTDO9w+/CQYvMmGXJWR4NHS0QEOmE/Irz8IEk4k0q1ab4hnNAQsM3FHXaY9mvCWijyf1ha6UXg1Fn7hUK59HFOPUpp0abZcMlAcXa49rOrkoH6olRz2je6Mo830CsDSDy7XC0iKlVq+8/+/+1t8To8t/O0CHZxZauSaORx5yXa7B7zA0VhzUZ1cmFVfjdR22q6syHo728NxRrpqIUG1DSTV7YRyhKEVfrUik1nv0ligisHtFSeUpo8jv7ogAvozr5MzJYVnTb/drTKhPSSDKcqTwKmrEcLhhfcLXu9Ig7WY6NyNFM+uTqPDb1z81JUX6oA6hprfUHrpPc8pmruE96QhnyzMjj+xs+V6CfLYzgfFcKS1IqtfZhmW53kykZk9VjnN3NPl6Uu8yaMW+g9IANbl93urcMHmFl6ZBfPhQxpF0s9mIMiotjhgG0mfuZfn48YsyAnnep18/l4e7e8mXWGbKSDoC9xnpstlT/9Y9cCfPPdlR2xVgy202GZbc5ZVrpsShfa/Ib6QgYV96ceqYV+rEaX3qICrLS2qPdi0GwKqAK8MOiA94jkg7zRQty3FXTfrbFzkiyMHdpy+jpIPc9ugsa0R7Rxzc1JMTzWb9soYjKyXDOHl5a6GL5q7ILopshpDHHQPNULK+GpgwEdkZu2WkaqtxDwanGQTIQEYBjhrV3yDxyO1jj0c/njQ7xVsTCeemBEypKEObWrMFqUEKSg9cmCLt5fVCBKnGYdGxGXhiA+PrsdAU4QnXbtc07u6W5+efTokQaFVxPhsrIVmtRoPqe5ECmNeTtNNs51DatcGfAmI5iVoqgtRmjxYE0q1HNVtrIocWz6nVnsePoRQBL2CkV9f8rq7ca0htgX2ExeQ0YsPnmRucKB4D2V89DdE9wvz+vKYA8o+DT2oVCD5KnywB0zxY91vmYhbCEr7bHPAIqr/bytE9ot4fv89ABDkwTEG4dBtL9uX8WhiMXpMcqLHqaeQ7GH6NB3FCbVXoy1BCZT2SluUzoX7r/KtOp6b3qphI1D5yKwPJWilCTL9i8eD2Z0grhUFh3h+lgKvmrHNRBzOHfJ4rrxvrQL8hchDgB7+7u/9tudPwXit2v0yLleg469sVsfainLap7KbTlzXu65176qPeZGS2yMZXOU3a6Yq6+VtS+UQjatJ2IWkcHyvDiS722eKYnw4Yd4Ios2drssmY6TiBKV259rOdwxaHK1yynlfrg6jRxc8uNWDgHHlvxNcqhC2pf/VWsyf7UcdVhPjzh8Y98f5//x//j+RaBvyFVPRx+f33f1ObGdkj74v3KZRy3XnIFg4QF8a/6ZvzCNJn2AXnrH3Qn8iYZLEkI469nIQC38FeE7kL8YX2mO+9MTuWHKKqI/YI7SRqlEGhXDV1UDf8yqLUNIzjs2vGIOAXGSHvLxEwUfrQQUIZF55ADExTN5Bc6qWuGMyuE7vei53JqIMZ+V6ZdGYYSMpr1s8OFubQipwBP2OcFlKs7aWM3ZsjyHmQZy1sXDTAnDaQ19/qFEFSWPS85PVaNTcEVmhBemBMTOqUWbVESTVfXFGBUAHbueKikqqog9QvswypMRzej5U6seUnh83mYwDj8SJEIAF1i6XwJXbq4yESNcsEL1KjGQLNNbIOUdjeyOkZx1BSO0z7RRTxANSkAKy0sVkm7OU6BS3iBZKRcDfqUDgNlbYYc4ROCL9/rpB60MmFOH1OVcjpce3TTxilaYWzUlvHy+MPoTnvPoPYc+qT/7tljA+NsTgZlZYZwpqNLYXwTg1BpOSnbQjq+Xsn3VWjE7IfJwAAIABJREFUvCyd415sKK1UiGR4WVG7npi6XozyQHEecT78Xq6RKLMrTyP5Tud7ao+LLck0b0bPufGbwbDec0ASGxFJuBZigvYbedF8B9c1G1N4Nd1qMdqChBp2C4bTNlHXHjTd5bPX/RRRvu6Whw+/qXUBxUYUg4MStJ9ZVuzg2XG0PIyabUvdRq4MXQdo5XrN+/EgQu2erlSvZIHsYnD03UUWIbmrOivKl0HVOBPpm43jZ4VkOZ9iUjeZSTb1h5npmGOqAirSwGXR6/meXYvnjNrEzL1Oa4j7dUUCX1EqzeJksnh+iDKQUdZBPYDSBUVRWQ44uAXXiSnBb+XEPv38JSfh93/808DA3W55enmUM6xhxFXmGVmmRJBydhF3IzOVniv5H+n3Og5CbqN8qYO2mmBkJ3VhGchkpCqj5qW0XrID55IPkRyy1QeSI3uZ/ziHSwcUM/HXWVuz2UxgYn4/z6OJxh9/mHEJxC9rK2evSESmMXV5zrc7bYOf0XttnTV7H6cEeR3lEkTgq7UrOhj5mM6WAX3EYp4YlKzXdDgIYMTkZG1j4F3p9nLv6m+5i0ppJ8UabyVFckWTb7NnJIzmUoJSAAaQCMDyZjBEaj1Sn5ojWalAEi77qlnW97PxJh53s7nHS5WBVN52esfeOD80NZHnx6/6meK0SnY1xwsDJJqsYvvAFEGMe3NxpekfF9xzRal4G4oo+X5NhK5FC/AiSi4boXTH33CilmNwCnH3Q0qhVaSqNB79XAf6ccy2wWdQSO+hLtN3mIOJOmUKzvIYiT61k1n/8OLWv8XOX8CRFs3aSDo1Dswd8bi7uzV3oySE3WIvbpd3erMufOj6S5yL1HzgPBSE2INOeUlRo6hKoWLoQlpPKmx2YtrRcLTX5jEWaTngDUtoi56J8kBbHh1VYQTPgTy6XqXmuoFkfVPPUv2mHgi6PBqpx/6IPNljxm7vmQDiSDjRMO8L+KYrjBj6RNXZT2VQQADemJorhziZCQ2sDgK1SJFvbz85YISgAnCGiKZ3y8UFYLFpeXyeqBH7YRI98nOPuvg3ZN0CvhwBzZCTAAVrA0smQWCUDAxXUzhjk74Pxy/p0yeIFd7eFCX0KDZKE2WeCNN6waxXeSXaCVDDxqJhGQrMw/vJYmxw2qo/kp69w4Xr+90ZMgjQIB2xDhV8H3/H8wM3y+1H9xtrbQqBLFm8dLRsWTGXdEo20WHUo2Ok2C9+nkOGT46GIszeSpZ90B6TtalB4D2b0tubdHJA9wrYNqPoGJro5ZPzWLpwZA1WoHk94zARPzuQbARlgu6chCPbGZfZ2sBzhF2n76+DIINmWLvXx221JH0cgCsfXe/7Oe/ruYE8kdd6MERaDoV0i6+zWVYLw9TDhOPP8VyOXPV9OhRpQfRnZxGAT9iZt2MDqcrM9Gm9B+XeHD+WtRaGgz7IeCH8gUXPIQfBlIcWkme8LJhBzmWY6TCSEj7TkO2Tdqpozgfb6E0UgVMdpNTW1fdkaiw2gs9nFFcvJv/8/p/FjhN2DyOjzCP5UYuGgSaNiQe6uTBx8erd89XycmtGcQomgvw7A9k2TYVibZSNCECe85c9cntNFduO9EeUWuqpvIclYMOFDKwI1/92k60Oi4QBr83DWDNtI4LZ98ex+nzhCb88w/ByUDH94a4R++pt1G5m24yei04mokoAGJeAb4hIjiL+NovJq4Bd6+vrgTx1XRXP2GaRXdFIsZO7IcW1WnZ7WjTIFrgXMmhW3U01Q+d3SaXJ2y+Ua56b/2YCRdCpRMjIourVcji8V+l/RCf5sMxVIiuQ0V6ZtoIyt4L0pHmUagzd2JeVSwLJJLieeQomy7kSYGu7VZ1NslEKjcGzYpIqQ4eT8v5+EBG2FW4HRvmefU5nTXzKdJwQ1vR6uXw3tdv7xZzOYCTg7J0MECPTUbK2ieBxRDEQ5+CTabRmZkBO5ztsR2FqcTQQJxcHN+/JPStTcXm1rK/MhkRzu2Ss0lw6I8e9HJXX3aun12jAMRHizn16NSkHzmYa+80UVY6VUMGk/uywsV8wzdBPTZtZjGFQ4KmhG3W8E/l+1iTtL9xzBzFyP5rfWJkQE2S4D1iyV8/EfESySfyevlYMZByVHuH3TFqMrgyVhjpzZjwXtGdbUofPvbKfrEGknHv2HlpDIMMpkyBPGYHWjTyfscNoR0Kp2ZUBW3EsLLfWo0Ho67vUpnQt3lRevS7bnc3c74joqs+V6S+uuSciTGqWQMctgZVfGECcvxhICNmxDoMmb+rFfg+p7Xegps7Z169/vo90QIFkRk1R06HT4+ehvFOoZ/N5aMy0mOTEE6WR6kGQ6sBwQyihczo5gVOYQaaUpJFXbG4UjTwKkey6Ofnp6etofxj3U/x+11c+yNoskSPja66WDX1I4tebMwn12UuU0ZtaLaKg4vmPdMEwkFZWveaKlyhlU1RM8c7kvZWnN0N6U9jF2PMeE0Tb65ISyZiviqwAMyDEG4ynIoNZH8r98l88LQOQ5jihNH1vX43kvLy5Wb58+UORtFMMc6RMIqGJWrtaNtSJq50AQ6YsebVtvEPwVUTVVnDXSoHzMyOSiHIwOo7ccYDa9G6izHJIohzS06jIpVJ7MiLVIxhQStJLPTJT6wagj0KBqhct00vq4KqHt+qmjlIzbbw4Pwu8xX6Qet1sCoFZGYTIY9L33JvGea3MZ9v3Yh74WWuJsVX67/bBLQqAR8h4XAbtaoeQw8r3UyOxouwp9+nI9Khx1r88ISQN67eX9zo3zGeUDIik/UqRD/eQ9Q/tXVo5FBlud8s16V6lDd0a4AjXkYfP2WG5BdELmKLqllKOR9f3oni8XgZ/yZgRtVfkp2MI2xEjqvTZg74XQJlYrtQraF1EX7FS++I1tQF8fPyh/bcSh57PXMphAsp/g0PgMyh4pXWLKJy0fc9AsbYgeyEhYLwV956ySpRo+ltFX1eZgZC/6ywrlQjPLcTjjXpQhAJueSOZwVqFOzdnKY5gn9fanXvp7EJ5R0+dI1JDvs0BTD09jEXhnZVOThRswR2ZwTgO0RPsp9C6K7f78ApyN1Gj/l5O/ZDJlfsxk13geqRI9fcMJxhZkFkTzHyjsKj1+zmIlcgKsc8T/bsI0tlIt5X12cf9nDpz6swW9xc8jvogwzWZRRwfFBtCFdZH4mwayQh/IPCefG3lJMPIkOLKIWM/vGD2lF1DmeOxPEHexiYbPZVO6hxe1ESeUZqpzWgmW0PZvYmyYVF9k+0EZqRrXsBlWVPJ5a2bhkhjUatvMtGQn7/xFWoEUiMoqOVgDXtbyAAz1d9d2LeRcAoKZnun4zzN5LBsW24g9QDWlnQonie12JGJrDFeCKOK3HhTFbXylVw3URTfyTUQECizelNt202neIrdQ2wbihxRSKQ370UW4bQNAm7YPi83ixc7RquJBbzjVK77sjJGSIeklCzXMATfjCZiVSqFGMOZ++zAmVDIScFW32miKrV8CD3oGD69ue6p8n3bESoC5hrnxme4Bj1vQefe3TNDFEXiiELDjN/e1HtGxjnGuB+44Vy170qE5naaawF2MJbpccMXUPS4GAiT6DHnwCl3G/qALbIuOYtxfNIPLFmAZKAMVEA23Ev6P43u9hxNze9TdIShMkk4jquNSUbeBXCBDBiN6abzm7E+pHFvbh9kxLgmr+3zq+r+cTb4XdLiZETWkEFUz+UjoBO8fxiVwD/UXFfeT2sGqfeBYg5wRNHN6v8n7U3AdCzb8PHT7GNPWlQSUkryKSRKRVKSRLKGBpN93xmy78vYiSHZSVKRiCShkk997fsnRUm2Yfb5H+d13dfz3O/U9/tvT0cHZt73ee7nXq71vM4Ll7PYAq0YChfV7iicGxo2UqPrqNQ4PioG/p5oV64X97iBvCgLzp9jTpbcsJrXj6MSZoPseOdJOSXB9xCjJoF9J88LDZ5y+br2cenp2pfUlfZwj0stqYfilrVlSZAz1EwZmgETrGsBRLgZLiZTjUotm3XjXuTB9qPIhUzlnGX0h39yzIY8tdpWgtI05Kr1rRJidvKLTE8m860kypS1jUPyrPTyjT/YA+3peVUDy7w4jo/nQLKGBZCoFmK1OREZmuEqFUT2EUsiTQNljIIXYEQsSvPBKg+1+UXojYeNN0whBqUt0jXKYSeycrIlPROi5/SGMqH/oCBtkGbBaxiYgk15+QxMQNc+V1CImt/RSCofGiKK9OCray5+ngtH6GYlqlI9Dc256ID58tzsSqFEkA+QSdJnC9myGNlB2PPEddESE17WmVAVJDeQWq604ERwmIL0rBoRFq6WUqwkJ1QlL+KUp82JtBRiLzbnTYaWXXRA3mxChvPGUAvvQQXJ+b+cFcZrbcPKvR3pOr1IO8CclyxjIHLJddsIbCljG4GCnSFD1sbxHY3lRedIm7RqaIPz5splKLioIN0BYv6YLCJqZrgxuro2CfU5S17AEgwfBZ00jLsxNIo4xtAbDBsMm6D0fydCwSFbw3BeCNgwUm5+x/JAfnjIz5m5xdKoBIWxoIjD+ZaKKdZLOY3DeaKQkFKXKA2xWqRDvUGuGeH1CgJheYSguh1a1s6QWb38N2vGuH/pvVC48/4EvjCULYCtPJ1fHgMp7nZkCYq001xM2F3HAV0cStEUpRxyB0jiWoiBw9C0i4JozaJ66RYm9kN7RpZghoMoSsdVbOF28x40vBeGzkzo8XPm+Zg3Yb+7dOE8sjwuWRPAFmLl+VIgXxQKxYX0aNrWS5tk69xqPtYkYPr5s2IE/nXmT7DWstSVZUS4c53Uc1Evhnk3klefPXcaf/5+UinjhFyDJRyqDGi40LtnqUfRYsXE25bIBhtPkxw+R8vNzrmyEBIKmCLT/RvZeYOe5PEfv8XFSxeFD5j1lQwXh0X/0cqP6iJOoRLT+4hC8ZSprbXINOdJct2ZViJ4LIwshHIzkoFI7+evuxhtDrRFWWSRI1sfe6Y4L3laz2lcwYLs9igkTUkKGI/ngQT7BRSkf55FD7gcpKSv+L+7nyrLcB7MEGT4NfiMA96ofFKZIh1hAiSuRV2UUSc8K7p9bI+GFQNhjrwQFWQYntGvWv0e5MDqpen38Ob6nbAdluXUbNKlv6NYoWptk3NfN7aG4fgfvRlLoIeLrt3EpQA6P+waovx9emCEvsxxZ4qQc7lKsb5ztbZLhHVeJnIEYUJGd9ZaErlINKJNDDcm82n0IC9LTsr6odmbSrLbod4M/ixoOCFj1xCl5W01CBp5WcsbTbQ5w8PVHBrijCheI2Qm84PmT7WDRo4DP2VmXBDrmN6VrU8hr2DZrB8aIpKL5cGX8IMaITzgZvUVKVpcKL8k4e2a8BpDvrW0IoAhxoU61ZtxBbeCDAxzuRIqceE0vrkYGu5Qm3JQY0qRgpZbCTaylPgoN614nCSi9kAcZmUb6IVhL2uHZOEoFdQa2gnmOwL5qMhpK+JmYb4gUy8pIwy/m5nl+ujRGHG5PYGm0wNx9F78ufG6FitaTLpEGKJWlLTzGHQ8WjpiCp/vn56uhfylrmRniTxFrMZpbZ0apByj5oP9siPND5OoQHvWiECx+sL8sFRBFHge8OepE3I/aYHkSrGsSMjOEP/849QJKW2gwDYQDu9NJf7r8R8lbFm8ZBkULsJwrwoeY+qxur2TJ37Ez99/Jcqo4q13oJgjE+DzqXz4jGOH35f+mGXL3yLemo5d5QL/boChs3+dwcF3d0jaoVzFyqhW814xzIgj+PX4D3hz80tyUqrf8yBur1ozQPJq67FoIQg5/N5OfP35UdxUsTKaPJMUtCLje5lnfGDPNmxbv0zmsWnrLrj9zpq48uoyUvC++eUF+OTgu7jhxvLo3Gc0bq16txh9ApF0fU+zkIs1S6bLZ7nmT7bugifbdhHWICUi0WgK9xa75OzfvQ1Dk5Pw1xnguhuA53oPQ9NWXQLD0vaxyEcBHim5iI9B8MOWaqCQqEHTMn4u2sK1lkKQaATPV77zmJxhpBgHM5BpVPHpCuaiE2PeohiUrjSEnwg8RXnHkEzcjC2LKsnnXNpLjai/iUbFCFh0yRkHAe+ZM5JUZ0QqSJG7XucfU74ycgcQ09pUv/2eUnkGfcOdwra0gBqhOkbTD3KOM7My88NWSIoWy8nKFu9GFIYV0zsFaTBstQDCAenBCrvYC9cqvUgiEElf50o/7H78vDE/ZDkPT19IBxkZTw9ZZMSzcjA+KeNwFHCkzpKLQX3nAeYKiRVRYhqqkWaYAs8PSxRs2QIIvSuapdsehMkCi1WWSw0F1gK6eHVQeyibxkOAOui65EDysoOGtMrsEAIvLmWlO3oxbQ9D/Sto3Dii+igsSaiQLgqTOU/mXMTrjomW8IJR5BHmTkuYh8ZyAtpOSPMxnFsaAhfOnpGu49deX17Cy7yyMogAVkon3SDst5YlyNc/fjsuArRsxdvle/R87NBQQVDIKpMOhP/SrLw4Nmh2MG7uF+N9NY/TarP8nCzf++yZ0zh54mcRWCIssjNx5ZVlUKZsORQtWQIJRZQ7lmE2ChRDt2rxebRY9j9++4UoxCLFlFVGw3rqyV51VVlcd3058aq5nwRM5sLemlez8EuIzOM9jv/4Dd59awvOn/sL/6pVD3XrPx7ka4zFJghDMYQVHa+AJeets1zih68/lfdjRwj+aSfWAAx834qVbsdd9z4oniYNOuVcNai82+eOVDkAhTjjcc+bG/D6xhXIz8oWBdG4RUcJv2dLVwn2R2Q7qmj898dvMG1Ud5w8cQL31GuATj1HoMJt1QR1uWz2GGxdlyb7oEGTVujQfbBjWQrDmlQMVKKzXuiJD/d/h8TCwDPPtUG75IEoXKS4yAaGX0f1bo2dOz5D0TigYdM6SB44HqWvulZCjLy4L1nC9ccfJ7Bo6nBs2fqh7KMrCgN9xw7BI03aCBPO6D5t8dbhU7gqCqh6dyn0GjoDt1SprqjVmHih7ntx9guYs3CTmOKkgRgyOAkde44Qxci551p/tH8XRvQYgP+6FNad1wLDp8zD7dXuke/PX7U9kORtGlXDpAUbkCAtr3TvJBQtgtXLZ2PIyBnO5AduigPW7tqOG8rd7FDLuRJ5oJdI7t9H76qCr8+HCqLOzbGY/uJruPaGckHelrLEugqZlBHjgUrIO0MW9YgjmjlaZU0+laoV07sG2NJbEnHk3lTchMdJrAhlAnRUDgURPHpgDGt7OW8Ld5oSUoXlUlUu4leINYaCw7AyJNdeyXOoIr+nRp6Epd09zNlQB0rHbPnAAPziOLDls668J5DIrszGZInTtwGKnABDOh0GZpQyJSNMd0tjXq0fhg3aXQVhQofuM+7ToP7KqQazEPQFzCFmtQBzXoTc093WuHAWOz2QPYHckR6ZgA3AlJ0xzpviUyCNiwG7g29JU36HlppSRhF0EAUhAnbenHm9fB9aTXmFlNHePBciKCUX6aiqjHA8N4e2i2vMaZ1CPMiyLrAqDrEyHBegHXIZb46WbhjkP/Smc3D4wC5sWbM4RPC6MKSESoV1REPN4j3HJAaeVJOnnsW9DzVSMEFGFr7+7Ah2bluDk78dDyDdms+FeORXXHW1WPJVqteWP5k7oJClguUcbVu/HG9sShPLt1nbLni0eUf3PmqlBaURAH797zeYM64fjh3+AeUrFUfH3qPw4KPNg/ALx/726+vw6uoFOPvXX0HZThg2Z/iano+GWG65vTo69x2NG8vfElBhWaieIKCLF//C4Xd3YufWNfj+6x9w8TyNLoBZT0I0yt0cjTtq3INHmz+L6rXqITFGe3z6G/uTQ+9i/uQh+PFbZUUh7kMPox4zztMVpYCKlW5B4xadcH/DJ7TQOYo0YRrS1zUO94z8LD8Xk4d2xeYtH+AigGsADBo/AC079pJDyM9YftX2Kscl9IexsaJMtm1YJgr2vz9oCRTfi8MzXKFW6gLXFQY69UxC46c7onjxkmFNZDQVZcgPbHRzfD96E999eRQDO7fCZ7/qO5eLAV7cskHm3foPcr6ozHu3fRj7Pj8v88q7jkjpiaT+Y/HN50fR8oGGOOEM1TIAFqxdimo167o+iy4vHRWFV1YtxKjxC7RUCkDlksCcVWtQ+Y67xXvku7bp1FfXAcC1UcD0ZbNQo24DjSq5siz+dv2ymZg0faXMiXjSADo0q4FhkxfjsyMH8Xz73mCREs0DzlmLp+uga/+xYgwWL1pS9nPSk7XkndR3AB6tWQaLN+2Xji1ErXINRvVqhT3Hzkgwjp8rDiA1LRXVatbD4C5PYcfhn4I1qXo18OKr76B8+cqi6BiWP/TeTiS17YI/XMKB47wxBnj98PvaY5I5W2nOzdxrcex+YwOSeqUEc8Bxcfxzpo+Q/Udwj0ZQNM1j6HWLLvH9gjytC7OSrYqeVyAzKDscP7CBexiJYPcRklownWRGq3X+sMiGgWwoFelBqr4Ka3k1eqH7Sc+ZRg79VAZ/5+cg9dOaAlPZFJ5Rp4uC7zNXznsxOkYPzwCQhmilPLSQvp8SEQCUhWG96KZGJ8KUjuVCVU5bKY2XWpHoZqR7a5gTetgBSIc34IZVlBKtam2XI3kcFk8LJF81vwgDQQkyjq15K6XaUg+UIUmGpaRfm4SGiGx10+YVOsvEeI1F1Z13aDXHthKEZF3ynncxyrpsIuoIXKGChKEkwxyVKV4Zg5ewZiBBLAg3L6aMLYxsYVV5FsE3guBU4ALzURwnR0nLTjwkV8qgglLp6RR0pNySXx77EKP6dcB/nOCyTfL/5E9awovS5uGeeo3w7w/fw8QhXfDpL//33ywTAzz4aB207tIflW69XWok/zh5As3vbyCHm9etpYHx85eheq0HpT6UpRw0IHJy2X0kE6sWTcGkuevkszzUDe8ti5HT0nBNmbJigX771REkNW2FXxy4SFC2Vs/knsGfedwwuP+2oliyeX9Ekp4blzmfqcOfx7btR6GYUBWGAvsPoF16/7Ilga79u6ND96FKxsD6zJgonDzxC/olNcb+z0IhyXFbCYam8XXZ+ferADzSuAZ6DJ6MW6vcLWuXmaOeph/SopA69vEBtG7WTsbGe/D71W8Elr76PooVJQjFte8iiTbD0NkMkynM/thHB5A6YYSsv1FBSnrcKX45ewDoU1mQnvOUMnMFbq5cTZoem9GlCGENa/PcEcFrdZHvbN+Awb3GiCLhvuFY1yydhQcbN8eFc3+hWIkrBG06qHMTbH7nK9eQSNdnSJ826NpvrCiAZzv1djtb77MsLRX1Hnky7BZB4oboWMydNAiz07bJfXiP6wEs3piGO+66R+QGDZ3OfcaIAuacUxlNnT8JdR56TNbX8pL09ocmt8Onv+v8UFQzc9jmsWp4Ye5q/Prf79G7XTP856RlmYAro2igDMIjTdvhiiuuwKXLF/DsY//CR9/lyj1omj9R9ybMW7NblVBUFFYvno5ps1cJCoJj5nzXr1YKc1e/LaG5ET1a482DPwTrW/OmaCxct1v2O5Xf7z//iKfq1sbXYa94Wa8pKd3RtHVy0NqKcpReNCMHnZ6ogd1HtW7bv7o+8wBGTnnRdUah8etklMibqKCxN3OevCxdIXvPQ/tzx2TmXlY+WleXzucKGpXdjaIZNdC+tBKCZ01s4AEqUC4Ep8QEtd5meKoiVGXHy/95GJ4M38wUp8hyCbNGfoef9J8f/N2VlkkOWoA9VLoKjioI2jSj2jhYbYSmGP1yExvZPz3TfifRG/5DauqVIIBzJekXQ7HqyzvvCMouYQpSwlxM1Ls7qpVtRACOnUDcK9XQlzLS1XXPz0NGVnqATDVkpzbRVE0vtTiuYFlBAA6VSWGVmRHkLEVgkqRWOmUQbUnaOtY9uvZReZp/ohcqYWKvnCO3kOYL1cljLz4t/bB7cUNLno4USa7Q1EBLlgfgZ7VDNj29bOkXpx6fxmoUsqNoKWvMKx5EfKLkIJK7DZBDa5arsZCa8rBqH/u5CXIKiiF92kkIbNPK+Rg/eVGBQtjIg8eDz01pFXJ1biuFkdNfRMVbq+CPk8fxxP0NRYDqHABJHRpj0Lj5QpTAmjDWENIbOfvX7+jdtgE++DZThAmFSv2a1yBl2gpcfR0VZBReXb0YQ8bOCwZgisOsfCWkC//nB6+PArYe3Cddx+nJcN6pHMcN6IDX9v8gwo3VrZwPyiHzrvhdu789cOHcFDRu3hG5GTkiwL778hieb9MYX5yMnBP/e/4YbZ6Smj+AkZNflJBmeoYSdptxk3HpsnSBmDG6J2Yu3Spzof6lXiuXzRCvmkLYwlG2D/gn83lDk5/C3n8QkpGjVBHE8XHtGPqbsWyDhFtNayqZt4ZYZT+6tlcMZXLvU0GOGThFDCCeCu6dNctm4YFHmsnaFi1RCmmpY5EydVnEs+6+EZi65BWUr1QFH76/C8mdegdGSkl6kMtm4f6Hm0pYlAqZ+UdGhV6cMwaT5m8IPLbyCcD8tatQ5V+1Rcjs2b5BFKQp0BuigJlp81Cjbn2lK3O53hdnj8H81bsUnOHtl6TmdTBk4gIpol+/fDZSJqcFBoYYKBWiMXHBK6h6d00Jyfds/RAOfZ0Z7JOnG1TGhPkbRK59fGAPuncbInNic8N5fOuNDbjjX/fgj1MnMTS5Bd4+ciJQsA9VLYUFa98WpDGvwR0bY/MBVaC2r5+sWxYz0t4QGaZdM7T0h//++cfv8OhDjUUR22XvWPU6YNGGXbihXEWZV5JvR5P/1MkQUT4xijlQ41xlXWJ0vEQqTIgL4DA/D4WiidpWxicyYrFumvzKthelNCcuBhluzq2G0c8xCrLVsVFZCsg8QPu37zlGKtHI8jORiSwL8nhi+bP/o4IVyzU8XUwxBWkup9Sl+bqV8Tn8B+9rc2RnV8nwQ+pSH8Hqe6K2LiILmFbyFLL8nUw6pnHNW6M3ZgpSbkB6L+laEWpze3EGvyzElc0Qq2tooo1jc6TXo0ocTT6MJG+ZAAAgAElEQVQbu3rIpkElojyp/mUKVr0ytWBY2GsXn08lRVou6ZggOQLtKWlhA06khDmJz2GbIssWO0CEgHek/jKLVWLi4jPUIeg56YkYssow/CaUXw45F5uggCGWdmgrKDK3mM/jrKSoHMRFxeHs2dMYO6CjhG/+1+ULXntLvvXt1wLj5q7E7dVqCkhh5MhpgfL7nzdzFrJYbwCefqw6Bk9YhIxL55A6aRA27/gs+GrFksDc1esEqCD1Wq4N2Y6tL2PoUH2WCe5unRqj/+g5sml5SDempYqw9S8qOKWCVqVqitqs+htigFVvvoFyFW8WhCE91b1vbUW/4VPkNqaM+cyruXRxQMYl4E/vXiZEr08ANu7dhXJlK4mC+OHrz/B8q8b44vdQ0PK5hd14EhM0TP4n0+vOK+b4qASWrFqAxs2fxbkzpxUgoxtfbnTh8nk8+1gtHPOWz8bQqe0DmDB/vURfsi5liLVOI0lqHAsXwe43NmLg8Bl/W6o7rgauvb60A1DF4ZPDx3HKG1PtCrGitG4sX1ER2/QaGFLyumhkZl7UEh8JieViz/bNGDFwCpjuMkNg5eJpePDRp6XV3CcH96J3p+7ye1sXetHjZo/HI0+2kyjL0Q/fQ+vWSYEBQGUyJ3UsHm/RUcoieNalUB956kEu2xZ4vQw7L1i/DHfVuk8APts2LUP3gZPAMnsqJnqQsxZOQd0Gj4vg5D6i99jjmSSccDPkh5w7NauNIRMXybvxjM5I6YkN24/K/jLDssMzD2HI+LnirTPEeuSHcKqfvP8WzEh7FSd/+Rm92jXGsQIRnBF92sh+Jj/xmT9PI6VXG7z10fFAST9QRb3La8tcj6UzRyJlepq8A0Ps3D80CDSEzeiD1nZq6DhbjJGF01IwZf6aiLW3fcP1SVs8DU+174Y/T/6KzPSLgilQbuZQ4JtslbORUASFHd2i8spqR5WsXBJ6k4TdGU/0gEQWMtKg0T1rQi3ODUvOvFZy1hOSzzDsgikaSblQaQlFpiJYwhxdiE4VzjAPV6HAvmiJPgp1oPNUzfHw38v3Ov3JinYYD/us3d8cGh+nEjK8GajHyW5HBqPjUckq9/GMXHtmbsCxq+/CMRdKv3Q+nwpIbuD6ShiM1yxiGaBjSrdYM7kdVQxFI9f1M8zOVLuaC0BeQypFstEr5ZpTVnkMIaiFXjC8Gkx8ritMZnggO8t5bqwpIjydnd9zJGkeHxejdWOswyrkajazQyoh6c0oJpu60AKvESWtCGDxEszKcGwLYgRQEUvSOQTcUEEKmop+l5AQOEBOYPEwxMHC6BDdqvysOv2ElH/2yQc4e57hljxptUQghB92vT4OaJvcRjwZClh6RXff+6Ag+liwvGPzy3hhbGqEgmz2WHXcUvluXDh3DhfOnxEgyYdHjotAsk1wTRQwefEs1K3fCHve2oK+vVICb5YKdNTADug5fDLO/XVGOs+nXz6Pkb1a47W93wX79foYYFbaAtz3cFMJ/8QXTsDscQMxc/ErgcV9U1Gg2+De0vYmT5r7JmLX6+uwZVeokLlKr29/BbfcXk28LoIsGNrafZTqQS8K1KZNauGptl1w1TXXyTp99fURrFwwCQc+U5i/vVufLo0xdNwS+Rnfvfezj+CjH3IDBfHI/WXRY+gUCcNTYVGQ7t/+JhbOXimCjivMndyjbUNMmL9OFKRTjcjLzxb6uZ1vrEfn5BH/KOjKlwbSXtuJmyreqiFI51pmXr4olu64Ae3x2jvfBeOlgO3aowWatnhOenFSUbBf4tzxg7F8814HVAeqXAdMXUzD5W71TKSZQzbYIFJCaHLQXW6Htb5RUXj79fUY3ne8RAhsfpaIckvCN58fw5h+7bH/y7MRntrzbRuh+9ApAiIzEEvnboOCd6WCnDt3PBo/3UmMAEmhOFaVWS/0wZy0N4JnUdkuWc+Q/X3idb+xPi0IsdJYoh9GBVm/8dO4eIFdIKIwul97bNgZ7g9/kjs0rYUhExeK0E5ILIY/Th1Hj1YP4KOfwvejcdOjfzu0TOqNXq0fwQEvB/n4vRWwZNM+TBnxvIBv/EgCQ9jLth5EYiLrIzMEMEUPcs+xcB/WqaSf+eyj9zCgU09R4jav3KPTZqagebtkUeAEbgUAxEJRYvz1bvsI9n4WhlfZW8SUK89d5+Z1MG7uWtcr8zKEw9r1heU8GGuXyWF6d6TiY3heo3ha3sRwtyC/3eRlsnMScgUkZpvZR35LMwmv3RTXXZ9Bpqyw0bGvgIwxzEK9voIRo0DYuMKqB1tHUzS2Z8IwqI5WdUuYWvCVIUs5TLH5StkvnbJwa0Stule37odnfe/Qxu9jXaggQ/yApgslxOpD0Vlm4GtaC4sap6gdECP5IejBWAoupyvHKAfNXA7zkNZ3jlAUqb/KU/o0TokhT33Id1Y2818hua0ml7VliSInFUTB3KMkdt0VdGe/HCZc5T3IVpGv7DmIZvst9WipIEXZO89T1aciQ8X7YfeMHM0nBRKTc+PV0ch75Gl4NvC+rVVQsOhaw8Z3J5z/sguLpV/8CxOHJGHrO98E71CpFEEOmwTkYMwm9ks+Y+v6ZRiRMiMipTxt8gg0adnF1YVC8oy7tq3H7OmLREna9Xz7Rhg0LhV//PEbRvVrjT0HTwWK7c4bgJd3fIzCRZSw+5v/HMGApA741kudPF63LKYv3aZ0X5fTUbhECUwb1QPz07YHQuPuCsCCdXsFraosKYlImzce0+ZGWtFb1q/EXbXvE8H/w9f/QZdmbQJQCMd7f9VSGDtrJW6+9Q6pHRQPAln46rMjmDysNz79b+gh1a2aiEWr94lRQRBG344N8ZHnRTRvXBWTFm4SQaL9HWORn5mHPu0b4u3Dx4Nw25N1K2DBut0aZnad4hlRyMrLxMjerbB5x1cRCtL/x5TJfdGyY19HaK6ti5iS4Pv1af8I9h85E8xR/btLY/7ad6S3oCq5PBQvWRrzJw/HwtU6l/yfkYM5K17BzbdVlULuhBiSlbsGAQLvC0dAgUfyjH1vv4ZB3UaIgpR7A5g/cwwebvwMpo3sgdVb9kWErOvfXQZjZq0SRc3SiuIlr8CBd95E1x5DgpvzpM6drYASpXFTzAHfbfH0FMxetjX4rCrINNSoU0/I+LeuWYbu/ccGYWkqs+nzJ6FBk2ek/OG1tcvQtdewAhCJ8L3aNa6OoZOXKG9woWgkFE7AmiUzMWbsvAgDUMLA6xdhxcwJ2P2R+aLAMw2roeETbfB8H32GCcVbSwITFy4VoJfMU34u/vz9d4zq1Ra7j/4WfO6hqqXRd+QMTEt5XlIN/tW/S1P0HTEtiJ7xd0GJRVQU3nt7G7okD4owZgka+vij30ATjGMhAGr5tnVy3sE2ZK5m3J7DyhJNAVq/yRgouwzTQ64RM9v6CU1fDNJzlA5Ooh9MX7lNEnh2cjMybrk6U4mGhdqJv9W2d97m8nKGSqISXryv5eoZKWQbP5Pdxl5k9yLoyFiiJAXmeg1bxYHse6/bCEFOjBQwVEoHzohTfCYyzou03jOAZsDnGnJmy/qyLp1hbyH8d80w3PlQ9LhzquKUW5yXKepCF85f1GgSIa8M41jT3oBwXC0VBblYIabzFKUOki685t7SWaPGlxf2DgZx9ME6GYxJc4B072OExYGwfCoPeqBW4JyV6Rovu3VjroNdwK18gh4AFyUhnuTaeeJBcpUZupWYs+Z3lZvPLaeM1nmTimpiy6qQDUe5QsOuAcLxJ+16SG2lhfpSFGstftym0kn0D0601i46VhtDhJlbIXMjBfbMTaVjxqju2Ljrs+BAMtw5M20NqlSt6WovNTzCnCbBHju3rcPo4VMiFF/K8L5oldRX38e1omL/wAGdHsWhL01UAvXvKYPpy16V9Xlz4wqMG7so4vBOmzwILdr1EE91y8sL8cLYBUGuk/MwfeIgtHi2h7QP4hWfWASTRnTFi2v3BifmzhuBeWt24sqrr1Wqr6hEbFw2GxNmpgWf4Rg3U0HWuA+XMtPx8YF30Cd5QOD18IO9kpqh2+CxjutX0X20aHgYFk4djrUbDwVAG3rdi9evRLUa9+GXn7/HgOea4NB32YHia/ZYVUxa8IruS9eCh7ZPnw4N8fbB40F+jPmqOS+9hYvn/pJ3c5sI3355DElPtsAvDpjBEOAVCcApD6jxZMNbMHH+pgA8FuvqrajY+rR/FPuOhgry0XvLYvLiV1x9K43BPJQodTUWTh2Ghat3Bnrv9qvpQa7CzbdVk3kQEJVwEmqYS1MgWrpBKseYQjHYv/t1DOo2DBqj0Gv+9BT57KCh42W9LdR9e2lgzsvbUOm2O4Q1iAT6iUVL4MODe5CU1DtYL0JElqTNwqPN2oH5WApBzRurgpyUujL4rIB0Nq9CtVp15FzveWMLknqFnjcV2cz5kyRnS+OybcMqf1M8vhJq1aiaKHAa0nmuTOHH77/BstkvyLnxrwfuLo0/fzsdEZF5oGop/PrzGXx7PtLjHDl2AB5r3hF+bfWpX49j/KDO2HP0lKwBZVitCrGSI3xz71dmJmvKosEtSJmxEsWLlZDm5GSA4V7Wc1FMPLzUSYMxbeGmYIg0HgaP6Y20efPw1ZlwHUb0aonkfuOlVCOgmxM6SwP8kR1MZa/QURZyXYqcE8EcJem1KBMFjRnWNyg4zTPoA+pL+ZneUzw0t1lIi8crCEc6AgARn+4+fhiVUlGigY532QCW5s0ZerXg921SIrxH71mBknKKiq/F2mqR3Vmqj7hIjOrpe6gDxfMdjM+9k0h1R8avxCGujMW9kzpAJtA5MmuL5QCaF85ruyteFEAxktxUhJxvDQSfkTALk3oU9qrFhBAgK1ti4fyOxqPDFjhWg2KE5HzZOFe3KAXq7CjPeHmmwpFJ/MuB28vGJjAnyqLrHKFnE/YLxuKdghTLLSpehIQ5n7S1VK1r0astsBpkIReoMHZIKYksoypZlzc1lF3w3aCxtKthFEMr9HYlHxtYbawrsMkP4/P2TrSEpo3qhQ07Pw4OUfniwJyV63DHnTWD5q6W1KZ1ufetLRg6eHyQf+EXRw3tK0hVLgYtvKwcSu5cTBjUHht3HA3uXbtqUcmnJCQUwelffsSYfp2w/7NQgd5xE7D0lQ/EUpvQj2HBrwLFzXxZ2mt7ceVVZYSmivMUm5iIicOSsHLjB8EzqlUA5q7ZiStKX6sgguhEvPrSPKSMXxAhzLasXYm7aj2IjMx07Nv9Gvr0HRG8E+X/oF4EJQ1DjhgfzhijtRoXj9VLp2HhzHW45IQYQ5YrNy9DjTr1RUEOT26BvZ+dD6D6jzesImEs7hfuE1471q/ApDGz5B5cQiqOSSO7SwkKlYVwwYoxky15ve59xgTjL1MYqFu/Gt5841hgqFwTByxam4bqNepFWPuXszIw4LnGeH1fiIykQp+2bBFq3HOfHGzWkDKUvmjqSMxJ2yaoUb71LaWZe16K26v+S4kEHJ1bfhTPJgFwIZpbQ23xOLhnJ3p26i0K0hQhgS77dn+A7z0lwXdes3KRKKq//vxduGQpBIqXKo2PD76D9h26B+/L+R08tIuUDV1i3Q0NXvZfzMvD9ldexuadHwehSwKwlm1Zhap31ZEztXPrenRxCpKrSAU5d+kMCbEyXD5q8tIIRczV8ZV4m8dqYMysFQIaI7E7vVzW7Zz67TgGdGqBLzQa/j8vmwM/HMi85JAJiwRoRgYrXjyLDPVPGtYVOw6fCEA4Dv4nJ5zKhutC8NTy1/ei9FVlkJOZKSkJ5OeqIU0vJb6IGJEDk5rgzYPHPURsLCYvWo+ZL/TBrsMngtB+zRuBFa8fkobZRCtb6smaOEh32DwN94k3JvXXihAV4Ekh1zaKctgpCwvJWshTgDZi6KsbIPdysyZVC6ovwU43RmjCX4dsW9rr1Iwu8woZkvSvyJygdtqwloi+V+qHMc17k1t5DGYBg5CrarAooz3PQsJ+ow3/Z34U0uS7+lL0kMnCExIDMCKpLGnWh0jJVYIQqyqQsCWI8RdqfFdLPdQCV35PXShlPCFJNg8XN1BGRjYuk0He0R0pDFen1dCpmZnOxStEre8UF2HjHDutgyyGZeOkwF+AOAlFpOVPZk6G1CnSSqCrLlRJ+cpdKXNLHj4qbmP/EX5VrcG0Ohr2MRSLx7Ew8HssHJUJZB3kP1hJojY9WLTmaUOhzYnWz7AG1DGdRKlHrJZUwW7r2guNntq0lF5Y88ahYI8xV7hg7UrcXaue443U/K2EqhPisW/nVgzoNSwCFTdsYE906jkYOWTEEfYizRON7tMSr+0NlVztW+OxaOsBJYK/cAHrls/GtLkbIjb4kqUzpNg5+almOEHt4a7ubRtg+JQXg1o/5kfjixTBxCGdsWrLoUAIUEFOX74N11xXVsI+FOJvrF2GEWNSI56zcfUy1KxTX8LIH+7fhd7dBghqkitJodS7VxtRkJxnpXPTNaDy3pS2EKkzV4pyM4DNy1tXSrhMFWRL7HWKn/crGQVUrqo5XeXKvIBPf9CwuQnQOrcVx5y011yTXK1p5J7JyOQadUfaxvfDMPKtsXi2xzDMSBmPk+d1vBScA/q2kXIRhv4DAFtMlKAvR4yZFxGaopKsUvUaXFe2vDMCY/D5vz/CkZ+yA+HMaMK0ZStxR7WaEm2QUCyJA1wdrsqTaK0ndcjtg+/uxMCkAQL2+afLFEVK/yQBv5w+cRxsZ8W9yOvKMtfjk0N70fzpDhFfNwCZeVY+itP/IEE6K7euQo06Wuf47ltb0apT6I2yFfOCVQvEK25c876IcT5aswJ+PfEDPv01DJ8/3aAqRs9ZgSKJRYX+jQqyaHFt6EwQ2eiR0yLOgo3FV4i2xvwdQ6ssa7qj+j2iXDIzzosMEoBVViYmD+uKLXs15eGjzek1GuLi7R2voEr1WiBlnuTVWHBP/leeUbJ/AQJ0GpSUjJ+8KMOE4T3RoftApE4YgHlLNSzN/cu3eXnrGtxV+0FcunhWGZg84nR2ZCnksLviELiUjrSdcxrLmKcMZCJelssJch1sP5txLoLfFdurbItCXAzBV/yrKslAITtv1pwHP/1mCtnOp/3OwpP2c92rvnz1uK1deNN+H9Ygao9cRaMaA1lI/q/k4ub4kCyFSk97Wdr58xU276E13vpsnynIFGRBpctnSDcPo/EiqMAG6he524sbL6OQihPYExMnjDsWhz5/gYctU5CrRuFl5OR2D3aWIPBBLAt+lmAO40BlPlBIa+NEyXLjku2EjBEZ2emBR8F7x7KXmZt4IrXo0cqEePR4in4Nk8FEOshnpMbTKTYHGCJiNQglO/vK5sI2ix9eMCvNV5DMuWkDV8eFKhabhpd911882zxg4dShkneyiwpyVtoi3F//MUEdmtXEkdKz/2DvdgxNHhDUMVIQDOzbBV36j5GSl3TH9clcXb/k3oJWtOvRe6/Hgk37kZ5+TggNvjz2CUb3ScbXnhXeqlltKQkY2GNY4B1ROG7eokKP4BwKZOEQLVZMBMrKzR8E4cw7bwJmrNgmgl/mLjcH29enYUhKpIJMWzgDDz3aHMw3M8TaM6lnkDejwunVrSWe6z0CsfHaBd5n5tmUNg8zpy6T8VFo0St5aQvzXvUlBzm0y1PYc+xsEDr9X4rC4AT1770JQyYsRNkbywm1Hg08GhHMd/3w7Rfo9WxjHPNynu2eri1sMC/0a4+9h0+Jx0cB+sA9ZTBj2eu45hoGGiGeYVRcDH76/hv066j3EEHhhT/9sVn9nwli5iCnLl2HyrffKfNk6D+iWOPiKDSjEENmnOwsyT9yfx37+H3069AdvzAi7W7OvWPYas4Z83LME9Njyr6soJBLlwiYicFVV12LY58cxBPN2/xt2kzRFCy18T94UwKwdPM6CXdz/V/f+FIQYuV4rmTId9UCIRBYtPadwLDi98bNXYC1y6fjLQ/p3b5JbYyZvVLCyH/+cVKp24qVlujKiV9+wOCuT+LID1aaFoaVbUw2Vpvz+tWukZDtjeUribA8f+5UkAKiUDUFKSkadxPJy3nrlrZqAe598DEx7sihK/Z/fh4uCTl7ESmxWJ46DjNYXuLuwT3y2o6tqFK9Jl5dsxgjBo6Xs2njGjOwE3oMnShha+YWRSFYxIANIBCjHYdYCx4dWfBuxju/QwUpgBsSXrgomCjIXIdwdaFGmx+iRA00Q2dG/Ep6pqzj9rtsBPk6lhNZh6c8R1qmM1UQ3OJ/3xwUK+sJvEb3DP+zwdo5wE8EUMiRACjmxdXLO+CYRVH4fa6l6R8fhGPVDQUVpIVpVRFzP6n3yCtCQYobbnFfz3PSCaDn41jOOelBPzRqdbKQsOZRWepJccQ7mcMaQmxpzeiBVni6A8AQLUoaOFLVuRAAF04JqJUNRfgwXX83Dt4mKI5EA0K3pPnIqGyHipKu3ZZZNGkR8sHqcbLO0noMgs3mMQQVnA9TdHkI491KzcQcZZyWpJiCDCbcT207QRkVJdRWM5duCgQFFeTcVctQ98HHkH6BYS9l5hFFGQUc3rcTo3oNwm928iiY7y6L6vfUQ1ZGOnKzLuPUb79gzzufB8qRgi2BYbKRPdH++f44f45Wqh4M1p8tXLkzkHEVrwZq1KmNV7ceCvKTD1QrjZde+1jejzm1oJVUXBTG9m+PdW8cDcNIt8UjdfXbLhR7GXGIwo4tazB46JSI2s1VS1MlvEfv8OMPdqFTh56BQqZQ692lBboNfiFobqspE12rDWlzMWf2Khkft7IUsq+eh3qPNBO+zsFJVJAKgLEQGe+plNX6v5WiUHG0aNsQbTr3R4XytwjjUNBhISoKb72xDil9xgiowpTbhIkE5PTGwmnDkTp3k9yPYyjuUL4Nm7SSUKRZ7hQ4u7dvwOxxKfjq91CdmNJyWYqgJMbqWCuUZg5yJe78V20nMJmL1c4k9Pi451hEznREfKLmkv794UH0attFFKTV+nFsJoiZJWvVqLqQPZAPNjNdPVPSCbJ3X/HSpfHFsY/wTOtOEev1f1KKEQoyDpi3diVq1HlQ9svuNzahXZcBwUcISnm2R0ssXrgpohRlSI82aN6uG3q2qY8j/3XRJAAE6aTMXIkL57VeVqgBpd4wE1s3pmHE2EjDq2CNqj82vgPLffoPTEL7bsMc65OyCqlQzQhqca1u0yIapiy5hypfTUT4KlSucreEfqkgSeafR0rBQtFIv3wR/To8HoHKrn4DsPHdbxBfOA7ffP5vDO7aDEd/Cj1lImoXrd+DK6+8GhlEQrs2b6o4KHcTA6yFCHdpF2WcoXmiGFW4e7gKCZlGye9MeRQMU1oZhXxP7qu9U0mPyEu71Li8pArCQD/I/i7w3OAjsqnD+GvEuLw0lXlz+j19TuhYhWFOPUtqCJljYt8NAaYKZCpYx8jPW4kJ7yFJMANVSqhVQ64FnR+OnqUwhc6ePZNvvJryALeryNnJxKdp0ixJbmpxfxiKtDyhhikusZ2MhDxjxZKiEg1guo74moTVgWIiAw5Ro5R2bITL3IoLCfB7zL1kSqcIMvK4Ho+uXY0Vfkp4yWfCzSBISHoChZ3tA/gxW1rpQpARx78Y5w+gwmIzWiAp3HxBiEI2kI4n9FAdMMgo61w/R11U/ZxfJMu5pKU5fXFYaM0Q1fRlqXjwkeYBV6URjMfExeHoR+9heLfu+O+l/+2J2DuZUORb1K1WWizn68tVUPJ46TeYiIPvbZeQnDHr8LuEovu8H1PGDEDbzv2D8TDkLu8RxzBua2ze+XkwjTVvi8ec1W/hihKlhfOTOY0dW17G4JGzIuZ6/vQxeOypdlJL+dmRA0hqmxxY1PwgSw96j5wWkEloSIjtt6Kxdd1SjE2ZJXB5E3oLVs5C/Udb4pfj3yGlR1u89ZEiEY0MoYgGDUQJcTdxB4hX7pRstZvjMWjUDNz38BMysZcuXJASjdSJg7Bk7TuBgrm+KPO0m/Cve+oJUrhPh76BIcJ7JXdoiMEvLHCI2bDfIvfuF58ewSurFuDVLR/IGPh8KzGhwua/jemHc1CuJDDLhVgVIq8lTjn5FFwsfVKOY17xCZybeBw99D4GJHXHfzNCD4ilFXye7VQqzN59OggRd9GiJYUwPfPSRTmrRJZ+cvhdtOuQHKEgK5cCipdkEbp6N5JSiQJ+P4kIY41AFIZQa9drJEXrB/bsQPO2ZJjRi/nMMiWBb8+G80+FM/flNyQP26XFAwFbDueCCnLA2HkiW9i0mR4AW2d9+MEe9G6bhBOeocj7s/TCWJjseRyxUfpRzJQvDMxeuQp31X5IcpB8/8TCxSR1Q0IH5g3NW2a+8ZYqlbHjHUUwW6iVaNQX5qzGDWXLIyfzspZpREEQ3gfe3YGe7btHnKk6NxdF6679kZF1XspJNr20RhDidkZpOMxKSxXPlJd2F+IZZcMGNl9IFF7bQqTHlK4fLDXTtVCKaYej8CjiRMC7sj0pXXOE477HSQUZcG0TKUqvzClHWzNDeUYU2rtfav2tAxM55pkQqJMtzoKFLa0TUkHFqbI4DL9atE6N+JDyzo/imaOkYzIKUGXA8RWdyl7VW1aXGSXdi1zVAZ8d4whiXPmfnweVOsizZ0/nG5pJFsclgKUfmCDWVOEZR14QmnTepglwWnXZ0oVDu2PIxJBVgtRbEV3gtR2L1DNaVw2ZcGaZIxWkUCc5SjftNqElIuKFOoEh6BoPqZVzKfSCrcVP4MFa2xUvj2MWSaBYZLE4MOO0CWW7TDaNLBFM3Kgcb9iVwEgTbGHo4/gxe6EGIzWfq19bvWQ6Js1dFTyACnLS/GkCYuCzGEpiuEA62ickinU/vFcnCYtaQbUdsr/7qKoA7q1aCs8PHI87a9aTdj4ajtb2VefTz2LqsO4RYB63EiKwmbNZ8fpeCZmyeS5JFDguCXEkxKtA2R/W+NWqkoi5q3ehuAgczb3u2rYOg4dOixC4C2eOxWNPtZE8K8PBXZ9JiqCOCFoAACAASURBVBAoz7duiP5jZiljkmt/pOTC5JJdihfGpIpHyPejd7xw2Sw81Lglfv3tO4zu0V6AFrw4RzdfB7Tt3BslS18NabKalyusK6RB+/wXj3GoUjwWb9yHkldeLXnK3349LgTZ+726urrVS2L6stdEkfz+63EM7NwEx8JSUdSuFIuZy0iCcGtAsk5icM4lgWWkcRvUoYsgYLluFHGkTGvTpQV+/PZzyRmbsqxYCpi2VHOQ5OCVpsfOojdLOYewDFn4LMTFJeDo4QMYnNw3QNzyN083qoEvjn0s7EJmMDAs3Xdkb7R/fohEBTgv8YUTBb17YM8b6NipewTCecLw3njimY44f/pXRBMqD+2tt375LMxNCyMQ3L+L1i7FXbXrOS7WyBykGS1Sx+dCvykpPaVE5peff0Tvdo3wqceC9EzDKsLyRE+Z+ALyqVKWDO3WAluc0rLD88xj1fHLT9/jgy/DxMIj95SVnHraxhBpzc8/ds9NSJmxAldeXVrCy0WLlpAc9aCkJ/D2kVOB900aOp6dFQsm4MDh32S9OHYq4rYdGqNz31Eoyr3OMF9CvPQHJRHHlPlhbt8P19pYuWQKhQwNhR6dGuPZ5wcrANE1YSeJuwqcWORn66cDzIXDPvgKxpjBJIcoTDohrZx5kvy8OUSqIF2Oj3vLKVRRGl77Kp+6Tc6/R9tpoVXL6QXvWKCnY6CI3c/NU6TxZym6AE3qlKaAi7z+vmKkGNubU3Ih1sPCxdpswdIyfm0mw89854jSDs6qy7eYrFbDQ39Y6Pz5s/mmQEQYuTdUS8Pl5SwZ7BSaKNKAbi5PiHylb16sFspLrDc7F/m0kaOjRBBSYFKpsUMEDztBO9Z6hLFQKeCXmHiokGj1mJWiRNq64FSQahW40JtTsGJNsFbbGB0kzKqDl1h2lCFO9Vm2uSjBTGkJykuQY/qydMGD0LJ8Q71m21jGzarP1JZQvoK0Z/i8hTY+kj2PmbpIP+8S9pPnTsHDTZ4BO5worVIYyv3q8yMY2KUDvj8bmWMKZyz8242FgUbNGqJh0zbCwiNhaeE2pAfJdlW5iIqLxccH3kOfJCWClrF6dGdJTz+ElGnLtR1UZobWksrmU3xwcvO6OPQ1fTm9HrrnGilhKFm0hDagZpht+yYMGDgpAqQyffwgPN0mGZcz00Xp92ybHAHY6Nq2IQamzNIQFpG5BKK43pBb1ywSBWn0XQyHLVk6C/UbN8cfp34RMuo3DypdGK/77i6DqUtflQ4SWZczpJcokapsd5Q6MRWnPMti/swUPNkmGefOncHBvW9izIARomwsxEhSgMpVK0gOluH/z48ex4nw9YXbdcr8ScLIIw1/uU9YxB0XIyHzcf3aY+OuzyUky4sCt8MzD6DfmLniXY6dujQIC5e/Gpi+dA2q/useOT9mNVseR+vCNIXAvcuCdxK1D+jUWzwrG/OI/km47sZyGNt/jBghhpK9No73X4S77n1IK1qE4jEG7739Grom9w1QxQzVzpo9Bc3bdUH2pfPIJlet62qRljpO6N/sWQScLN+o+WDmSfds3xKAdPx8oMZfgIeqlpSQfJEiJfHf779B9zZNpATCLpbeMBxM75KG4nVly+HlRdPRf2QkMxHztStf/8BR+mmZBsf4+P03C2K1X8dHcfSnyIhRj/aN8VzvoShWnE2vY8SzG9LlSQF4WXia4+N+/vzYR0idMEwARLZ2AiYb2AktO/SQ8ETxq64Wb7TLU/fikAOBWZDxn4xXO2v2Oz5r5NQXxRjlOSXRinX0QSEmK1zIVAg4GHmL9K4E/W99UXlzaSXF0hBtSWjhUKlPFqUrZeGegnSNJpjfDkKp6nv4XNUiq4LQqnpjBowx71FL6tRLk9IRj8XGZGOIazG8Rliiwtv7LfPsO773qzSf4Rz4Lbn8Z/g5TOFXFX8qrJAQb5xATekfGYaFTcKKB2ntT7QnnxOUzpPyPSxzhXXCHErUKwfJY8f57EzJE0iNSi6QHx2LzGwqSM0pai9BV9zJxRBfmqw1mY4hgt0sHAMEhYjLPRrLvY3BWGp043gw6CxF25qyF5Z7x9mXm6e5G63dIZqVrYjUCDABpPWWkazvtpjaB8Q6PuhEEUzGS0nbQ+9VYcK6EHbxveiF2bVl9WKMmqhcphwPw2ETpo9Bk5bPCfgipPPTUMi3X/8H/Tq1EgUpzwRwV6VE1G3QRMZPo4Wo37IVK+LmW6tJDVfQkFb6YVqoN1NCC8LUERUvuRe/JIRjKRMHzFi6SHJ7VvsoiFopSo/H778djyA+53jaNK+FQePnIz4qVsBaVPD73n4dAwaOj/AgJzAf2nUgLqWfE6qx5ObtIogCOjS/D8PGL0DxEiWEoSQ+LjFoWk3F5itICiqib9mW6c8/fpN3IRG3gXDuqVISM9PewDVlbkBOZpaEluk1/ffHbzGyR0tBjvIeVLhkbpm87FX89cfvSJ04IKLGMxTb7nz8A9iG89apeR0Mn7xEc2XWSDo6CjtfXYORgydJCJCKhAqiYgWCU9ahyr/uxdKZL2DS7JUybo6nwg3AmBnLUKN2faVs5L3y2E7MDyIqspdhMfKF0kNl2JeK0PJo5PHt0H0Y5k0chBWrd8pz7X1rVYjHlEUkIyAhulLkfXHsMJ5tnSTzwbHwPlOnj0WLZ5OReemC5Gllv0bHYN2K2Rg3UakGGb4UooC1S1Hrvvqy73ZuXYf2ySErDz/no0o3r9Vi/ZzcXJw+eRJdWzSQ0g37DMnKR05bKYY10y30/B+596EIpiB+Nk1KVpqhVcPbcMArXXryocpIfXmXdFF5YeDYiNQB12Bi6ljUb9xKmq6f+fOUeJDsBmLKnLnB+Wt3iwKlMbs8NU3aZFn+uGJpYPS0VNS8tz6KXllayrDad+gZeN+mqO2smu3vK05bJ3rfE1LHSm7eBLxWDMSgSLHSWoLhEJ8i4B3xin3W9mcALHQ5SP5cvLA45bg2OcefU4HGG/cqZZcjEAgQSt6mNxwEHQa9FGhoikrKRdz9KfOUnUdlrw92LDhOf/yBnA36u7Knqh+h+3sOkt+3Ej3RVSx3I8Oay0f6Y6Heomzyc59BmFZq3l25hzcBAtJR0It2rND8qi2h3ozenf087OTBxLai64IyCnK2stwgOg75LMHg4KPZHkeVisaVQwYIllgIiYARgziLwIQ6f5cplhHRWRruNaJkY2bgQlFtBW56lo5dLSpnNbJtieRXlXBdEFviIDLcGCowPxaurrmGlgteGlZmWEv9FAmZBBvHCVAHJDJmIREqrlTG/i7cqmPUGuY9CCIYN3kEnmzVBSRMyMi4GJTY8DNUJn3at4wofG7ftDbGzl0rYSh6F2S54SVMFM56lKS+9IMkXyxLR8LSCYZw9r+zA8/3UvYUE07NG1bF5PmbxOPiJmXrMguxctN9fvQw2rVPDjxDfm/Q0CS07tIX8YViRKnygDNfNLh/ZO3m+JE98cxzPYS39NL5C+jV7mF8+ENuINSr3xSNyQvX48Zyt7g8TK54YvT8lsxMwUJHbM0543Nf27YOd9V5UHosjh/QGet2HJN3oSKoVaWUeAFlri+HnOwcbY0mnT9+RqcnHxCBTK+As9a+SQ2kzHlJ0LD9OjYJkKd/2wD/8AM7MSShnvvSNulVyN6YLHX5+bvPMbx7Cxz5SZ/FdY6PA3qPVMAP99qKeROE15Zj5s4rWwoYM2ue9JyUHKQLf2VKfkp5TIO2PjFA8WKl8M1Xn6H7My3x48VQCY4dnIwWnXriq88/QurYQTj8+VkJS1sVTwcStU9bLm9EgN2vx79Bi8Ytg1yecLHOnoRmbTpKmQXPsPbz1HZXwyYuCrL1RKnOTUtF7XoPy7798P09QQ7SyiaMA5bh04Ub9uH0qRNyNknF2OWphhG1jdLNY85qya9SSbIzBgFYvuIZmNwSwyYtksbMJMdg/tkUHGseZ63YLr0vN65IxfK1O0V5mVKqeZMyP11dpqzUg7J20b9/nUrxWLB+rzSe5rmaMvx5rNx6SNbIQuQPVislEYpKt1XD4C5PYsnGfcEZosEwZnKKtJ2jvMpFlrRWo0ylMTN68lLXFUgNpm5tG6DPyBlq9Ljm43wSa7zjEzViYEpOo1hqBhbMu/FnzD9qgC1PjO08RyZgW9e+I/04XShW+jk6wIwpGPl8FIm8tZ5cZevfZSI9RVYmSG5cAD/R2tVJjHaDy/m6Re/j16jb2CzfyH/b/fw1D5C3XtNnnxDBZ8PhLBCVa4qcCtIu8y4pfVVXqLcbRDbpyRKkE3xDBKkWzesEqhUgZN4So9Y6GcbcGbpk53sqGetXJh4Gw6WFSJLrvCkW0hpyKT8XuVmsZ9TayrxCUJ5JQWpFSaiWE8Y4vE0M2ecZD6ZnZJf17GNeIvAGDYmUo5vGJol/J1pWXWmHhHJ1bqyLzMvi7/TOojwILAqKZLVHoLD9MBHvFtTCu7S+qDRMGVu9qHndfkw79HxDL5N5sDEjp0g+hiOj4EoZOwDN2/UIiI8Nsszx8aAPSmqB//yuApDfadqgKkbOWC75DwnF0aggUXbR4gGxuhpAujE0VKlk48KAnwccO/IBkjt0D8KWBOoMGtMXbTr2df3cGNKOQRb7emayL14ilswcidmLNwXCqnQMUZczBGggtYDsUJCTjc+OHsbzHXpH1KuNGdoFHboPkT593EuLp48UpRccEAB9kpqiY+8RUnpgQuDD93dLaYpfIF6pOLD+nfdR8srSuHjhDCYO6orNuz4PwmS1KxXFxIUbcd2NFcAmsyKocnKkZ+TC9TsDL4nHmmxBTdskY9/urRiQPCTCU+F82zGX/aIZCPn/tJcWIBBl3ORBaN6mmwB9eLH2beFKLefhV/iZps3rCBuLtexZkToOY2aulN/xQJZOIGBrEe6t95hC9qV9Viai4z3P1LWoM07Wf3/0AcYOGICfz4ctoyYM746u/V+QWspPPngXw3okSRhTzT+NWvQY2AWNmrUTzt/jP36BxnUbiLdlXvj08cPwXO8hOHvmdxEkcQkEjeRh7YuzMcSRQPC96AWleiCdjz/Yi8eba02l3YszQlDKtsP7pNieYUkCcH7/9Rd0bdEoYm3p0Y+cvlzqP19aMEmiCj6itk6lRCzauE9kFj1o6wdpn2n+QBU5GwyJk0IwdfwAaWfFsVJJ0kzs06kx+o6aJQ2VC+Yg696aiIXr98rzWXp29txpJD91Lz5wTE28Dw0rcqqOnbMaD99ZAV+F3Btodv8tWPnax0i/eM7VducEzcZJ59ileUvJR3MrUQY8WL00pi5+RVDgNEJ4VgnWybyUifjC8ShMwggPeU85Y86JyDmPJk1bF4UUbew5awDLgkhRL50ZnEFfiWjTg7BpfcHifN/z8wlmeA/zLP3cof8QX8n7CtLyj34EjvLER6oa8tWnKjVZYbIukOuMnuXlISFOu6P4l5Z2OPBTQQXJHGQQRv0b47nSptHrs/BhPntBusa+1ofOrADT0qQDJxhEXi5KyXR14NmIys9BupENMMxHpeNc2hzSXSUkCgQ7I1OLuS5nsOej0iz5iWOZfOPQE40YkpSr668vbcTrRlXH0gm33GJjmRVhtEiaj9UJ1AXRBsik4srP0wa4ZhCoFxrCj+3ztmHMqzUryg9vcG72bN+ECcMnBX0AGdwdODhZwBO8h+ZuXYwekK4EQ59/Ch/9lB3wWzZ9QPM0xUqWQKbwyobcgtrzMixlsXFlZaXj4vkL0uLnxIkfxCtjnZ5Z1rVuTsS4OatRqXJVRd9mZ0o3ANYI/vrLzzj03i6kjp8XAay5Kg54un0T6Y1IgaQKORu/nzyJzVsPRbD/3F0hFgNGz0LVmvdKyJOCu2eHnhEhMCqjFk1qoHLVu4QYguwpu7ZtFRCHLyT7JTXBoAns5pCFCxfOYsbIPli77UN5FxHGCUCtulVFqdPIoWdNL+mTnzID1hYaJpVuBBZvUqE984XemL8qBJ/wXrNTx6DKnTWF6iorV4vzyaH6/Y9foVvb7hF9Ips/dIu0gSpcrAQOvrsDA5N64lfymLq8I8FP81ZrveDFC+dlDlYtmY4RExdJXSd36PWlaHCk4e4a9aSe1PaZ5pI0LaAlKWztxga9l8WrH9OvN747G/Y7HNO/AwaOnat1j1lZePOVlRg9dErQfJjPui4GGDp5LJ5+tie+/foImj7QKOAL5RMmjR2E53oPQ+b5syK4hfc4JhbL540XL4j7lqfAPMj7H35ClNbBd98OPEg/tDp+aHfJ/535U+teuL5nTv+Onm0a4qjX67QNyzymp+GXn79Dz9YaOfE7g0ydOx71GjWTdy9WrCS6tqiD3UdPB0Zb84eqYNikJWLk89wSEDZjdC8pJTEwFJs4p23bICQRDLm/fvB4IDsfqlIc89buFg+Sc0cKRTZvfvbxRvjeeelUsnc41qPWbTWiYv9PH9sbrTr2VcWUr+kWSYPEJ8peHdCpMXYfOxPWEV8LpL68DeUrVnZeuvMAxSHJkUbqiYlsoKwdNi1txT1g+bggF+c6Dcl+ccacnH/nDUjo0Yt6SarK9bA1fIlGnWhEK0e1yvBQzvr/NuVlusDKMlRBUs5H5oAN1OM7Mr7n6IdIbUFUT2nu0ZTv35Wd5iX9On7qFHHSRNcY9akqRB9kZA6Qj8kRkI4/gEgYrl/WQXi/LjBf3of9+lpbwo88wHRD6UnmhwS3DNXGROUhM0vZdGiVCCWZU5D8ZGJCEclLZjBU61xsYc5xC6vQX4YKo6U4Pkgo8y70jTWuILBt/UdIvquLRsizvnEwuQ4r7CenNRSsjCrSbSiLXhQ3J+9n9rCf11XmH7NcJCFsHa/dgvEeliDnIrJP5Oj+KRLu4pLzrv36J0nvR85fUDTsAFPki2So7tB3lwMGF1OQiUUpOozjR0+FrJMLG/Anumny8NVnH2HVgik4+tE3+OsSIgA6VAb9+3RA++cHB+3FZN1i46WMYta4AXjNsY1EmGH/L/9BYvaUGbNw74ONRRiw5GXmwlci7mKzzLFbaE5XVAEuLDB/ecd2VLjtdgn/MWQ7cXBXrNl+TAQp59SYcsOkQSjA+DDuCCql4ePVY/7zz9/Rp+3D2PflxUDQ3nk1sGnfMfEkeE+28BGjLS4emXnZ6NKyLt4+oBRlVMrsMP/yjm0oV+l2AYhs2/dd4H1yPMP7d0CvgeOEZEPaq8XE4+UFk0QZME7CZ1xXFJi8cAEeqN9UeVvzhcAR+dLNBoIODw1Gpqey8Z9jH2F0n044djIMlY/q0wo9h03FuT9Oi7FLQU/Pb+ayVwIvkmPqTEDWrFX449TPqFfzvohyiTkTB8l+yCT5gTOiecaXz5uE8dOXyjxx5wtTzko2924o6/jZJ4fw5NOdIgBadW8tLpSHRYomBg2Tee6ICh7c+YkA4MLv04NkedKRQ3vRsX33oJcj14yoT3p+jISYcTuqRyts3huSypNogCFLph+0l2w2NqSlYtbMZcH7VSxMGsVtuO7G8hg/8DmsfuPjYLydmtaS6IMay4yUJcq6v7p+KaaNShGFzavZ/RUweNx8PN+yMf7jimbZY3PWijdwzbXXS8iUzF8EI0ptc6FoYWna9/ZWTB4+Fr85VHPzJjUwdOJCqVG9nH4hQtBTtuTkZKFYsRLiwZs3qEav7m6LFIkSYUqLHNnuEJni5B6wWkHLP8qaupPHrh3mkWlINVezUDGaS6QSEZlt6FeXxvIVtMlW8/7+Vz7SFJl9zgx4C/9yX3C/+pE4NTL+HuK1FmzCSe1KVUJ5HpbwxTkFafOlulZBl77ytybrkQrSTVIYIiSoRj1Bm5wg7+EUlk2MJT61ezfDmTEiVLNzgCwXzpNwrCBLlUJAxsaVcYpXN6BqevHzXD9HWQxZpZCiSDdtqKij89xYTSQaUaxkKE0hKkjlbwrSi+PrpDJ/GeYrpTLCjUWbeIaxdIUZ62f5TY5JlakSCHMu/DACa0vtPfa/8yaG99ImrvwuF6VXnw7o2HOEy5G6MKiEShJFiAzr1gIHvlauUSoNQtbJNVqseAktrQnAI8q9KAz8zuKifmSIkY2Ox09PC+ruaBv6vSN7DpmC6264IQwjuuQ9xzugm4Ye//9eVAR9+7eTd2W0gR7Oi7Mn4aX1uwJAj1n5piAtrEwlxNDqC3NSQW8lMysdudkkoM/F/KnDsWz1rsCr4Xzwe/aOkoN2zZg53+RWbdmpBTr3Hi0E+Ox28tzjDwSCju/ZP6mJ5OnO/XUa0aznJQ8qG9UiDwklS2D1izMx2Ov5SOW8fNUCVLunHro0uxf7v7wYIiOrFMfSLQdQlJR/2ZnIL6Rt07a/sgq9Bk+SaeUYKbgXrF+HWrUfFIXMaALXMT+aUQ9SKnIYDJXnIpZ1cvl5UuYwdlAH7PZaNi2ZnYLmbZJx5tQph3JkbXMMJg3tivXbPpDoBcXgwB4t0W3IZMnzPv/0/Tj4re5phkPnrV4kDEs5lzS/ze3ADMqHH7yL4d264FuX0KxdIRqzVryu+V5Z07Po1+FR7P9aDccb42gUTZFw7uXLZwMDlUKXPRmZJ1yZ9obsLz53wvxJaNSsrVAIzhrdB2++87lEBuo3qIz+o1NxfbmKkuu2nB1rU5fMHI/jvwK33JyI5AHjUa3mfZKyEYM1OkbSFAzXHv3wfbFmOvcdhubPsmVVnrSjW7dsNj79+Chuq1YFfUZMl1wyS0BEmEfx7OciMzcd7+7Ygl2vrUFCYlHh8L35tjuxc+taiQrxeY893Qk1uHZCG5clIVrxwYTNJhqUcMy7Hjn0rrRpYwPx+x5tjmuuuU6AJgRDqWLIk2iFEHSwhlkiBypXDGPBJhB/A8IY6MbrUBEU+nvK1M6xfZ/RvIIk5yI/HZgxqBV3hf0B4MXtRx81avdW3IMqtTDvp7/VBvQu9ePe1/5tYVZfcer+0/Se9c0MhG8BofRPCpI5SKNS9T1WKcGL00IoodyTksdcbXclSs/YY5xLrsXJRQQ9yM4cvJnlbxSNelkOqrjggfusPIIBQQD7OVJo57MllvMBRDm6gk7nYbEHmfKuJoqnyAkizFlCI+Tic0lkS7hy8OI9epx6nCQBEzmLRoSJh+TiIovlJM1edaMq07sDJpmylvcnylZRWro4sSBxAtUYC6CtDjJcD1VLYoflafsvegeEDvOdWPuYlaOtwLQ5qRoc3xOV2qGVWKJUBjz8AwYmoW1yf+V1lLnT3EFsbKKAKF7o10ZQmnaR0HnYpMUa9uWz8xQMxbGSX1GVY0jMS+W8bf1yvDAx7OZhyMmmTWogeeA43FC2QlC7quAqluXEYvdbWzC414gICrv/L4qSCotCuXOXZnh+4ESxjDnKi+fPCBHAxpUb8JNXPuE/g8qnbs0ySOo7GnXqNZJ9xb6NZsAcO3IQ8yYPwb5jZ8VD4h4xr5McJZxj5t2Y2qxR5z40aNJSmIhKXKEcnxf+Oi25qrT1e8XUqnkdO5RsR/mKt+OSA0AVYumGLrWUIZ354xSmj+qBHbs+l+c9UPcmjJ71EkqWLCVNrlfMm4EfTwJ3VIrHC7NXoupd9yE7ne6HNuimd0GQCTuVvLXtQzF8OieTTWgiihYrJo0ApJk1m+PSGBPaMRr1sQHbFBUor4O7XhfAz4/fXkSTZxpg2IRFiE2IQ05GhghYliERHfzT919hWeok/Ofo+7j73gZo3bk/rrm+rIz/kw/fxabVi3DyxHE0fToJTZ5JEqQnvSdL32gKBfjkyPvYsWWl7NGmrbvgX7XqydwQKcw9yT1OwvfsrFzcU6+RKqzEIjh/4bQacPTCJSTP+mbg6OH38PO3X+Cuug1QrUZdVcg5Ofjuq//g2JH3pT9orboNhDDAekrGxsfi3LnTwr3856lfxdgqVfpqFC9RGsVLlgrydDzpFmoWRZWTh2tuuEHSB2Lo5+bg7NkzGrItXkL2hHowBPbpuzMPL54N8/0Zl0UZMjfI806BcznjohAHsN2XnEKLTrEbBRSVKW3+oiAsPhfOn5N7FCleQig17crNzUV0rJZlmYXP+eQ+oHzh3xmqVVmiJTraCtDSQyRp0aiRppxcF4ug4bVxUNNhUAQqvUsW0ltXD43UqYz3Q7NsLq/5P3VY/FIQCU86I0+CiC6CRXmtClLbqVMGi6yXWnF1IrjODOdqaQgxIZEOmilHv8TDZKnNmyl6y81anaTRzHENNBysxC4BnYzXCIU4Gw1E5ipIR97fK23gQ7kI8QnF5c+8KAUI0NILgSjaa14jqRqK5SFgvRzrvoT2jT+np+PCpRoedTm7IDCgi8cFYKxYLaQ4ZGdn4PKli+L/RcXEC+mAaixdERF6rku1bMTIvKsodm5UXjZZpjTFGHCw6Uj3nvfXMdLKE3Z3iXuzHpEeSg6KlywRUS5jG08Ib8HyllBJS2NSB5CxjaznRTc1PeoDe97EwqkjwCmq/2gjtO8+BNeUKSfvyPIYflbLcFRJffHpR9Ia6avPjqNcxWvQf8wcQcnZ5rFDadanATh0c0aJ4qUwXvfibHx8cI9sgpsqVharnh0bSOelwkoPGC8LYe15+02M6Kv9Bu0QkIrultuqi7CwpDm/o3WQ7CKgEHMCct7ccVS8ZYoOKq/OnZqKEjALkJ445/3kr8dx5P13JN/DiARz0iRjL1/pdmFpqVz1bhQrcUWA2BUDgPButn5CHn7+/isRzFQk2mAb0jxW3ysHJUqVlhIY9kHkfIilSeMiN1OEHRGNpPVLP3cOterUF4CP3keKfACf/KKQhp6YT/vuy2MiXDk+5rQYJuPF3DHveX35SrixXAWF2ou9GIKlxAsoBBk7x0PADNdCOm0II1WMGKrcutpRRYUf+T95WUPa7IwMZKSfR+alywL24DtePHvGge/UMKURy++JUHdCnD8nKpt/cg9n5GbKnLIUQFDksaqMOU+suxTCCT1cAe9nXEKCjEOUTb6ecwpxzjsR78YJSq/P8jxUWJQpTKOQUkL4FAAAIABJREFUc5RKzS4/Z8/vGOE8lWOAcRAFelmMq8TiJZ0sypbP8iKpA+eJIWnW0yrheQkdl5MZYuS7KBcVgnHb6nuwK01M2NeW80eiDydz+D2dQ/WEBBIoYBmfwYW9b1kjTl5UnbdocsURTZyupOeUrXEkCaABHoA7opGTnS3RChpTzOtKhMr1zOVYiTK3fa1nXNMovArWCcoTRQbT51AWM4L6dBldI262PHTKgeOy8jrZraYwIwxvY6bR3/tYDvYP1XhNQRms45OQZoyyrcn6u9IM7j+uPQ0HuyyqaQ6Qvpvcxc2/4knCnpNATpbWbUt5RwIdDkXOmqPE3xlft88mZ+spEcAgB5kXsi6Y0qAYY90i2w6xro2bILFwolhqpqkZ66aHZ/3LqCDVwgitbKmJo4XC0Ck9ErGm9BIwivMeTdtLlwInYNnAU5CinkK1SSOLfiCUHUhHQ8Gq5AomcAuJaA5j7P7k8+9ixciTCD/WEepcuG4nOTmSz1DX3BZZg6uS/4YicaWBrTTn1HCrHNCoKA/cw7ngnMSIV8CL1iSRqLwowCyEwnISCiYqR46FRdP87F+nf8dVV5ULakyt27uBkUQ5SQg65Dm0+TZFae/HRrm8KOQLhsyD+Y2KwqH970SQpfM7MycPQ8fuw6Rcw+aWzzSPhuwsFP7ffPkp2jZsJNRktvY9OjRBr+FTJZ9MASfvKd3jiwgggmPh/GVmXJRzwL3H5eB+0YNo62NwdiJUaaGTbLyIo6pSkJMJEQoQKl0KUK6Rhbw5t9JCzeV7EwonIpFNli8pv7D8Lpe7Ixv5noKMjU+UcV2+qF4Qx897UxlI2CY20SkD3eski48juXiIHUdsoVgJ28bHx4kRlliUJTvsMKGRG81/xWmYNTpa/hSlFROH2HhrJE73RoWvGKy5BIMkqOAmupy5Du5UGq4xKrAMZWtRAn2WCixeWaSO5L6NjpdwLsN+nAcDnARhOetcz/PicufiZblIEddDWLFckwAqFd7HlAMVFhUYZXVwTxKDFIpBbr62uOOlwi/MzSsAJBbnz/8u54LPMMWoNYTR4nEKsjI3W4wNXgT08GLpjBnPLIXg3Ng+4Xxr/0A1FJjXEkWWm40igiYN957JEf7JveUzQNl6EHFPo11kh6Pd5O94PwLHJJXFuU6I1+gRQT10D2h4e9/Rd46RPWByk+eF66Y13rpfDJlvspzvqufd6RT+U0KKoXyQwn4xODQnFwBYjIPbRezIO2uyQ77jtRP0QTTm3eVkKSGBD7K0PUaaREkVOMfC1wGWE1SSGA2Nci9YDpVjKAjYsbylIXU1mKY5SD1HWpnhGw/8iK27H6rmMyXEKvkM1+PNFltDqnSFCaphXlG1sw3Qbmru9eXLGuIRsgG3eWQg4opHOaqsHKVl8hgL+HduPG5wPzxAoSg1Ou4g0+KxxLBNShiQUA/SvCZVxKrAbCHk3yQGKNjT0TY6N56LgdMgUEPM9X2UgKBeamEr2IcxawMrydj1xSNaEhlZoF9mYffxaZDMQmISn4QCqui50W0MQOHEYqIQhU+2kNb9M2Sjm1xDu/wOrWaNs7M1mDJj2HwYNR6L72VjuzBJZNLff09j24jCx4ffw4gevSOozEb17yTtnxgGFO8kR+svJfQp4CQWssfilx+/Q3LzlgF/Js2C9s88hP4ps6Qhtn5ey38oICgAtMG2Ri7Y8ojCxAQMBUh0tOZhAmOCHiONFMe0FM6h66UXLFGeKFHZe47YgmM1D0cjDQy5ZUuHdXoQKuBzpPsM84Z2yZiiYwMQmZwBqVXMEi9XQW2qnOjBSHhN1ksjCBKByVeKRvLXSu9HRwwgQBxXE2cGB5/NGlmeByoZNdYcxVVOnhgGMoYCQAa2kZP5yM1BDPk8xQtQb9AuRagW0Y40vIe6AFI7yn3H53Ee+G4mqC18R4WsuTJGlRxqs5BvnClYj3PDuWfZBQV88WL08JR+MT/X9rx7J08Jmcyw8+cbv5czzokBYYAOUf5ExBcuIsYWUz5cS5ZMkG7RlKJP1s3xC0ONJ5uYDuEYTdCbIREged34DIyna6ToYvNIwzyYpjtM/mhai76FKhsabpeYVnJOg5CbOMOaPSetvMNkpHq3uTI+nhka17rfNSSr3Tyc7HCI1tA0dStOuk6XS7SSvXg2HhaHhrKN4chI9Cm/Sd5ZUzwqywwbEhluDd+XuJIwmmYKjvokM+tiEKnyx0IwJN9LjeEwf2mfCTxJaQ7hwsUu+uGXsRigyOY9GG+BnKny24b9IPk5GSdDrHJYvVouKy1gaFE8SI9T1A47b0ABxtHxBWhli5ARejbtE0n33TwnFvxrGNLo60LBb58xeLEpEP4peSTmOp3bYRMj7DnmpjscrE6CEhGokNCWXDFRXPQcSbrye37djD9xQonErUil5JpGiydotHOM38dESWd1lqSweJl9GjU3E9IeWfKcgtu/vwlzO4QmwO3zPAQ+i5AevDAMJgdJcqj6rOgY5k6UPFzmzEKfXrjMNwgkAU+lIIxCkWMTQegJGbmfa1wtHjSAE8e/w6TBnbH/c4XpcPUXLZwirau0JEUjBGaNUejFxiVIqQ1LPyYN64Kt+76S77H8omPPTmiV1Dc42GaJ0jOKiVWPOeDxdWsaennMj9B7Uq89aDBLb9GVFWlBu+eVCLjB5VQCTytk6vC9SAsBilfoQnGmIEmfaOwdqvQ0h0WhKJ5+fm6gvCw3GhYvuwgGvVHXFk5iD57SDUqSjOjCeWb8XHShWOTmaqNes8gLGpzGHGWoatlHWaHrQOFjzCicH/OeLJxoXivDpFTSYmBlK4rWDBQKdNMlUrPHvoXGXuK+J8LUhSD5YXreNmaGnKnAShQp4Yw3bTLAMLfOIfefCl/uC4Y9GZ0y5W+hUIKTaMCnXzorjEtWgqUpokQBCgrSld5fXi5KligVGM3+uvqeiArHcB9biiMwDNheKJBHFklSqjfzrv19p0Jaw7w63yqj7L4qU/n+kV2S7F3CXKPFXpyCkxDtBTl3ZgyEv1GJIIEur/+tGVRytqTm3ckt4jXiYrQMwilIk8P6nQIKhF6ZJ5PtPNg+pyzRevqwhSJJT/00jI5QHSabD5MBpuQ45wUBPgW9RlPElAWS13fgTV95R85L+K8wXxo6VH4INlCQOa5bh2xqJ3DpVWaxAa+DCpsFpS680fno5+0lKKiozFRBahG+JJezNCzmE+jaMGlJaG1XSIbN70i+04FoqNxk04lgc/26vBi0c/hEQYabU8S+2yAadxcPT5hwQvadSK9S+YElP5SjhyzbzY0JTb5HSN6uB0k3szEyuOacukJhONopM2OWEICGQ1WJwklgniKsezTBpwxEkXBnnTu1zMJe3/ycJtZDz0K9QRFuPARM5kueNXyOhiWozDRHF24sg3Zr+IZr8PGBPXj7tTXS77Bazbpo3bmvjFsURAGvRZWloiZ5Mb+2Y8tLwnt5R/WaqFu/CUpfe538jl6jtEqLCIdq3pVrzlwMDS8qP/X0wp514i3Tg/Gsf35OWIyCvnrKlEGhH4KvvIPiFIF5A/6BkhIjs8qdsuQYeBFYYSB5lmLY+PSXSmThX5af85W4CUAbryhqIdjQb5phJd4XCaxzKFwdF6vbXxaCshCVGmwaWZDbWISFXqOB5Jz3mc0YmDMYAtou1yEnrxB5IG23uT9diJnP4Ngp8Pk+qlit7ZB6kbqX3BkopEhM7vlzZ09LiPiKK66W34swdfhlaZSdrd2ACI5hGJzenTDCuFo4M/D4TOqdS+lntUbZ7SOe8SKFi6NQNPPgeQKqobK1NIaM3e1LG5+tkwCgTPh7LF1B2iBei3EMsMS/Wy6r4Dv7zRrsOaYoiUBWL09TOJYT5sN9D5ldQiyqwTGqB6yinef/0mXl/S1apGTgkeqe1YiKRkdcNCCW+0blhsIl9VaBrHFRMAXNqLNj9YLmeASofGeUW56PtzLd4Z+j4L0FRxICGGSfJ4QsNxYy17FQnkSSE5hcchWE7mz4is3C3iGBQsGQbeRp1BdQilW/9aF+ijK90OnTp/K5Aakg7cXDsIIeUiKNTLObEKTytM3ve35iyXNT5jPc5hoU85ATXJBxGayzKSiEfC+Lf6fVYKEiTUwQ7cfQowpLWXBBImmeU9bYKVf5u9VqsYWV9mAOBI1/YO3vRsOmk8QbKBLU0GLySi7cwe9I+MJZZWHrFR5kWtvhEii5d7SjttPwET9v5R9+2IjfCkOuukHEQHDgEGO/MQUmgoH5W+E8JTpOlX68II+13ooWNefbLvPu8qNUwXNNw5yFefZhOxjFmnoCjrnojMvIysiQA02EoI/KFbYlF7Kxzay56LBulOKZ95AODc7bMiFiBhi/K1a3dTZnfsp5Z2qk6Jhsvkyx2lgtr2t7wSd80BBjyPUbAANcXkzDvaGyDYS7tdIpAM7gs0z4WM7ELNhclnBQRHk5GwmFO4WiVnbYBs3Gqe+fqwhAeQn3h3SB13uSb1LPAQvI44ROK4iMMP6Rk4V4gm5MHrkQF+9EBeliJXJjKh55jNtrVEYCgilE3UgjQ+suuRtkHchgxTOenS1Iy3CeKYRpOIet8WzdaOBY2pVzTgOL4y91pRpIauAoIEZKI7QBrZSwkJVLokyx8UhPJ/gmF3EE7rm3ixK0jSpmKmDmISnTChfRcDP3B+dZCN6dIST/9ohC7B1M/ujcRbZPUsasSPYak10iAyXsrxGKyA5GYdhVz7zLLUaTu1qNPfEgHVAIse5cSn5SQ6g8K2agqzOhXiejCfwM15v7gudRgDtiPHtgKre+2mNX942Ff/Nlf6rM0YRYGOWj88J97RvuRjmne0nDkvYzS/P8k4K00Lalc/wUk42F92RayIzYIDrm1VvyM5ay0j2vhiAVKrEjOk+OLN3xw5oB6T/H5Iy9W4SB7erYC505cyqfvRAtP+crO+EiZVg0LgzHmRDg/uXgfI8jO1vLKBgX5YKpYGCT5RwhN+ZBtBykhRcVwOL6c4UmGYokKK0SF9m8S5+xx4R+kI90FpPvGWkfkzB/aAJEQ6lq7ajH4rwNseYofOn2h7WPcg8H9fZDzGZRcU40/0G0VIJLBLuC1qjoIAQrwsjLwdoi6/txkUOhz89qqI0jtcY4ITJN588hbp2VoMJcN5d4qVIw7OViXdydqGQTCDaPgaKwdjICz44MHXMcfnjDV/B/V/ZOcDouSdPTUVHqGYRhEQ09BaE4NyANc4TGjgg2pyxUKPFQqtHh5yFt3nyjK6wX07AthZIJHMm/OzSpXzZh6Dg9jDFiFMjh4oNzlRvWhD8/I8QYLuRveQ/Xbka8Pakz9fJCvjI0LWZjDv4U5aq5T835qCcrItaMQO4B5x0IdL6QgjhMCfLDwffdPcy4sNIr3/iw9dXcarQoKQ3TOcXg+JTFOHWC1MYbhBLFQ2FKwxRFtPaydF63RWAYdi9avJTmPVm6QnIPMzCNnJvhclHQLsXvHNpC0XHIzdWoCsN0CfHMNeZIyJFLxFyj1UdevHBO1oZKjwYjgVUhviAE25DEQ0u/NIpU0Diys+ILUpMBamiE4cKC58sUpxoDmnpSr1ujNoHgJpraAQA1bE9wiRowAeGAGwifZ6AkCSe73KsAjHhvV2FgOT/5vVr2Tqaqh8h/KsWokrbQ4KZM033iwDouX2reZHC+pAuGCx17De31LITRM0OJalmWGhK+EhWJ7HKJpg8CRKqcHZVlYVoiBCTZGnAuLX1g3igBaprXVSfClwumsAmsEnYod2kJiCpZIStngXV+nno/Gje2LhSKIOVMa/hPPQTNAyozvHguTjjkZmnbEIYKKHSIZiQyixeLW7NZzO1Rs9H7ERogN5nhi0ahiCv5sJCKbjh9toVXDLLrbiAb26xXdX1VWfAyIRnmgv4ez1eFzjGGQCIFgOhnpemob3l5Cl2I1bPSZXMRWCFWX4TiUkVsHqcgHXOyceXVZbwWX1SEYX2RHApBtOm8BfmCYCn9tdIfkj83OJwm2Fx7G/6cQoQgJB9WLe/mxhrkDWTDhgpSQzxE1ypKzjxQbbsUMlUYUixQmIJadfPHTcc2PR76zEdFinDmGsZEIc5ZzLp2oRtsm9c/fEEO14VTZb85Imfbnwad5xoUVJIqQMKc2j8JQIb6srIyRDkyj237kB6PjfH/outNmORIjiTdqLzqAtDd5Mzsvv//p94+GaFQ5iLZBEE0gEIdmZX15FM1dbfIxiaF0gCqMjPCw90ONTW1nAP+niwsf8Z50R6Q3jGveYZ3T1JKGJcjgKhsd8BaoARAjlXvE8Pz1c3jCTpdNz8uz8cX1e78slF0puNMrRNrtDeKaIOxVBbH9ZK51fNzZk6djMkizoQ6stLPb8J6nj32wL2bhlwViOwOyz/+8Vdd8/uf/qW0myl/mOyndVPw7L45nh96qexvOZcyaGSXp/NDieq/6HdSjxPS8fZaGeVeQhCbNz+bvkdsYxxwZd2PPOvWnpAz5d+d/IlcazJPrXSbf5vgLwGZZ+XOLNxkLZPCfpRBziDcATfP9vb6XqPiaFnp15hgX9n2Zm9hfhHR7GC3+4NbVKqM4XvyXo5toTMghJqoy/S6bn/G+nM5yJTYfL6m7muITjnDWRs7SLLZGaxfZne8d8pWOiFLUoPfQJHNvZ524glMe80yqBn3GV3rJAPcf4hAY9PJF3mN+L8gVhumKbWTlHq3wymiQm+aeWcQkXVeMuW+fzXjy8cxlTHLysFmTeuGDrLpb7O/qGpfKhMLliujUVEDdXF97oWD7JDjOu32XMfIsvSNxqGPwsyIADcZdTIjykQ9ORBa2Go+51q64fbBccDAOiWT9DV7TWLAMOjPT08DwqUvT9T/GpKch8Xv2YHUmpKx0wtXa9BJOpIsCySXzKvgEj5vsHmbg+ybIteZ7GyG8lXDxEGbpjvgZW2gFLlGIDIhKG1OakiI3rc6h793ChBwaAyzQsyY7S9eL/fPaf3Eksx8zjUM2olRmVrSo8WsvT4HCPKVutmEWnNYf2T8Vs/u1TCUrwc4seoYCmKmTuWeDKcO/ySvsEgOPjsMnOeAbmYIL3lmYc+usrQKOcZBfzW8yPrEkZpLDpJAqwIMzqdBkGEFYpCt5+oM2NePA3GdV+qcZG5l8AOF9zaFGVjN9hBB6sF2C8KNc8y5oa6m3kZavOAbCDI1EpMafZx42KVkgrZDM/C10eQ9B43G0z0P5zmHE8B9yJoHXh5BXDufq+dfhEPt1rJPrgNP5ZpxvkVkOi3b/XR4/Xzp+RCgNDakCUv+rTwP/XlrYlTtMtf/CUpLVq+jPUEDzANhcsZNsf+v1T85CHNDNGDt3LttSvnCTtO2NsozuZfx+zilpmw228x83YFRc295f+5r2Pf6QQKPrEMybA2zuJgnyf7knATx6Z0Ecc45s+ZpnJQpp22nO2LudSCLZTdTJpN9+9tf//tNbNQzhyYTylPjoe/stByLGZos0qnv9Oi5mOdHG4ksjlykUFYPT05LQTZcbnxgwC54ykHqM+t/FO9z5rKj+CwLp9sRa6QTTc2tbnAl9umUZOrR39p4Yq6r+ddY1u9GsQxnUIuYqC+QjNdgMkpz+JifRrTMjdGHNf69Bhhr+O7NYchhrSOx329mP6M43HWGl024Uuyp9RlAvS50woH8NfWDmZUZhbk0IIZ6/eJ3FZwU9JzPyTpRxwsJabc5mFg1GoyLPFI7EbFt1xydxcmQFSPaDefAUUXMat8f59ENUa9r9EMJK9HPtcPLJfr9g7FBq2yowfGSPKwMjL5I6u3aVxXEKFMtFkH0g5WVV8tEHA7OObXUnB9NdaEHFtZJ6q/F8HMddzIOBXlWT5ybv/1M1wQK75+oDYkYVE3il5nkdO6Mt/O5jfPs65taFf+WmliC1JlNzhqWg0gPN+feCDC5VpwML1pbApvx78ka00ifNhw+B4EEIDTXKdMP6Zo0LQkQAbnf2/v3ZtSeTqpZ0lqTzut1TXhmjXPvz3X0mrYifl37oVjr4xxAPKKeHttAvycBB/3gVfOUveHfG0ulO0jDsyUITu2XTHcfVGAGpk/PD9Z8lv0opawNLY1uweNZ0DLH3w0nG8I9VitR7J6CNCmiQaQzuco/c+CZZ3u9QS4UzkURrmoNVN5oG0OlnAtQLjYC+zdUojuqlvJbtVsNUlCY0xUYJ7DR51V/8WXw6xYk29n/mwNMb/rcuzN7Lqs29qq8D5Dv33/9y5vS4pOjytRZaNEgg1Rbw9PXmvvoZk8uLkIaw1CqsdiLqCigiCzl80y9PdCuQfO3G7r19wYDSmw8qg7caiMW9ENKzWGk7LX0gQn4vaH2g/1uqjkr41iRP5Bf+qYEfQhmNQyXHkZtGLJROe6qB6Ye1TfJBYQWxx9GLqohcToyipUJPLw8Lu/efRjzJbMGPZq1Q173JMXhzyx4zoCzoZwHvEfwvcWjZ+TZOGbk+VkEHjVhAYYwjsqKFIEvutCvcf2pvdjvVzqH8h+zd9GMZGdVhlV93W+vx+VqaI9O5zjutYwRRlMGkmb7UTvgedV+lowWTgJikVEJjY3iWQZGCbxcjOB+zSP7C7QWMSca4oF4rt1Ej+WHuOKzYcKGHT17MA7U7RwEBGvSRVpRprKHaofNNiOUXx/mPSQZL5jJZC5GFYSgSAjA1+H97r7EGA43/+9mDbZlLz5TYaH2jHBaPiEaZahcF3bbUfZOstOBWBRsy288HhE4sGGGV5P9w3/d2L8Ry7Sr06R2aXgs9sc1zd4uwedStmD/3d9/KGGFJzGmEf9WaYAMT4pUhliBG1OHylmTs0e04dYlpQTC8/4aw7WgWZyhRB4Qsag+ZXFEJQdop+d95BMlVrrWZareWByE57avrF1KEKNmlj0pot/RM0HTa8ynIrbgkteLJPKiqYoYwCDF0HnQWjviZJKszsz0VH2QnVzXyY6/3yOx+5fnU+vq5rnheC9/NzX+3h4lBy7hFuu1goJ0xxdBjuyBBIdhh/fST88Ss46XyEc4D30vi8SIg7T48dr9O5NhQ26W55NbNIKB+4EbZuDf0m8Vlr8eiMOrKqJ7UDIOkWy0U4EHO0pn08oYivISu7X603QQFTGXQWTxBQXX7wYaTTYqqPV3r8rC6kee/qGLLnUVDIwzUwypCSNVkyWQENN6jpPye9fkl7S/ZCNKuklyXX74RF08qOeTm5ozxqZfao+ULiFtDrvl+2JJi9c3IAkbvGHwoz9bziXZQIxDDrEd73rBku14ObxX+L3L1g57KWftygiKxZr32TFpA1kKrtZc/W4F72lfYTAqSBG0V9uzBwk41/Q6YvT4PDfP+6EqGpZIxbK8asqMB297zTACBzkVB1f+/ctsaBK5IOrAFGQS+0YqM/rZTQ3Nlpi12Z2q5xQRgYWculFTaYbrjHHOSuu6UqtjDcWCTfN6Rfe1Xy0DZ0eIjB9EDoQk2JPAeCO7E8T0RKKrdSGg4PrQH7Vc29TVPD55xJwzC0tJpm8x13jJEB4ORLWHCAU0SF+RNHVLCjWz9aSTjZThvHg979/9NPop+U6+D4epxn9mwirAKCSjKPqBEZMV5Vp5D07zf/0/CO+7JaLvXWnVXLTL9CD60jnmLI4WkNb7HJk+BOhFvik4VWcKCFwDi+deSQaf2vgl9DgC9HLkyepSK+T99OBie/m3m7v3FQgty08//VLnt0g2herZuq0PNp+r41hs69hQ24Ro0GbdKuNSf3kF0I21nhqhwoAGi8ZJ5j1xkFxK0ANBqVfbBbnCJD9d5Hy2Hvr6eeY5P1PeMAieg+LIMLJWXE8+r3+ufVmmVs2yDZ8tX/SX//nPN1JgD0d2sXi+CTYqji1aq7PBdX94JyOoKIZ+niuG5HqTm5k6p0iMaBaYBQnoVqfUQSHalXydaxERtlVEHIiwqYP0z04n7LGRf3SwUuBXBJO+oXJj0VIcztHi5CHRYEhwhi9P1qfMK6QKbYCds7lpUFmj5+Vqt/VIq3IgyfxYF6jtRHrcM443D4ZIltpBai9JXqXgX2ILXb0/mSOGt1OU9e+t1uAC+CQ1zftY91nFwXpd14FSnKcNS4Eq2tjOIHMt/mzp2o22BjVWQz2XpJufAdekaJINqMDDrTqGJr2/FEUzFqh5aepzmWqQwKyvida7HGQO6KjRjUyaQ+LnaebgDJxGPbkObQwpv8ehzb2qYsDvFAV/d+dZIdLv5X9NcDqGe5s+wipY8t4o+SgbC1O7MWEVZAwHaaa35AkPfj7qWy1D4YzutOyJBDhjUbVhFbW452U7+l59llmbl9J05c9kOqlxsWcgnHlCoPudvTf9e1o3tRJNY8WjCkxu9mphD5pWctZ4J558mIusL72eryWybvjYLG8RgzROKQPcp0PPHr5ERMgw2FsoEZklul2+f/ui84HcHEpC2qEwkktWzpKQ02mt7Mo49f5DfmYn+3snE7KHrE3V5XN24iAoB2Ebol5kUknk3qa91EOUEXAQrn7FRgzqZ44AMa0gQQDRquUV0kon4RCmJHgan6m+2iKb1fEfQXM91/meUpgZNdK13JsN32yFS1llfH5s/wXZCQcJqhIHiS2m/GRY3fVjrknDMEp6sSdaCdyC3qiWfW0mswJ1iblPVKSjFy47OCXrtpB7vvr7rx/fFD2UQ4uhCKFmbkizqKS6odACcVkTMPhgNihyc3aQ8/PY8IbROLx0VFrXFSag5O3qkEvTlagYZy3G6F6O0pvLG2Xqk9qZKUtppJE4JTuwIuI0qLb3O3ItwphrAwCJcCj5PNkppUym2K/qWlB/y0EaakyjpUksHBQ/DH7m3cJ6sQ6GgFxfVc10d62pJdudW0NilDncmTTvjZ5I308jD5FsTPPlRIlnUxJZl6RYMY4njGLnZ0Zar2MWc69gkAFdN4p2otc4Fv4efcznl0c1ZOvaC5kFXeC6VB8+n5fb3a1+lBq3nGRBxqz3uxu/nz+TCQKMVgTPAAAgAElEQVRB7pGRK0p81HMMTVo9hxeHSgbxJQosPuRSWWmqQDncFzZvOr0m8IwjePiGc7BMXmaCKgpVhlf091J7+f7yqININM+rO74Y5OkEM8GgJPhGAFDtKr1+IoJIGc96NtTr9hua5k2JN6PaxluGQRMgrCcbofagHHOyA7U8M0XTh8r1YYxs9s8OViXWP1csyiZCOuj9rFoudWNj7oXIEOy2N3r/ASkCA6/n+DkQ8nNX24uYpPsSFTGkxlngu2MAY2jdzuExcGSfnC2+ywPNTSjEQbLfNalFAiE4Tt9Wrp87dPbmrCOZ048dUtjG8159Hr1Ow4mOmYutJqx2nIjnu3Y9CFUlvCIEg0Bn79og7OTtLczTmhTEtZ8m09b27Lg8PKLvi9DGtyE7F4m4QJt976uOu7uW/jECCiE1hWNim2MHfa1xWUZcCIDtZMqZlunjmimb05uboH4kQYYS9VwCo8ee5BnE8XGW9TyW/fL9AZbul+WP//pv7qCACwOsXNKQtqkvGuKubE/MaO/FEh/TPj9c7xd0lUmgrpVwyaiMGASFpbkHhiZGtVEty9XHXz+JxdpTfC6cSRq3d+8EwUQnsy/yq6JmKwBQNJdDeHUjvKEqz2q0UXVTP5pdr8vRI5lUG3Haq495QfeylGHExrJWZjLIQHYsZhrtO+TYPb8eQNTs66L9UGZG5qkdJ2UDiUZ9vTg6kyQQN08Gl3sfWeSmDluyNGVFs+fSMN9aVi/BglhTJStn1fqfV7JTuZd+6DpBZv3vE/L0NSars0RXnIPp5hhFT6DvepHZYBj5vhdyUJxhuO8vcIUNgyFWjObMsDbLFp3X7U6jgaglov6SQ9BbG9JUHB1dmI192sHx1XWp1BV8bb5LMYGfHzWPr0f+qW+GwJPMdQxIaDT0Hknn+ebg8fdkgGaW0u7gLEvjjJjOQBZ5RpDchJMY72RoGi/VGtPD1iUiJjLGMHEOaB8JJDsyV8TFxUJcZ/T7hUgaSvusKwbS9cQIN7MreC0HC8vTNRbXCzGk7A1gVu6NdoGcK85dbEGcEr+jaP4JY7QXChId2NSqAyNjTM07mMokrpuxt5y9jGx9TJ9wu4HG2V1tlucibWkuIqhMOcqI9gdyNTJFiedJ46m4tm9fPus5YLuwYX/81/9l1nKbWqFAv/RkeW5r4RLbl2Qnjr9zL87kGX3n98w6KuuZoHEGpdNiKmPpE5MuShV9/+V8M+wc5ORZw9vrGpaaPlNv4Aw9PX8VEYnzwB6ApOPByA6euR6c/8uLe4ZTuyTOArnqUztc6tiq79BZVg8mjCZE+eftVKQiCaL4ucvpVZ05CBmXekmQiW1JNizY/+ZGd8VJeyptbwuxV3vUxsFdVJsUeFZ0khYZnv319t52hDiEAcRc225Re5SeJ4awgve1hnCxwQsehvh19fHTZ4MhA+rpAt8z0+jOUU5wGCpU+Fn0OYvMGwSGDBdiRyrNUGGLsBvnp7HpFSyREitiN0rOzfAV/zcn+CPIMYc8RiZG3MbLGacmJEgazjqznZqv95VTlpE42+GNupcaWS+Kc8COQUPUEzTrc3J0QwS9akjqC3OmDXxLZHR/94e+vGVE3Pvog2Hh4FxLNr3IJiUrN6nKyTanylB6DcchrMb8QDxdI7LXnNaGzPc1RogdPDnBxAnXrAJjiNxQmb3YcTDq6su550uNWn6k6HI5imARx9SL8jybZOy98T/POMozZK553jpqjLiitaUo8MnmelbsQ+msrEe1+Wx/d0FgsorV53g8La/V89HJHjFwzpIrrdZVzQOomvwIqBriImdMy4vrKQfaE6oVI89mlkFcV1SNrzK66aidVeaV3kb+3rO/x6caC1UTLmK4uth2P0/8PmsVdZd8/hVWpOrKTmsn9Oa66jp7zJg8r5VJN4i2819lJAUtOrieTlXOtvqvgxTg1C3yftY0jZQd+DtBl5xZY1kmAJ2OcKozsZapJ8Z453kmGJh1fWfHHZqbv+sAMrZQZ624EHLslWWv9lZlod1hveDMK3tTALEKwj0J6RtDo5nw8fJVI9Lu7j+4m6C+nwBi9IPSH1lTPNgHCtLKUa73O5C+n1mC5uwb926aMxK7RCAT1DUloh64zn3pHaOgbjgpT3cZGTg8KUbUlcYxz59nLqdXU6dPtHnsrp1tC5GCJe3pM4fN/XLF/FKQrtcnsYlzn+YarFvRjAw5u5+Qt6/z6u8fP70pKqhJB77wNGTu5LgCiWMZBOuROcgQWenl9eihyZNVRVuHo33Y7QVIuDdycxqSU1k0OXsYZYsLozLFInkUflGF5BXsITWR6TSy2NlwwzI0ir42ZkUcLqNUXaLh6WYHlZNTn3ScfdF+fXHt4w0BE5Uogwxx6NKP1jv4qkj5JXK9e/fzEL/25Vmj0euTrNQY+brfL1m6N5ADBF+7h5F6IyJl5ewlPW9ToDtjtDp0OBqWI25eY5ektqF7NfuPzENDrovowPcSKAGFaKNGY7d6kRSJC1KDlm44JjVSvxcnaZKIJllULXvUGsbz89pIqq2Ypx1BGNF203U1HDdlti4dJI5cmd3TkzOvRmgyy+7RDfba1Fv1mKm1Q20eaRfI3jBsmFccWogFzsL9U+9b/zm5ItllIn7WiQy1f0YyVBua6QTjSPwsm+Op4AKhDp3hkjiLQgsqNGk/6GIH6YvMJBgWRXKRtFIAtTa9WMeJdRY0CURA5nD23UHpXsXWvKh3v6JBa7KV7k31SwcPcdIIlmeavKj9Ub+ptWSdyFZTGuH8MParozL+/sD0T2MKSc66HOSFxrHf7zOocKoFTdMRThJQtFkT5NlBzvu9KPU38hBX5ykv3hRupzCvYQpyqAwj5Zznxf2htGN803kMZIqtS80u9oDzrl5JRuw9fFWwBAP3UIIt2bOXzq0ZvCof8cCro6EgVkGcEiOR4R77Owo/yRDjHPOZSAF6JJqD55dH2zIhStQbbw7L92/UIx+Xdz99kOP+/vXTcn37bgTT/M7ri3tFN2dP12Ev4SDhS7BXHBi0bo0ssbJKt6wNWcziSlx9+vzljR92nURuYAy8VbO3MyPJqdWDS5OoFHiKBEN9UoZ6aRM1cKY0zzPDAYIB0CabPwt4iqSRa5ohQWTTATN0eLVvbmd8Ne+umEpMKDe86s/1Oajo/+AJ0i4NAgNTCzVzVgcARp/aGGowbDWYpq7XHWNvJtWt2EqWYfJnTgM42zMo8MeZaROCzx+QvvL563VSwYs1B60bbBv3tXHk66krhMJ+krqKjTjJZ5dF0yaqxvw0rk9YaLI6A4eqniEIperBtQfIIDWHrzRV2cyhxuMcdVDl1ExrF+lCGp4eeyZii6JXqylxTVDYU/fDMeTQJZjJ848BTLQqs9Lqxd1h8r0/Eg1P7SkZ2FyDTpiYjszBiYOyA2Sf8mzqhyxjznNieulr5NEQP9D7vGjuLQTmnooxPDNNJhnrNM3RGCFV3+F5iz7wzrRRqfEA3mTBzlzXTFJmK+bMESh4CoRJLSHsHGoUF+ff03mmLm9Xr2L+ZUgTw3m1bMD6x8DQFvyQ0Xxdo1HAaFp/WL+oy0gHdDoQpCnDxk0g2WG6kHgY1G1iWp03AnUmEJV27yXsnWes2Eb9fw72RvYyJqzMZ5AgZp0hTRHwjEMbTrhIKr32LXJPObzeE2hSCUGsgzejOqVW9erM59h0r7P/k7lRqwNK5gy9ng2Bcy++L0/F0Ro0kk9Xu8HpqMwjab5MiHErrxEPr8NALQTTW/cU/Qju3XZ29kGuz96UagwhqjtbfAqlHQ9+JuC5Xh6+fXEbzH6OOOya10rQXg0ni1ip8YSb5fXJ2djp2V0CGjQNae3s/YA2r3THLzLjrgQ2/+zzqgxylZk1coYNfGTnapECKdRQZOPwjoKZuaYHXpgjBvAIQ0r1kL3qALQ0rBfIzlS9UYJV4c1NKS85BuCZNrJFB8YX16A8oJit4JHUGp1RTaZiXZmE0/1Ooo3KRNu0EJz56P8TWSLhnKNi3kQh2ZvVpCIdIldR2mEjq4Rk4FqJF581mUxePuPu3Yeia3seIhscKDj1zx792mn6MzvGv+U6NJXeM/+cObp3zk3qNQ2lRu7MXrM1FFfUOW+OatfwjcLD4P6LBATb8LwIEpVzqmfPn5Np8txpMkYSSvdeepgY1+fnB0Z0DAN1e/tOn0P2IySiYJEpRTigiGF0x/T0qrspEKoDfclaC0w04ckJ243eyxIrMGlkEom4Lin7Z5yTWtRAV04iMVDbyTxB1eLfPBuRa0mfVg86NSEGclaRQ2wU95IQS5bbR1BFpYR10zMfswtLsaSUiFQrrib2mWXO++zO4svXT2KMC5qsJnLu0xMzXlVzHP3EOp+us46+2UgIVe01ylRqbaINo5iBaqAvm5Fz/yZlnv1y1aBYOROeXzFwIXywrtp65TCELAgdcQ+rdZqXZXMxhSZ1WO9Fw6tvynIcgJPdggRA8evC7z5na+Y67+0zMzl/GNnYxe4MhFCthCgmcUfPoxZAmrlNnELP87oCriLkoPSkfbe/hT44jLpWaTczSQIZsnrPVvxadtQ6pzf3RX4rGbbJM5m6pJy1h8cvCtI16aTmAr8ts++QPkTf77TcytSf2St14DYWS4hznnqrtkGp+SZgShlF2eP+Vu09hs+Py/MzEom75fuz96DsuIJIaveWADzIeVpYxMjkeXl9chByqvq+krkabHB8c80fUleeWbgn6ZNMrTvIibRYqUH+2HiQDTiCjPeOgbAOp7ZfFapLZYEBvqjKVy8Wmp8kDoGzrNFqTdOyuQ0atMORM20bgn/T5ioFkDUoMxmdziZno3wAkQGK8PPdVuO7uFor84hZ5AfQ5NhI0YE0RtvHcJAWCXBUZZEDwYusg+pu1ejb6pBOuZPNOuq03uSEY3CQwtgrsuF3cEaGG+0wO+ONHEUQi+qojA/id9zLSqKRgEMZJPU3kXLmRIwOn/Q/a+JColX1iLlum9dZrQYQFDbL8bunDGhU05sL+prYvlmW+3dmoxl2ZwN4LTG67I33HxjfY+UiYDpII3FCOUCPT1916D0KytegQdJ1MQnqtKmrF1SHU5Y5wYNh07GH6rlc1lZ5jjD7eAaZThJtx0HWKDKHWxxcasb5k/WFup9sSvcMGebVlPQxmb3Ytd49fjlrNlWfz4Zcwiv3PPvc7mstJvlF4gfpt0ytqCZ9jIxIZEg7ksDe6JV++fxPwaQiw0FAqqHFGGvYg3Paiq2iiXgVVRdk6+t01qMhBR1WLnk6VIFwiGZ7zwHBmzbPctTCL+YW4qzpHwwerSzpyY4jmZLus2rHDhhn+SCOEpsSQffd1W45vXHNp+WqAsj0LBLY8Xlp2UhG7geSB+bsKfuUf3X2+rq8PIHErad99DXSnws7zXrq7wyWZvh6heURkZdzF2QpXK0y0DlTkvvLQGGeFw6SNQJ5ieP/kbxazrMysQpoIjBAesL+vdpN2cRuI9IykuCc8prRZ2p4/mTzNwolLEWgUfeuAC4sc/a+6sQbs1yjG8u/UXv98tsnfSYZZpwlTvT0+lKM90eJzwjBedssz989hJuL2pEJVd/s23YRjEyvsoTPay9nH/V+bvvD8lt/+evfhK6G8ehFswGesMOc68aNWjBAsVzh8q7DOF1PhgiUSUQQLNoLTl9WIikVkWUlTBPXIWtRin9U/9bmN8ZxdVmtZHEdlpQGn4YcF5u2RrNY392H9aoYt/p77RyYgjgd1cRqWgAG/YCxFdXazsNK/L5uICMRcjJ9oWqAcsN6GBbTdRvB5/Ug0dGz5LmSOXx8Vu41mzoDoXkOt+9K6P2UBnhISP4OQ62GmNlMHODUG4lSlMXK0JAZOGvDoanwTT2jKfOb4EIk670hKv6XTzKwMrrba0WhGF2uGW3ZZEw4kc3uoPfTB8rBgETAi1E9XCPDf6eT5J583Vwjv5s11catvtms0cpBiuYDs8212UgPOtI06WBt5CeUeoCFmEkmgQWpp57ow3IUm6xU5B+t0XG5bkLt3BPGk3E9HPZPX324uX7ug2umVYM9hNSaIOES97WTNJry7sPPedzV40YN5qvrfsWYxbBSOwraAEyJNBnXlaBGKISGBZckYwUaDlS2InSYvDBJQpBcCHQ+/PxLCYVDvrGQduBIX4MdosUGyBin4+5ZldZtuxeMJnGDm0ONhMpUi+2y2RLQoJt8Xg4iVjCSzNBdGOtZENsDg5Ruy7BzMQx6NoksqkI1PWeUKWqslvYegWWDlPk39Fx5sW6xPdMGViAgWbR1H2ucIM+wT4XIOiTj956f4gyBzw0DelZuBhyMTJQ64+jl3i7fvn5e9T5zb0CsctJi1m9Hg7yCfJWV5isOrncY6Oy/HoUm7He0zZROMusrVvwMkqOVG0lR1VorIx/SijVSLbB6+hvHRByvrlAk1jeZK8xV7ltI0y2MVhMNv4F2oNe7nYOqhZDt9svD42e5IQbXn56OKt/c3d4baSiLzp7e3wPHgiZ4605ofWqKZ038zGve699+/fiWBbgcJxVtQG+ACbXqoL9QowhW7ctRS8jxpCyNw/OmxXXh0xCkC7i9cM1nJ+I4SKzA35PIVOkuEmWljce/i/3ZGHqXMEffEK6fVh2zPKAo0DVaJc3vI6vg4CwWLBgtHpqfaOJE4FsW05mDYzscJBCy8f055iWGnLqsjSUbmqkEdv5k1dTjeGEA+X8meuC8cMyjnqrs29JhGDF+lyngVuSJYZyT3a3+42k0hnTM8stLkFyrH/q6Z+O07nELrPEoAhLF7nHoXx6XO12rDSVG143Qzt64Nk0bUJ+cdXgxkLpmZuYVicPY+bI8l0wY36PdtNssX8oJu7eQ3lDXUmK8gmhctYheTjyz/6punmucBncW6g0NLsv+5tq9gM0RhvkauDWGkP2cTPP8lMkvjvBBUERgevi6fHt6GPXVwJ9RC3l6/Cp2Koc4e4/RRhigXY0r6kzSqML8/Id/GX1y0bBN9Js5pVoXjNQgV7kvMEpY3KPIVSW5NuHhsyJ2rl9kuSKGXG1KbKKUcrKe3tsV0TKA9+1oHVkCvoLK+TFOUee8zUoMYUz7UrNXSXUJOBDBBkLjjDtQyhlyjcyZfm8jI8Ea59fJhK+hHCXBCvveJCnvaV6Y4glXuxWCFw5yBN/NFk3CEFmWn7OMaZMoTF+nXYBrYMCCa2h6ko/kNKXMZUENaqpBInTWNpvlC6Lu3x4X+BVAoW7nOWqPZcQTBh3UhfdyxnJO5fQqwIsd9/mZLRrs74iCM38TNCqEFgaQZn9lD8V+dLtLK0L6PEEIceq9rSdiG3lvvnPM6FwOpV9rZI/g844B0Dqfbj97OTrhUbKyp5Tm58U2PZ6fluMj/dPXtku0qyxM8KBNyLwAB1sFy5aj9D5xCaHfj5NE+iA/fYZGMFlT+koDlHlDFnbAKYmwORSK2CCDlD6nFDtC4W3aoWeKqcfluLy49tKcCM2v/7fXSO+RoSs8mX8LlbvXGFMzG6xHDkTVvsZIpPoqOWEOlqt05lYSKQkuwvm5JqCoQjMMzTyk9qTPb7VHl1yRoVtrjPY+JBxkJn3wX2eKHMbHKrBbiUUOtqqZMcKGK3r7AkxYjPmxja2y7wiRgbWI/Bp3KLhVo4E8C1HPtGpX3RDb0BjSSUSl666xNumLxQgh/eUgCdYgAYRrJTBBI4R8e/deBi/M3dHfyort7SgpymNwPvz8ftYXl2V5+v61aPr+XAyIDFBzktkHHQYyijCh1X6ghSjU/qMiFYRC+pjsiZqgnvucTjF7dDIqBWXXZ+Q6+H2Mw+ffPipKpWeQ32MNgXckYF0MRA6zxPXboF0MFd9N7fVKQvsOSvIZ+s4b1+JybQOibOOz+Bk0+dQk/ZxKd/jZzHRemZShzz8+L799+qhB2B5G7n2QF5lkD25dD60evUJ7uCdqdmMCS/WxDpJOjFr1h6pBrRzVnmkk+b5iLAcR+r3DmqhWtwd9HyRQ9ZqScbu3mj+7ZcAkNmr1dkq+00kAm60IKUP5/f69ODK/x/XL/Ht/NtFZJZrWmlbLFt8bclGCPX+y29GQM2TaCfsJCPXDT39YNouDDdUOH3xuUFe6ub3VAGtayBz87IeQhuxIDZ53woFTqbFvFZyzJhaQ2IiwY4bsDBS0V1pfe+5v1PrxBWTHJYAw4G0Rydpw5uxBxqm9vCzvf/qlJBx3yytcCcH9cBfMnVBCtD9I/WisrWJq7gKkwcpdaOCilsRsUVB5+q9Zb4Ll6/v71k+8hqpT1kqNPeipVNE0zePXjyGwrrJEq+HM5lcOtx+M2YfbKtpLDUeTPYBh3KPkJvxkG/FIKKO8qpiqrQS8VIoMihQr2gpUqqiqHU7XfRyxjqysz2WrZuLJGPRChIm5ao+IcSm1lzg/WxwkEOYwWEUdO0dDvDKswQ7E1GtnkG5fyAEbzNtBfXdzsphcNQw2B2oHDDJYt85SyZINf9bg5VgpzUs0/O1MdDvkslRL23sUjCBg6i2a1D6NSTLGafTccyeGcj0DR1npX3XLj1oqCiVQf145oGTUcZBaQupv38mebpYDDN0yIGIlFhIwbkckL+QMqTca7qUHCiFuskqiYV0zpB2xfbv2rD+lG8U4Rv49Ru3SaI2KTnO0zhw3MkbqySxhbLdkRGM0NbhJ/JJ5l0SaFabIBPjzP/75NyEfODORRAo54XdEXa+ZodnLfYQUcGQyic6yVn3tBAT7Pss3JtgPgo76Tu0EAk2D6ihbrNgnrFE+ROzJMm7AyTw3nLqFISyNlpQMgyVYMGe1Zg1KuCDKOujbCrGZrWIZxqvacE0q8VmbdSqHmD7fI7OtZ5s6UTSfM30iQXbqYV5/K3CJubxz1mzSGhms++sI7nbcd5GxvHY1/6+JiawThD4xxYzTOAkFoNXqlKxXLM/6nUjfiRAoAXIPZk5ZKw8zxprzRXaYc7GptifZjhq+wD2I9Pj4sBxP5gMkGOIc8dXfH76MEkVHRvi+tH2gv5u6KQ6SvUn9z8o32BHb7wTOCiTrTCgAyUSOYEmJMupcJCvv66W2j9ov7oNHsGUjVZzd/nqgLsDJvC8KO0EP9DxHBijMqCBRZD5rysnJGsjX9wzcABFxNplyi5+da5GdvBRbMTLI1CDHias/JMqg3UMp6KW+qIuHjqbEfDK+njqPNTcteN7riqljKTJAXb4xJbOIjj5KQq05yWw40v9em1Mkl/Er3WleTmApmbgxTaLIM277ABK2cd/TjzmyVKfweQVmGf+AmEAOS/1jWIf+a/prLM+mTGxEoIalX0/OuPLKZrdjAjrlJzMbT01FBfYaoprMUXbwYvRMlxSjgB+psQ6xZjK5exczfaDYyZpy4pFooainTsm1qLhe07qVIVYNTlGxWMw+ZL2elIBFhwPhhuvrUZ9htNXz45fl+P2hJjFYUkss5wqSskc6uzTXnQPtDMIZio1gzTxtsmhZ81UGCNNacMxG/Y8RNogz61nVfH9aimxAUlMlyAz5IwY1xB0+T7WV1iQdB5rs3ofXQSHPDScSgzEPs4O3ECHChO3/RtDTjYF+VmxY/n0MPa+htGa3VkbUemRAijyyy43V46WxZIsd4Kunv2MDVtT+Ns5JPQLGKTyBRGF6c5AFE/uZOmAkq+otX8lvnck6CEiwZDKgp8okk+TjrTAzNVjzTLw/zY9Ig33/2fxzy6gziqwuvTuBicTUCLMaYmxo0DKKMW2BX7kPzhLOkZfOErVYtX85aFUPaHtv4P+uUarzIz7IUVlnrj0ONAzS1OESVFIjXKnxDOa9SXjZbwm0fL9+ZgnI8l1BH5JQoOakgK1sZQ88+V0x199el9tb19+DmCTY598I5sLupgymZw26R6sTbURCyvYSnIEdiyzj/nbWLfkMoyhd4c3P00GrS3xp9RDE2muQK08m1iCTD6qn8aLNguWSKkHp8UVqzjCse9m8fIFD00TqYn1ejs7RfURcIAszWXc6vFVLmAaqNfDPDxrGe0AfcZDlGDPTbKTM9X3VLCJyB8f2sNnLeatYX+Lf47tVL3DG59d2aMbm4fuw+bBKP1p1FLOB0yfIzyJPZfIOA2OdwcKoDNkixrlvPDJDVCNYR2SoeOCZUVfllUn0KTiVrARjbfIDzNbZmxdilq5bMODvR9MoImeaSYmnx0lzfU/fv41+TR3+Ud/1TD5OOPfNfTmixDEY4tEYo5vDYGhi6J6fvknIFkPw4ScfGD9TOzvDgWYUpx/wknxzyZrrqENIydl7DphSTy9mtCA+VJ/WQsdeq9k+BBxvDdxZdw6klGu67MXjfp4fgcNQItpUlE8kbUk4kwncmxwfRDaO4by+8nQLWMn8mw2J62GDeFBRfZyKTuFouIdxjU4uMOhsBZKhrR5LgiU57gRtZQczoitHznMui72ov7gfsw5ym/7jM5z2LSyDyN0FZ9sieuJ9J7TYiZR9EHp1FOwm1q0PlUZ9WbsUp2dYGC3ZsJkDT8uYVgDMfXOdBIOdgNKSn1V5yWVy2yxn5SWIUG1myR6l0nUhIKD98mqCnKTfCbwwyNXzHKMte1JT72XcDwe1P9DDdy7yXzKdrFccbLgj1NDV501fqaDJ66VPx7ANKU5kZYHRX815gTjD7zgIS4A5uwVk8Ur4O4HH4AIUTJ0JQ91ea49Wmw68i5zpfB57m5aWa5VtvNYIZkCUHMIHQig9kvB6B2GNevWU/Awy8/jwqP10C6QOAEKbUFirgfiVCU9nmbKXs3jDt9znUNJJVNs9O3JvvfWgGx0j2Rw2L7oiuzePnfKAzbmhEsl7szrr6Zmj6oTlcLiR0Ki12avHLQXxOAr3Frap8i2Y7YaCzx4QXH1HEQeHQ1ZNQuSO4/JGin7e6gCO/rMiB3gze+6e9VRrKatnUdllRSdycDJwMEPtHEN+UIH921f9fTTJ1xpYss2iy+lp7JspmzLz8MK4m83UCPcCm3FsmRwAACAASURBVNrZarqEqsyommBcA7laxcYBjQ+UWJ9FGMiajbVTlOX6jJ27s3jeh4O8qfYEyYAVvK5709BqQ5B+diErGT3QGlcrhttKzsra7u8gIxxUcA/r0t9p5jDOxIZ/kjgmiWIyVuVsGqqgvVG1Wq6nSxkieh6npPWsZD+jsGwYeo3KQaQH2LIuduCZTBDH2J1zDv/x+ax6EfQB1mlqmy6KfrmvKInkPTK+NauTQdLReY3DGnW/UiHiHvgshjPHGWQtHGS8rIg6yQiJ2iGB0ZsW8YB8x1BmqYxm9JI1VGSoOFWtfdTmsBlloTUkQMHObIGijxeCn9oUypAZ1fFLe5dsU8pfGQ1GbdGBQl9n1ZMrsOJ9YcW6P20GM8l86C22XCFvmn2Cff/bmEMSckCk/cjvtiw1Drk/C4I5IRhA7lXv5DvmbMZpU/iO9DZSUtgBl6bl4Hc6tiZ4hYgY5qVtuBnNluV7kaPsr5xH35+zZ7WNPD9oHdA4tuh7oYOjL/hsrdfSs03QkPtet6OV2lWCuPq8h4evDhgqqON7ODOQcjjbnElaMrgPYFbOAefu8dGawfz87vCza48nylaQDTfLC7M4sdvfTwsTTWSnEREgYC9yF0ioVd5mK0pnOecZezbw3hkkH5qirAw5i9vgiZ4+szFFuhByGLWYGv00xMoRGXYG0IvrMkjUINHt044vwkQ9uT6LzIbbn+ssymzYQX+uA6SDUaOT8pDiRPWgcTR1L6qXyXh7erccYg5f1IQ2h+UgWNjfr/pHpRyarpBaUp1anEYmeWMs06ah79FBdBq7MtSK4q5V70H9wtG6e7hweET+IeiMDLuccyffvJ5MPjBe7skH2x2O5UYQ1+lttnckytPvaxwQ9H3XH5XxlDGJvmuFeMN5EsU9Ppo9KMiLWlP1DvKZqlmIvWyNW9aks+lCkIhyh4x+9a2qpgm0C3yU6Q20EV15WKr3gGvKXcChZ2a99khbA4dnZFWCtzKwtsLoeu5jXWJMW9AVg5I9F/Z0zgMO9bW+x87WAeAlhJf3u/eLRmfR6uQgEe/nlTYQf+ccb0SwkcDhfDxWnc79kz2jkHOoTEdBzsh2Cn599fdFxSnBAS05OOdMtF/3XwLzvStjaEPLc+VZEcTR7xq9zFFnKwk+GZiqOarVRHXrg4ZiB7olkxUXoZwtbTYe9uxnfiosMZmd1r30Wh2MH+VMZbtK4IDMx3Cda5mZjjHCWZYJVAiR+MeX5bD1Ph6BQyld9ezH6//7YeUJ0GJ38hkWt98uzxBFasYpa6DAbH+rdrG8J46MdYDkp/tm1qPmjTIhY7Nsr+1MApEbmbA+c9otJgQbJv3s9cs+dkDrfw8RiXPLM00Nnd8lm2NvAc868HbmlnPY3z9g8UIYnRnXkOZq63HQ6QCEFw4SNOt6fxB7nGTBPii8i0VBssaScXZBzPAt1ZrmpCmzSt1+x5KcK4P/5Y//Vp2D6+ELK5i4RQurzLz+nT0ncYOQdOZNsbFLBirTxssAy6gRSUgIgI1c08VL6YZIrRea+a5EYDaIPFfqE0XWiINFykyDQQy1JmLOf/U5ufAxoWBqUMaY/4jAIeix3uuIwg6SCM7QWJmkgafvl00Z6u4g+4HRRlHUhcN2w7gJA7OJ/Cpw4ub3Q4VF6am1gyGLo3w7GyZLRsl3qPewHJIdWkuTFVF7WGrqh5p2gDB4Ear8ngln4wx57a4Mo0Z/dUSh5dy605C5Bh4TQ9UZVxhfOeRxhBwEMoAVZFuHkrW33qKDHLd5VEP82RPcH79+rWZ9k5Pk5Lau01kQwTSOnt36Myr7rcjQDqopvwhbm8IHDgZq+GsFPAmU+p7L/UW8OsYrMJocH+QlspUix4Qwwu/Gaceg9GyEOjeB2z9/+5vWwQ7S2Y0dpOXZgELpE5S0GkeIkValWMI+iqyaImf1sjr44XVEpJpnJxWgnRxbOAWpHcNExkhpwsEFCoNR9AQI+mAt/mDFK7IoovVZG+t70w7QOqxhDL+9vi5XWwKr3XKWJqxf6vFGhMCKIgPK1FrTQF+QZQx6hKVXbWet5JHRaEETgiYpo/TmGd8NGS/QJv8oFExj8Pw73ahfBua69hUhpZN2yjbAwkg7GkFkDejmfamNpq4uiJuAobJbvg9yFUEN5yAwI6Qv7DPBhAYBVDkjcL6vexJr4rSDxE2UxWQrsqmQ8Ng/2nPFbUDdisyzt3dkf/tz3TKhfVGZJv2cl9k8bUtCLF5eVBohuMrYOmk3Hx8FJwPBck84xvgRskfYqOjGZm3c4mNxFJIcVUFp/dgdlhvZmFIe2qS1Y65HDxJynZf/lmfLZw6pOf2jrI1vuGPzI7pqQy6BWHtbhYzEq2tNMghy6QV4hxctQMm1M+3VUogYC1pF755dxAD2Rc+/jRtpDjSZZ5hv+V1HKKkXuflVm7IeMK0mw4BJSixRIzXHUstQz5NTb5kx8Oqa+MH3Uq8FFlEPkWc4VTTMpvOB8oGlXSFyec+ldOLIbxrJ2ngX/Tkx4P4sZ5DJCgzhuok7hWir7sxssT/LXrfLWibKyroF2n5+YtM6o+6oAIcpjlwZZTXbZ/ab18U0bwx0ZvUhM4aTVH1ZKkDn5cvnT7pW6rEY2P2NBa39+TUirY1RixAA36EB2cRvEgqYwuQk/8nCRxaQmtKKEeuetW74uiPOAZcxQIc1ElbDUIas4EOUiL/3y7FpcHipM/L59B2Glt//nc/Qc9Ua+f+q/9Zw297H5ms2rOzpKq5/Q4CR0MH+ernBwVXZIB4CketO8hrTOOr8p9wiZ1WZXhwrzy2Eri6B58+eMzNlrEtHNmUAjDAVubziXHWv5SR0xqhn1ov3QAAiQMh+4kdSRqFPk6ChxgRxbfsSQ49SjbI9tSpVOw9nfPToOvDTPqGnDrZ56QOPXmjNKSwGZ5OJGxcYPkOzdf1nOTPDDtU5IZhVC1Cp8dhsmuGqlqlnB8FxYpF2fG76vpMPYF4Dn9cRowSYeYYhz6WuynVK/rAySf6e0Xc4qCRPw94WnN2DwXGvVXfqZyfEKH7HY95q7uOwh+angAKgdBRkikyccVf0kVLG6XyMVR+spgwdVeYRuawgcJMrM2QiE1t8pZcBRYKN2Ncwr68+fvz0Zm/dpYING/aIN9FSDOyPHSQGIAy21kNUm0uaijTMZzadVHYMs4rEUn2Iq8wxTjOTIC5qm30Tco0j0ivYNYZ+Fe1ZrrwafCt7PbfZZl2P1lhwQQBmkmWjaI0QYa+Xqfk4DA9AxlinpqcZgqI0s/lrLpkMtYvMkYxNjW/AOrXh0q7S75f+w6wVh8nO171esz90Ep4uHWXuQyatIt0ON4TNhwGk58qbqAywaObA8dCyneFpQHKJBvA5ZJbOjo35578Y1rQKaO8VaYu6ItcoMWyCjGJLUj+6FArgmrVjNTGmxkgVCYN/jDFOxpl90BlsWUvDfKb95/e6nUudM+zfCHXroKWvUm+sMT70y1YGG3m9fpbiCFlz2K5E6lkfjBH/B+ai1zVROkCAnlE5/zhVX7BVoRwcltRZShBoi6o0MSJfN2JLVjAsZUfacXRkLkJsVwoqsPx2Q0yBOpTUtoZ4QATp8z6LRuSFc+uTNxROSBdxihAENtX90PqkqQOAPYlirfecZzTWMVlMOV1lzSLmNR1a2GtFIlELxtvZmasPQUmLWdBCcGPV2NUykoyyzslocSseQs5qApk8B+1RHWy3kYyzLQQuRDjqnTPrl7WpFjhprtaQeloU2OsW6A7zT6GwJivlbAUZ8Zk2GpFgLc9icCg647++NzNMM26NfWG5x2I0V6aYzFVBlFpq6nznTBK4V2Dc2414ttc4sRPjuCCGQQhCScvi/Tg4arDYBZwj9wUkWxXlYrPvl9eXxmOR5v1+ub+3shdnRPbPqaWuzWdzkt66g+w+oidiAHZXf//rx7dew8oiJhqN4U0NyJsFR2cIIlCBH0j1HNXU62yYfCaH+HiGYVR9j6c2raLVFLsTmAZrkn66s87P+W8exGX6v/r9WsDLz51tJUSYpiDxct3SmZoX3Q+A3hpqXe5VxMHDzONwWalG2WCRT4DSZk1oTh5w+qpurOGE84CS9STCT3Sf/3rDTuk0npOnqruPyO+zVFM+U0SBiAS8iuc3ft6zSWenFgD2fR/02Tw1DI9qPhT0vz8sP3/4ZbTcUIPkgNL4H7m09K6p96mIOkAprOEgChR54+bOjdPKgGQUy2G9mZFnosMUaVc7ThmevmcCy+VQex+aiCB7WIe478841L6f8jlhJ3aSWn5vQMY1pFiOsEF5dkJRhpoTJLiXCJmnPmtbbUcHOSGyYboO9RkzxSMi+RPx0F1VcDiytHLSykKhsLdeJe7Dk9lv5YA8n9TZZ6TndJ5byUQaxtR2Nxs1rUfyjt+Lcc6fIRBpvdcVgTH4OveIs4O4ossvR5uB2R2yVaZSBB1n1H06znZ5hn1+Oi036kWsz1NQPmdU6pFQH2VXVYvKjrq5pg8tylqyP4KCifZfTlD3WJBkhzDDsp3Tg9ZD0i9t1bj3FoHFXvW9OWwm93N6XV6o6z8/m8R0uJbziMjAS+NS8FnhL3Tb3PdWdwg9O8z+7gIi7J9eH59JCLbAAWoyyZGEFPOYNUmrGp/zhNKNxk5VQF3PlOuhPEc9GKF/bAbaq3w4MOeDiEO2Bdmnmv5eWTufh2O9vpk2xjaYYLNxD/SG9LInOZuzKfu6hMh19d//8d8i6awe5Gg0drqui6p+rjDDpEFaEk+B2fVAtIEZgGyZufmgXV8gg5RGKoZOdczGCK0ahL5jBLwV17fMcX0jk1k5JO0kPl71jGrTYOMEYsj7e7QwoUcWkahxZoqqW6a3UALldjyuDxpyFPHHj1CZFAo5bBwxFEtf1QY7Qu0xdAqlNblbRqk1phsqrN6/yqZ6JIeDFExcrTDQp2EV852BE/ncy4bk+VTmn3qWJ2MrMXEfgMB7KPcnM4rju7/7sDw+fRtyW3EY6HzChJyR7e9HSFGLhsyBQg6KO6JtH81i9Di11kxd2Vl0NhUAIIkluT8b7h8FTh3qybVx12IZV7tDh4x7pudDNkXWY2QC2/jAXtTCnfSIcPD08jTIWT1iBb7ys0b/0mxBN5afVPOhH+3x4cvy4f7n5foOFRQUngzPQnKLZmdKHNEcdgnBUxeiN8yzg+Uo1mc7kG7xMCOYKJ7yAIgIL8NtHl1n5g/qPWaK8qxgCKqm19RjkmWN7yCbfXsd0nOmB3u/ZY35ueqptQ1X465awDz2EDXX11zXDKCuDg7YbhWs1nfwDK5mXyTpg3oKi/2q6RA319buFQt1Wa5pr9odJNLA+ecbevLA6ZXzbEFnvi8tXh7QPediau0rkegtK7yPM4rqlCFxGwCuzy1epXtM21UNjRD8+/TswKpax8TglfefNfVkiKk7ZkVwFqsAvM53AtWVDciEHpKAA8x48wJSV++fo3NAzyuSghLHn/V+lxggp7mNKLVUoFb2HA7TbS0e1WdI3DtCE00qE70Mis6FcPJ7d+8Q8jdsKwH/V7P306aUOrQcc8HPnYNg+2Z/lgzaZ3+3XP3Xn/9TA5N7JJzQL8zWkDQuMeek7j7cFh/Owqlm9WJW4jgQOB5NP3HP1Jk2wzTbhnxT/ZORnNJDVt2n9BNronjaDGJopjRWbYeqM1mxYr4XwgWvNB1fKu1waSQvqQEoA7goyKc9IZGQNvZyWm5VjKbJ3OvJ5udA3b57X+oirAeGmQ1UMxCV4mGIZsuKa4h20HLC1P2kwMEoK8MmbvPwdIxI2PH7j9+ZtmEiReYtpk+K9wseTJN2Y7EOy1J5m4rfm602NHUy1w5NymJNiLxhCAObffv2m4xqhwnjQLlakbLGqCiHSWjdmil8XD58+FkR8Xq4KwbNUmBcw1tBKhaK9nVgWrvTk+pLa/vIPUE0uVT0+HGW6b3SM89LFnaMWPat2IlFmsnPcD7KgNgDx0dl39krIxDT6C8Yx0TTBfm/ef6faP7fH5Z//eP/dnaO3mulY5qWA9OzAki99+11zoesGhaGX+dTBIrtcnpyLStnPQ3hPYil7o5g9OPTw3COIvEcdsvVlXsMAzdHrzRBieD1+jAPHEY0JHvamYBUbK7gNfkM5ud5n878YFlP+DbX3YW+cRqshb7/YOIXDtJSama94yB5j9Av2kPq2XItEEeWxsI2YoOQm4lFrj26ruvnOvk9zxm0XmISPAPpEBfLXXtzh/JUhhpYAABotmdVQtzE4MZuuI7M710TMNV6qj1HdjKZj3kASNA91TgopNSSi3AfkXXkurPPE8h1W8jPLuuLa6fqE2TkwoF62LJpgRslGba7FMFsjzopaLe7FUyKAxwBNjJ6UttizNZPOgOpucPcDtSaexnZaR3q67KPPJ/3739edQnMQDDygdOeApnHFnV5wKwVYueZ7cpaXX3660fVIGGm+peMaedh5cLmhxrW88JY2SHqGmaxCojzAy5FnBgqVah2ZxVRBdWVruAghlTKLubXybMReYXwkc9xc2uxpWpT5meBADKfLhtn1uQcpQ3nE0ZjFXptq2pMUpOd6o40my3Xp/VbXKPxNHBrJ/owOKPOOjLWxUIDhpkNgQJNzub8ZBshGo3MKFBUGcunx9/GxmDdXbOydJOhFhiWjSBTm5zoTeOmWpQeBQkb1XObbFGHVixGZ2lxfonCZvYdGHxv6KqG0fJ8U1Tnv/Q4YeC5XloFfvnl39QaksMIqqA2ga1Fk53JTNlAoQPlmLKx8/ylvLGdRKLu+FN/9Py8KRcWebCxR86wcWczM9efaNTZug3WcA7VVpLv9jXtJJCttToYNnajPUbbmRmC3YYP09MIlf+0fP36eXlPRr3dax9p7RBeFoTtUsLIDDdbBUU8a85N9pqGr/kiXRKQ6MXEPOezn/ehSJvySbVrEZReEV2zNyvIvAwGLg3Xj7L4nm1cZuj998lyLUU466l5fqyfIv02DcNO1tDw6jk3RZ0RQBXs7TWZI/zs/Bywbwp6zZrn3/HbUWHi31jbqK4Y8Qn7uDjIRRqT4xSJ7cZIT3NYfE4ChNSZZ8Awp00IQZIgy2xJ45rJfjlf30qP1b20N2Ikm0ladUnaWV6eRLpJgNyToRC64ugCv/OceSmTrbawwOr93nMWtjduQ6nYYQTSnBuSl3/+46Ng0yRZ0cfFOdLK9fBQQxSq3sxZshOODTBDO4kLFEcjdPfSjnUWWLKQRciyEIBlQAmmDpyRp7W+bPyaWjqGD5zs3KtP//O3N7U8NDhBTLvacYHvLsdhFUt/qDb0DarpStl47QdAlaflRbtIPVKCG93awQsdTP4nB9ycSii/cVI8aMObW0WC3sgzgk17hpxki1RlK8aBYANZE3b1AvatMS9Ou0v9IhNBLgrbI0MW2YYoskbwKPp0XyAPeTJN70V1l7GuYdD373D41kHUSwxEGzMPR94pGj5KzNcGzRmi5w2SVUkdR1Hv9XBgOBfbSGfxnSizvul8rVm21DkUeRaTDqIJAtZArKw1Rh8CjtoKBpnLRBG3AMy+Kn2nCFE+tAoq9BAYNnwQhIjiBVkTL93r1nqyNP+K7CRIPgXTmnXSJtQD/6QDphvsbnzj5HJ9cawrgx3U4YKJmM8JezIOyobffWL8F7q6NVWrr/j4IviZ80VWP1iyan+oHmFUhugzO/IsvY8hut3fvVsOzdC7jWgjA6jspuAxnbMyDMk6NIateildrji70tcc5Pr5T8eJOAjnRz1ofAbkr1Is4gYy0gnYLQ4gWUrOvNanBg3nZwlKs979v7kWgZq19r0mPq51pEnz6mXAa/9zf2klisE0rMliz8Hg6qeOwomeVsEm5SDjjHtQnWxSe0DtVNWDWHBiHJLKE6rV1pmCxnd3u7y0ZME21c8TCDaEnfy7a28lqM6Z2Tp7WwUju9kHq0k61WsqpEIi9LZDcTSS0Cy9VhF9EoTU/rGjZDBDDP+rJg2xvnaukHWM3KyCmrThVMCdAC1IE5/2crTgeAJ+CaU8fNWYqww1+PzPj7L9EHj4fF93Rif6moQE1KDs1xJlJ9PssG/OtZ4Tzza2Vs/4972h2bNx9H2f6jv//l9/eeNpivJBBEkWVL+dTOH3DCmaPs1WA/LLZrCBt3h5vjhbWTULOUjX6gSDnAt3b6c1sm+BkPIjL/iEbLMQ+XmHa8ZmaoQcnwGzPgd7b/gj7wrddpUJz8vL8iYS0axj2MnU6KxscE378L2pZoZTqv7OKMM7ai3WLO0kZayAtAwVu0VED6ca4rN+fL9Yn0xAL7X7uUE9xy1/V4N0c2I00FrSzdT40WMpwfOLA9cCmhGJ7Z0F8RKj7M3ZZGAn3UYFMqPHVBm/p34LvlE/o2f9Udu5efd+eX15Wa53Jns4sE99smYKXgElW/1EPZ0XA617VJt10jP/QfN8P8ys7yXENL77gjRhxmNQlaoua/gzUoQ2sGJhVsSbQ233PadkPD8+Lk9PD2I0a1xRWIixQzVFw2QaBzLAmizsVWXR2oPpjxvQWwLDOmutf67f83A07YwZh179gx1u9fYqS2J6AsZ5TJM3gzlzRan7WfVqKitNaGuiNCuj3vZYh8a1j/jfD0bhra/SfxuGkrP8alEE3afmSvrGBizbMn05oNpvZopWTa61h0RO7xJaj92IPci+Uy1w1H5nkB7n57FhRl08hs2omFCRxj5WsNwGMeAgvI/S+uV7T9CfdTGD1pEDTPPYbPMQ/HxSv+Na+P5o1mbvc28Wf2BMlTNdrs+1O/RPHw391pSQoCm9ri5Eo0nQZayhgqhXDzyOPUwwTPaYZwUpjS243U9N5gnRz13AxA7V7u/aWWprp0C4zeSNHUoduJcJ+/33oLfzJq7+/j9/e8vG0bSFglJ48xO4OVhvFf61IGxI0aO3SvxkLLUpzyLmeOO0Gyqjb4V9Q6zaGIpcWu9hDEYVwGUU1Yg6WzeyKQPX+fAV07Ga2RXhVDF6HLxyUGR0I0urNs1Yim4oYW86vYMlOZXKe/Tkg1qz7xay2dmqgSFxtjYNRQSkVavlIZf0HC0SgVezajIAMrTQ1femUHv1qoBtB7LZuOYbZqpZkV7Tr19+02MBegsskeK/PqZRDGPExtrUhdCMjNOFcGPjR13VjF4ZANXHrAQkB4X0U9Ufci+exo18H2zJF5Onzsfl3bv75fbmXUGphuuZb+hrUTThg8w+e3tddjVnUHtADNx53wQJ+hpBmL+HEfWzVlvsRtvoA8+JiQK+VkPovh85vsAvJY+myDROZrBDa/Tb3PrjWggyZBDbPFHv6woHtYXpE70dw25xiOluqO07zpb36oTsLvdlN+ZBViKYkfJA1yPmg13jR83bZzhrqhNW8JWmqVT7B1MX9CxqX67WtEh4iewTcCVI1N1mnUsZJ/9WEI8+O8/SjFsTV6KQE8Oqv1etUQa2ppZkQgWHwPBmxCSspJOMXEZY2qUuK83RV7P+GLvD9+ee8pj5LAUKzeglQLeTpHWkHOJFTbDXNf1MvQ97O4ICh0KlvNrR1XUGO4W1S32oeic1X7PrA6PItNkvt7f0NV5ERzWnVnwGBRHVI96yxagDmRlq9MAOdP49nBWtDchbzbvd7iw2EBv7/eFheffecCtrytmQED8loAPyiATYbrfJd6VlB0QDe0NLxzpzrOC6How+W+Utk9SGvFzthxUCU88uAV5HL64+/vrpTVgvy1m2Kf0zZSaax3tdztW7uGzc3hCJp8toYsIF02Iw7ioQq/dojYnqHrU2HGGHMh6gyqpBZaO6sdZanssGkfNi2lV0ZuPjInt/dfUNZ5FASFPIeRaoIcYA+DhKJwPiekfNoNo2hhRedX/sDu5bCpQg7dIaIpzrEHxTBWnv92Kq1uHJ72GwpJ7Cv4vdtSxvV7O1103V7o2KsbBBMSs4hXIk7Kbea2AmnNus83Sn0jdH9GKBU8V2PLklgA2az/znx1+lgOHo9FD6or6mEKxO3CNwOofhu9//4cN7O6C6YSZEAOsFYi2FvhWhaPUsa5bluoY3+x8Dh/4og4mh6z/TTiHLbTJvcQCGe/ciw/glDRY1shuuK1SiIDqeFUFAjHraOfxeB3XWb92o3+9qY3UUjHtqXazVdmNmKwHCdTmkXDOZ6dU+DOoJ2SWgZB5eakZp88gwaduvWZ/sDhZnYQ3gORw7ZyUiDyLtVTCSz+S5jWCWMVkIilf5IypDw6mEA1A0fxk6Yu+yPwzATrvHODcE5VUP03dXy0WXlNOTCR28yVzOWh9wtgNqBT6CWQ1Bp/VDQ7kTpLdM9JK8lc/AZqr2m33cArSOWIzfb8Z4wpCs1SQS9gzm8n15/rSX+bmUKEMpVuFcJqLHbFYHtLxybvsa5fNny8gkP3UCT/Ywe8ptJG1UFFBupnW0qR/OHl+X/bVbUoRMlPiF2KwRaK95nep31sQPoxJCMYqDIgJ0LTLZaNbBaEL9sDl0C1o8S+EHR318flqutpvlrYhVl/6qJwchMfKpV3+rDFLeXZHd+oErAq2eE97wdqz2jU3m/M1Wg27A+LO0VdsQYcw7ECsvKfuXc8q9a8PUKkTKLVEHa9BxfO/yyY4M7BLOjhfNMw3T1zSuL3BnOyw4w+Eg5bRwwG4F0CfVA06PZN90qjtKfKCz0iZcGlhlHNQykq43GRtPNEZtQxMma9rHgJMEsRaEg22TEZvMRK5RbM+zxyJxfWTMGNhEWr2O3GGqmO3+/Ph+mHLOOn3/kEEICu7efRi/+uXLJ9Wb1HtJHygsy9QKaoQYhshTM2EuH1XPvL52nVEEkhbQHujNc2Xav19OCajJGYRbAwaRidrfq4k5M9qe6j0dKotBoma12zvbzEFD24ifw1DUvxVs89q+X6zbal3YvLmPdLe9taj5Rd0yRi4ap9rjTf2Euunp7SwFkJPq3naQfLecg6amT/JHvvtaMoFWDIoA9Uumt0MEiq3IuZu7jwAAIABJREFUvL3WLK8foWFa7RY/NL5HB5Zp5M5eVOYpdnYFbfXQpFyUdo1Alm3MXA++8n3ZPKOmiwGj9q1WDM+FlEGWfB+9me6bDaQdm9CNnIxZmNIiSFCPPEi+kD1MDUxnAqesLLMGppPVt9mN6bPsSkUSqcBBk6GqhBShgY2EIkToqr3kXWFbDmqi51mZVg/IWM8Img9Epogx+veSX5SqTAmoBBoHqbO02yzK8sdDlVP4/jEc4M3BWIiOd3fvJevoM2+ovUOZG2r+56NajWI3khliV2jB6uPUAquGM0IGagiRTPCroNvD/Xvtm8fv36SK0+uRsFuxKThenQfINwzOroCL69Te42OPnBfqlDdSPOqlPy+6y1QjmEGcpaYHhQR4bp+bJC77KLbGiRPPDrFySDr1IroKPJkivwYBl0qLelSkpnJYNhiGEgz2xjczLIzDbmyHJJ2OteEwM7OcduvvlaW9pKetwZP+rILC6oMRs90erA2Zg+bMwL/gRcqkb/+boJaKMnLIxiaremiuJzVI3mcmlmuPgdsEn1R9gZvxbdhBpr7SH3IcrNeKfdnmO25upVBCAHCNcsUopt8vp2I86bfHPDtTvclSuB7PsTMUI9taxAFgXEYqWaPV0lVpxNeKNqOOiDQvDoFxeveCcgByuPjsNCHn3pOpyjkixE0EKOLOdrm+Y4IACklHTfuWTN+yXf74r7QvLKpvZlZk4CAOSlibHQgKcUKQjBwrzd1Wf+nwj9fX75yZkSHJ/CzPMAeMjXKIAEFNRR9wS8GNzloYuFsC+rKAIBizRk17h+6jBLt9DSXkX7U6D/slsKvxb4JZuWhgal8zhJ4rWNFMKHimBszz9Wgv7y1qRn4/sPX2jh5FDMbJGsFVe1cLQeXoEC3i3KJxmjXinqIOdH4uglb1AXJxEShXtlSlgawPWd+I5nEf4MJAss+WO1PmUKopk8m7Lq1QR4Tyz/N8K4fFZ/Y5mdDveapX1e4kMlnV6fJchyOrTJNrfPryVdMnpAbD86EUsrW4ORh2jH23IXweGbQk5xhsXXWxx9Pzco9maMTRLeprZ14Qv3YAe6QF38rg97fiJ6Tfle+A3ZqWsdgs6veBlHVtFu6rM11ZNHai9t3c70bLOKu+J8O1EXuIM0jLHvfAfeHAwikQAlAwLuW2OL/A8nGQneU7gu/y1aeMkdpcS+zi51/+xRDzKf2ri7kHFThQj+RaYaI+stfLOSZ7xFlS8+fBvdCCcV6Wd7e3y8vZ+ysvQbjgP8nQcaQ1uSV2QBlsg7n5e88cE2CJ17HsxQqWg1zpOCqaoxHVB9mLV9F7sRDlaF4Rki5q75tTZ6W1TKio3iF7Auud6kG/HDUeyFmpGXJ+wOUoL+CJDv30P2dT6KHXCu0Kk1s19uo8uIlfskaZFl+DavXeC4g1mnz94NCWMIzryeLBmuhd6vHS5pRhM4zBw5coNDY0o7yqb6dfewyL63IVeRZs4gNT7QEVtc92BxueZONx9uVDq2bktX18ehLj1P1138Qcy6ZIxKS/kzVXlI2hf3nK1IYy5HJwi1mUDRVADOD6jj4sN1zzQk1oONDKkuljZC1Q3oENd2KeZaA2weHOUi0x9c7knzI2yRjVRkFgctF32OtpIzlq0nasT6jeea7JXm2Iby13p8zDsJXgvuoT5Z62V3s3LtcB215tFwS4n3F8RMk1OUI/v7KBxana0CaynVq72xIrJ1qXsby+VciEIeG50OJBvZ/PwjBx36MefkW9NtKCbh9JzRBGcIfGpMBDVqgN1UoOKprP+r7mnzLRPezqqvVkdNlh58wiTsNDuH3u5XzaAGWxSivjFBICueeqSFvVZ5aJHiNok9MqQsl+q0DEEDHX+LK8PhZJhDuhB3g8CyvNyD7QTlMR8gqObUo8IZgoa6qaswynmJrOFKPakzWFRQpBjmslg3qRoy2VHkL+14LgyxbxPnp/727fu1aOcae+zpq1AC5tCLKnVTLozw6CjAKmEu4woc8DyhOEu0XEYgQiTbZpNEKBHqcKDZcXkkr0Wm/v3i3bLT3OTiAkj4kdK5vGEaXcQ4CbUsOoLY+5r75xITwnSjrvBG+SCXOW2UN8tvYxaNsVAZ73HhOCmBrCuX9GMGBn8g2vKAGdnj0AgeBc2qyS9LRv6Vl5goA1AczwdQhLIyFrut/8G9fWP0si+oZY/yIlne6AottolhrGy/ixRIYVsQMBED3PSJ0b4gGJwdjw6bfNaZEUUtUDr8TiLDp3OYMwvchgEbvGkPaaRo8AenYwwoeChl3dceHa14MNIApjc3uRJZlGxqBZhbBiDc2lpSP1175YioSBXAUbF5xSX+4MyPcD2SZU6sEeq0hcCidVNE8/3rh+QQEHNdpKoPiJsUTG33E+EuIeShmzFWSrEVnVCB3IpTLkOFMcJM/l/YefNcYMaDFCxIYYnYm+Lf4c5bZSQaIG/K7aaUxUuUbnVTJzNvj5P/vAs/0Swblgnjrb69m1WYQFPrz7WRH88uZm4hws7LWjynKQBbEKOGiwqgxJsfv4fgypkI/ai+rfkuO1GDp1h/zsMjAIAUV9k+yCqL0Q4Kix/VVOUnupxoKlrhdH/PT8vOyhmpc0Wxxk3jOl9sik7PWFPlQGCbSYbEndtIpeF1H77bCrxiQjmfqZ2aSXASTfiWMNxKTv0VSQk4YI57u1Xeu+co+6fgKQUqMBCleTegUMvWlegZsmcNAv68y0B8s8M523qntZUxf/TBZgCFc7bburGY9eExjxBNFw3dmLkeBThvYEQ7tEyNknNfEEkhufJuNcJJ2QeVJL7QSfkHDU+1q1x7Chev2d8UoK+C6IOZyX55r/KENOVv1q8h/fgz0I8/v9/U+DDSylm2rRsl92rfP5+UVB0GUpwc7Mwalbx4qEUm0kzkbNErl8xZ7HKXVbxvOlBYQ1BbXCFgWFE0N3v7dKz0CYGBW3W14am13PCh5FZmIWSoB2LH3eD9++WXiccVb8rKtxsc/eeJYRldlJFIBMmrp6yFMeil0oybNZ8WnpkM3bRUN7rRDVz8Qqcahr9n2ttYs7jyHnNknc1d/+aqm5DrediohjrzvbCKRKQS1MrR328qqHFCEmcJsvAvIMxB8zyHQ7eOUi5oRdJ2UD2h0y8btthDz4nl2JGCMhYr/WMyOBGecw1NMJFui1s1g5KI8A6u+zI8VBWY3C+qq/33RjQkcipTo4Ufyxs/BsMgsBzJ4bw6EmE/GzvmFl1JpOZpz7JVzNZ0gNpvW/0DMUSJQrjgMYtZg2Xw41HzFCi6HG9+pAVJYURp2gK83r3CxMDjAEYnUMao84N74zUZyahku4/PnJ9R4cJk5d+6fwfD733YefFvrsHBXXWLPSSLUhdhaqDDK9rhjWlsmplaMgdJxLn23pBwtV3FG1Bw8DlUx1HPZuRAjUg0awh2EtJRPVAYvuHrHlUO71rAS32XDKUFArKjFnG1hRXXUNGMrAk9nLYgoySLgckTpFNP5nvzy/GaI3fFbZnpiKKNBsl6dnCzp3JuXQ1i0HznxGGKupcVGz5HV680ACnAGXKXGCypJtjFmLGlDATVXdLASdfKcywsoeJzTnNQ6xhnOXmo+GPpeB7DbGWY/recGBCFCevz8ur0zngFHaFXdKbP32QE+hm+YTVAHbcy2a88iknJJl7ELqgdNnTVqGy9JmRReeNa3d8v34YBg/CFdJVyoJ0FDfgiDBcYpwJfRIKl0mEUbQhOfZHeSxhCEM1Zqhq2BviPrn3poAQe23mTmaBb2usdvI+uzM/u6uX9sJToOpLLGJb67rC810cOISmmXz1LxWRLHsFxSMZjIy24SYEqNgnL7JCrBybyRdqEsl0zWiZRRFzlR7p0oVIruBSJkLEfFy/fLGiji25cERfcq8Lv5ZeCVj/6ak0UiKk5TjzoH4BNby6i//859CqEIZdnRgcs3beVKdpxMlMsdRWvtOMwCrFjAaOysz9Aw2D6/lcQlSOAO52K24eXwqfiQyucxok6mMcUU1N7Kr24xpF1Ke8igpN1Dz50QZTvWzAHG2yiQXQ6N+ODZaolwXPVxGqmj/1qF8kRNQJOhP9GaipaHrL1YUHeMQRZLxdynRTw1JPfui0qdmSsYm2r825HTejOTR+uUKIA+Ma6HeaP1EDvDdh59WQZDrtaVOUooT9THj8KNvSEMv0wb4HvVBlRAADNcPP/8yBOt5L/XO1LAFW5USBh4IY/fu/oOyogzTrYc0ngcU7xEpFwnEdT8bs8HKLDhKUFYZFWVcTUtR+qbMMgzpa0xjN4NXT0xzKa0XGlWj7A2IJy4z7gU9Opqv4Kv2kIxVOcgZnPjAqnZbgYT6WBvkm54yvsBN4nZQR9X3PfvR59HhrtbkvCzfX+wg027hfeogJy9q0RnI22uQGd6LZJxmAOIM23vDrlZGXqQIauHUsVM+sZHZLAeyjMY/8J51kN1Vbci0gHzD8ZRGZwXCek8F2GP/vnrPKNNNW04FHTgZrXENyiVbKTHoMYdIPbdXGaRrh+Mh1XOAcmejeig8CITVr3jR5sb6PCYYqf7a8K2Pz4/LA/Dh0EzGBvp74ix6TS/3iTQfaJDOb5UJZAfLUMeQB8UZlM2httWcYdmZ0Y5UNsF7ENLbHK4sJOfZIiSpAY+90sh0USh6Pr0sdBvI2auW7t/WnMUiKC0MM9eNRQ4T+2kxDM98tJ4ypCZEL5RNFvT9fHwZM2P1uSUxqXpoQcpccxIg2KecE2WPIZLqrJD92vYmiBuHoP2hTzThc0Juip6ukjcFLLnX7mw3y9XHj397iyHOoVR7AjqHJQVHcVu6mGMMlI5pzfOz8gdLxgFXf1aReqQqsWHzHZczmRNvU2288q4B09XIm9Zz2KnZA8prGeN4yCXb5oUqo5aa5sWKIRSQe83vB+aj53HUQouYczo/jXl5OdwxoBByyAL6SB+Twub4rkRGHVK9bEC2EovrsDaiZBFT5sw1mu0CnMrGiUpNjKOuoQgb5jE5unV/akTjz3KQI4pG2edEkXtKKmFke13Ljtj1jsC1bB2MZjI9CvAcvuhyns7AagkwrpfH73au+4OhVV8/0eDOWWHVqhIQnKtGluwij4/6H0chUIgMsdouDKnzcxOUpqZppLKSpXTnOWoopbYRAz+gqeqr1LOui8j6xODld59fLMAwmrG37tvM77slyW0JgThNpCgRetUs/Z4EZ3GmDrSMcJwRqa6rQXAg+1AONT2JVbtkj/FMOPjX1P+o71W7iK5fz9oOWP22VR9UFlPkFEGcu+vluTILiBW91pnvn5lZnLo1VDnjz4sJa8Nu1FrmbM8g0VktRW4ctADy2o/8m3o069mGKKaPqjab5WjVlEuoNHXRrGfOTHfmXfRC9y/s13M6eeU56VpfTsv3b1+Wq8PtaKyPZOO2pqwcqZeVDm4yw6fHbyo9yb7uyIxvRn8zGVT6AIdIQQlRpKTlc2Pnp4Co9lIkEvuz8D1CjrPYQ0RC5HQqcM+kFDnM3X5kvNggymF8fGp2gXBV/8TBsG9vrrUOrMlgsS579fGq4X9ZFpAM1oGSGe1b2ArWFGa8AgqcaTl07AMIRJAatTTVwcO+3F0zqaNmwiZB2BTbOnN9OwQt1aI52irs9hNBikpuJVl4hQlBKvVczHj/2bFSBUx///Uvb8NJqDjhtFYFUjnG/fLKNHA+TGLDLqBfnVyDdGVtvlRAFvXZtZXXjQ0+pB9lW37OhqgK3rQDNHSKRqbwaGCLVtDON3Sn0yGbZJe6l+p9SXtFfo+xVSFM5N+c5ZitCbxKT9rhxvp/ccw9o40AeByatqsOlYUF1ofexXwTLFzHXRv/zKGzYPVsA5jvo66ZFDGOSYX/zV4DhmXIEA0fAg8u1vMKWzM/T+OtoOQGoSULgcRzPm/1eYE4qdnmOYREk/vo7R465E9Eda4HcfCfj88ibcEipH1DSANC0YF25SCfx+Y3A87TwpnsgYFQ5np9K9gx7Stcj2E+32cUdFx7ssMkaBApoGpyWYtQ6+NAeb8Ex1UfMpElcwspNVBvD4wZOBeCDi8yS3ZxRkRF9zYQFwe+t7zwOYHVhtZlDRPuv+eM1f1bbvoxO/FcghEz83dWoD1V12Ri5SyZaMCwanMmiOR1CUsNhu5LSRZSm9pdK6DR5JTKgrMXAgkOJ1IZPzbD5Qx/G5kE1z3eV2e+EynG9VbArLaRq/3yKlgYG7Qsx8dHGd1DqVQpsyFoVxg35z52Z+iACuTBZJdklKmnej8By7o+GAJNrie1xPQaknES8IHMkPnwe7QyxCHKkTVULIMBEtBxvoYdUyLhzHMIbZQSVNYm18t7+ixSfj9Ba1jNYWnrbBSDv/eoizTX+qlYG5A2Sj4hw8hmnF9GX3P4J3IXlQSpfqqWDc8qzXnfbjxwmbIG5+H2HYH0snz//lVnkgzw81cCZttb7KxfM4jib5IKJGmokWyIG9xptFfVXEvOM4FNT3g6utbt8Ah8QaF6oK3D4u4EjTVss0Z9z+dFNUgtRPUMqpMDpfzjUzVtU3OZLQl54+bEkMz9GP0ick3Bb6wMf5eD2Tmqj9br7mwNUkXHoxBcdPhGzskNxnl37D3XkEOXB9wNQ7I22kGGoHEpzziaclsKfyY65vdenpgOgGamMfBVlF9K9prWUS9Fz1VDMwI3VXfyO6mv8j2JnHsNyYfAuqYDVmuwIDXVvHJ/PTDogUQ2S36PwweDVfWoqhMLwmn9f2Mm42aj8VRcC+/JGhMpZtp4/i3rkvtxryQEra/67Exel9I+kzqu72s4qhVxwvDEzQBZDZWhmt6h58ruaP16B8aijWkxkEJMNJBBkKi5jWBIS+yX3NuANyEgvXn6Rv+5KO8QntCWRb1oNDW/KkgMyWMo9lQUq8/f7GS483mpi4UVl0CE78wBxAiMVpNykGEv5juuYdaq98/C/orYBfFvl8P1/WpAMtmgRofVUHHD/a7raARUKaQIor+s56Z3sIwDrNdkBn2iTa/3xJnrXBdJLPeZjBYCD6xXZZ0FfW+3rknJEDKLsYLgBMXpB8bJDJEBtSo8L1tNr3lWRizm5vZaRCq+7/5gLV+fH0k4jJLR6C3N8N5WcsF5hvVKMAdBpY9I8uBe9xPzPZwLJQivVoMyuvJkYuCOclQ1z9dzQjLQ5z4i2+eFmqzVszYLZQqyKj4XJnXGLYW1rSCpdG0zzWUYg/qDbKxKKxkg0fsDbY8ok6SVQraHssDdrezvgxxdqwdrPJ4JYS4VkM05eeH3uOfsVTkkRxVS6fny2+cxqzJoHVA1wTL29eHZ55XTLdKf1ofRgCB7xyFl93a0zjbf9fNP/zImOfl8Py77G+vGsq69JHYJtXYnOWxXl/crOD2JBz2y8SkJJq4+/o8hVn1ZMTUQvBYmrvqMN6SYcHXoVGdg/NCOHjcvng+LC6cyNKWdetq8uAhbdZVtOUglXeUg4/kzMqZnbrkx9+VZukmZa6nriCRS9QORH2oYpzUK3beojIdoqaKrq50fvqnOZExW29c96wvXAYEZqefl9s6Cu7OYPh0kTnW7uan3T6c2YI2G9ycDA6b1gZ41qmSoNMIKQGyOLXBVoEQM7XA21TBvrVSPjlGD9IDjfE/MH+TqUr/j31xfsxHmPcm8n75/s6h6o1z3A6q1KGSrj5PiAH378puMFKIAuV6ec/oew+j0pqbmQYbN4Xa2MjYoB+X5URlksh5B9PQgskJNUcc/J6Omj9D1veg+JmhIfTBUcj7D9wjxw87BB8+N3Pz95trwMFNQJLzQpjfQLyXncVX1ycpIeQ6sdZfB41r5PEGivtRxILPmvA+Yc9SkIuwvNIajNoOBZEWsT8h0clSFKsgR4VC2m4UaZILN9FN6Adnu7jEU8lDXJUCk3BloBc5u1LHa9IwuwuFsFmlKnyFIM2a9S05ApA1esxUBB7Bm0OesMqJMyyMEpSYAkQXR0qG8w1ISivdegcgMPQ7CT6vLpW8vtoTMijmKGVslg30sqbMEsoXI4MCwZxDM/LKIAhkUdhBHA7oWGxYCTs7X1y+GHB0ovi/C++xjBQp/YpKFBlzfimCk7E4jw/wEZgZUU4aa3TTatxbnqF01si7Wn3OlDFz20raApn0yu/w9dnSeZXXB6ZWg0fD9s4QEEkzomdboQtpGeNYkErBkqek6035YjgLGfM6zXuIjlN6vHjfZpezAa4mZE0y8LsCjuU5dDwprBa9mH7CvwsjtyVKeu89D8Q9wtuykBLtHs+p7FsrvW4u1pJLc1iEteNeL1HdGD1MVQ2mizjYxWa8wa3/pqAFhXEoCCZIOUzzE7BQbyrPipJLhAktYKeOzO1P1UqCczJRvC9xXZ3w05mJo0APlcydrP43JVaMSzhs4z6xSSak1pRMMtn+Hpvy0jZgU4oyjiDWVQWp49A9E2oPzT6dow+OcOvqB74qRFYdYhmHU8yY55xLC7SxGZwfMhPwyHrSJA4ZytUFukY1z31UK2DosLwzDnYIIbJY4ZDFW0Vl9Inu2BaUupPl2CorGU9BBYj0/f/po1moN3w0U6OkpM4Dok9hDtGLN2RqioBdrNGzMZDJ6NpX19PFWySJzeAdpoHqr4mSpgaBSwsvTX/xcEoU6SEuwRFCEMy7tWznEraTnqA0JflQJ4nW5KsEFYNLO+otzZG3Ceq2jVLKJwKgn0ekl6p9hxLQk0ZMGXHn/bpX9x2HxM7IEPhtIM/MWpW+pGmP1DUqDl3shi74eTOPBCK+2DdRKPAnBEOalM1fdMs69ZOnGvSCokMbUKwzrYXk+Vv0Nck/GvInMZjId2a+qOzUdBTJchNAjwoH7U4D+SqxNT+ZZv6MAtI0h13W0uZcxuhjT3Iggz13pjrb+YxtV9hXKTM52qandSqQbzoX7QEMUUnuCbMMMqFH+ceAy2ZCIOXx/+LK8u29zC7nmKuPQ/4fN8sgq25XR81oBhT8TJ2qxgdiOBEmruroyTyMqBAMz2JwCDUHkegAdG9Vn0cIdcUvRdJIE7R0N48w8P560rz3m77w8PH1RYKu+0UJ6aPWDEe9n4sDICYHXcJYdjiL9fPjpl9pWUj+5YOzGXvtXFNAijHFzM/rT8x3jvzg8EePKULeBDYNnUWplWQsNTM7mnh4aPNbRLhtDfYI13yoGmoItBU7JXNUHOPqu/qHUDzfqQiyoASsTPpiFkZN1skhuBZmb7TJF9t53lJ8NFIWa3u5BOs8rEMXQc92k767UUAo2UDDwVJmDIFRHapolVqIC+W7+G2hW2VaxWJNVhprXazwx6oPhJwi36mfQ2XeOTom6psiCD0HeexnZ6BCVMebPzlQcURsGYWObJzhgr/aczE4zmYT+I87c7d37gqfOC9ljsvPHFzcmr9ZfI5082srOzILqZC+qw6it45cEaPXNRN/+/fVrrXSTUWZIUkXB6CCmrx2rA5rZ4sEexeAZznK2/7vrbWSRfHfEDLTP0PQtMQk+R+t+tuA8Lw/YrsJ93YBqhclieA/wWxPZTk1U1zwmjcxnkoObdhAxRJmqUN6HkxPoKb2xMJdT/8r50JNs2qtZXpE4LuoqMVhjT8TJKABwgNaDOTWON8ZzJ+V4P8x9PNb1qljqb9SUmE9Irdm19MCa+czsqdR9hQ6VyIBPAM/TCkzKVt8sFDFegflGsGmZ/7yibUsm1OXjFARUvdzr6JmBo6a7bJbPv33Ux4AE8CJh4Brubj7I6XiPOdwde7pN/Mm9Qa56+PpVLNDx7JhPWGUB9ix7iQ/h5zm3l8GwJR/XhyfPqhNL5nzJqWkbdm+uyYjIo2xIdJUTFLEH2O/6HOZOtn71/DnlHNZA5YRlv9zd/zRQuIdHB2ywV8kehewpyFnPoZ2s4km64Rpxtu/uPlSgX3uy7H/aCrXvC9UUcjmIXLM3vNsZIVhngi/LJvrlMz07RXwGArde/cef/6RpHtZ/pJhPtOritqOGMOacWerDKNpTE0K5IVF3XXyiC35PGwgHiUZe+lXOluwquYChk2ojZSM3MwlJRxs6GQzaeWB1ww0C5Ds7XVoSbByCmvhdOJK+A5WKHCXuQ1CTolIGc4KV+0G6tcEU8157SeTGTEtURnA2XVO0w7AzMisdSxnzVifZ+FCo0K4eMD8xTVfpuqYx0IvZZ9u9h+3mleh8trVUPYKRWdVr5UZ79yfW16hefH3zYdlvD/pONoeycD0ztEJnxpctJY4rgsk1pUUZdAUvXDstIKq7Se3IzlvGBMWVQGFqX6hRYNUDmUAgRJ0NSMSbG+B9PdUqUIGZ6fWZwelBx2Q+Uh/pzrIgwzRoa79VPcI1yqT/MXlcbrErV5DW3H/WC3X7iQ76uEtHtED3GJq8cp35LkOjdjAWe0dF5EbPXgy/8s7PT98EWad+DGzNZ6WvNQZFxqeudTgI9ZL13q5pMtgTvMYeQ6z96JYAYHf33ZqVml667OU4m/4zPkuEtyBOzPc7HKyhXLVWfmd1nnQFhlohRW1KYYUeOzEpi8zivk0bNTnIFmXNgKBGb23QUfbyqa5XA4zVi1j9yVwTmeFQOeI6JdtotIY///bPjyKYATHze1+/f13++Md/K3tk+2aCns+r1r8IMmG3yqYUux1FGF5uaZhQX5wVmWYIX36+hoz158q4Lh1Mfha7Fwfvv/u0QjRjHVxWCGoHxIoCkEtMNWV1bo6aVvSqXtWyMW34QwIp+w4QiVu1HyUTKy6yJnO4hJJBzq5xeq9MJSdg1IihAMMy7QMWtZ+jlZlm1jntUa4jiF6eZ5KFfkPyLSJ0YWcd3PwIVrVt9z1f/flP/59yCT8Qp+9p+OWmM3BTEwygJ4eNqf4hq1d41qMvOtlVoFM0TQWNiIaPcTRJx07SrxzgfE4eOj9L3SSLIyda7wPO8Cy4qSoCndoOMKr81gBkM0cyTs6LeA4nXxHzcLRy5hhPK+/wOak7ZrGT1R2fgHLtRP2AZp9lDMFUwOG/f20dAAAgAElEQVSzCmauhv/0nsIAA3ymAK2sUYXyNYuWz0uEBAMM43h9a3muDvF4PfuzqMGqRcYwTdw9m7xwhA4EPowgRJDqwSSXPJvL56DokPs5OTCgDqLDcjouH6i3MD9SzvFVjcGBjiQ2kZ7ACpSyronkzSMqLU6lEWanap9ebWcNMNk9tYi6Z6EVrO/od52kmxjYrFHWP3AT/9W1pfbjrumKpqdB83mpvry3ozLHnCGbJL9CsEgbjtEV10WZ/8kLooIUWNo4rmSqOKXv3z4vj9++isjB73z58pvGj0F86HBzstUIKUQzFqSnB5dcHIpN2p9NKjLncAoU4BunY+ziAKbNW5Yt53LajElUC70etRiywA4tS86NXVzOd2Zk2+WZc1C6oN0B5LklGJF3IhjKHqk94CDbzFZr3/rsxTnyPhwgDlJEoQqUwoHgd7/99llzPFln1t1El1e1K2hM2VBF8vrCCM2zj4MdnAEhLDvqUfocXjAzb+8YlB4ZNtudEML4nQQuWccQC0NO6/NPs7dnAGPnkwBa56btsVxsRrrlfSmt6B5wskFTKvih/GEimkmOyUIPB867bTmQOio6qJThhEfprSW//F4QNWel0QC29OPdu3uhBn7mNUO4giJf4wxew43x96+HDcS25HxOlrMD9qyzS2zTCQt5ozT1X//x7xp3lf6PLJRqPxIMSaYD868U8eXNLRKeTcum43fjIJ3NeNyTDN/BNS9nt3ZsYa1pQze6cTLDHD47QLctOKNzPyA1ML4jUQsbO6xL2J+Be/l+3mcoATjV0UGHZwMnynAxrHYz4aZMwVB0eLKjihNGo5A/iy26VM9nO6jQ9GN8tCGqf6c/ONivIfNo8HLV9DjgTCSASZkszkbXkfD1vdtD9KjHKKbpIOMovTkcMHBQYI6m6ZbvGKLIIirRz3oU+SAsUIryOYCusViMWc+npqfLFRYx6MOHP1RtoSajQ6moRuHuILM5sxYZviyDVbJpYwOn3njlVqA47BjL3KtmeUpwaEaZ3TGO/ToeQMbl2Ih5XqcHT+eFITMZItrBVkoi4mdaAC0IljmrLLeypKAMYWRiTPh81hOVon7/Hb5VRvH4uPzz0686xGSMht6oNX6p7NT1qpCUpN8qofeapF5Zh7RYG8rQ9UZ5Jl2DVBlbEZNARTQeqNiocW5pN0j2uTLkIUCoXcC2Ie1TMv5k++XM8hz0bFRxoJ2jgkKJ/2/E2g2Ul0Z8HBpGX+cBBRxKFJV9rFWtipRWLG4+z2hGILXzst+4XjVg3bpebAHZI3YlDhIY/Kdf/rB8//agHlK37MxReSkF4Hj7/tQeqGEC1DGA0AmQHr99c+30UCpAIgFaM9lL5Ot0Pdk2hLJPSHhZt6BMKSmsHNxFWSAO23Z1ZnJ8l5W6dsvDN9q6uE7Xva9Kh9r6r25zoUbJZ8DCZb8MBEU230H71f7WpDZ66ltpxH3akCPtZGnBQRLy8elB6wHDl73O836j5YSAvo5y0JHJCp4jDRPs5sxelgq6ve1IW6/d2k62Fin80p//9O9vb+dn6SDykrCwBL4vYDUZiCqK1+GzMn09TNmTmpwdpZFSPlAx/QAV3TXIXGDaAXwIJhs2EWDPJKtMUE4/fYJzCGfIPER914cbKfjIWaPWQJNzTbPQZss1lJyZ2U+Gm7TxdECNe3NtNNWzo2CZAc0aEjL55UUjoPiZp2l06EdQsZbREC7vaapyg4qeIcdmXuJwzSx1lJSoZh4aNqGIVLSVUp9pzCw9Q2TLYH5KLooRVC6gOztKxrldXo6Qb8L+8/NlpBXOkYtQLZMo8OVRBzsSWj7AJysWSZbQ/2e9PcrKLQoygpFuKnhV13fFfEsfG/7MQ4JMgAzhYNBFTLpEGxIty6hUJDzgkQa37YDoiP5Ezz8q0yESdIDhAdSFYft5y5tOeSrdSe3T7D9Bb9W87WzDfVqCXtSr5/7gwHMKFAtilSM/L8u3h89iPt7efVje3SNiPV/O/qYKDMb482fo/7fLHeorCmqel8Otp8S7X9UGNefUzFga/TlHvV85EJ0NsRxFlQvUbsKUD5iF1RqRTDHQqaLorUsuZn1PbVvNsNRIrtnuIUMNu506FrUpaeN6J6imZc/YMrwaPcUMyW2Jc++shSuHlhmbcrCwxB34phwzAiXObJViOBN+dparc6BS6GIxlbE3h81tzS+1UAO9l2Iyv70uX778c7m/e+8xTBKGp7f3fZVwLHZCfdSQvxVxIGxlzqr2QtW2FNCXqpeZ3x4G8P2RuqSXB9JbINDeWe59N5msQOCpuefZzzre3FOxXfxL+nEhFcXGuca4Ju0kQ9VSlaITu9u9yXagkU5k3SEwRS83GTpcDinovEIWRBTAmavOfbWPkBFGvzdTO/Qdm83y7v29oFpBy/RMl6PuqmsJeF1CmXMpxWOpa52ZLt88e8NNbDMunqDUz6wQuplY+lz/n//z/76JrIHhqMhd2UaIAsLWKcKauSbNVAS1C7ZQRlb1KrWRNJX0PC5uSNmccN3T8lpar0MGqolNpwDr96zHM8mw1e8mYrts8wD7To3jBXLJwX2OgjpPXpTMLvPBds9NirZydlpA3zcPlQZ4ZcubZbm5YVjnDCCCVwOVJfvWwo4J2qYxZ418vVNQXZnohYMb2VqLZnIYRjZUsJA2/NBTtcKMGJM1Sy+6o8oiIgdWmU7UVMzEjOwcY6T2y1MRndIknWcoFRdlTwQiQINuJk/QI8ZfGQdHY1MTsmdyvWk5BXEK+vxZxBQymNpAHstjQ9ejvxFA4QwDrbT9NyNmG2E7wtnrlBhQB3eMLMP5MYFhUtFjTJpPc/DUWLSrDLCcLucJ/VT2IS/64lIf2F5ZGo97EKmpegWTIUTcQbkDe7ImmNCvl2Zr5L+AUvkvIhepWXY6vF0TGZ0l7cT4LVadWzle7cSEQoBYOKtS+1BN4YisXKQL59QXAi9Pi3+RzODOQtdV353Gyp8dbVQFBKXOlb2i/WrrXdXqCrvqup39KYIf6i0vz8x2VNFm1eKROjO/njaFAR2H2CFGb6lOSeEG+zdh9K+/fVL9kfXScIYijvi5U0dMoOFd8cMzq1Y5ftf6KMxqzfWPvaRnv1leKWuojOVWMqEVI8icnx+xj74XV+eq1fVs3+akkAHZDnvTP0V3UVqsM/HI5JAQ2mKTCfbUl1rTY1g/MkrZHgI6REAgxJQakRzTKKdtl2sSCl3fHHKA7Xj30x8UcLhO7zVYp2ozUfDVG13k1YmRAhiq1rkmTP5eu1XoT2lH6xxQZiz+x9Wf//SnN8+x8w/YAECpa2NgZqAjcHtj13y4RQ6H6ymUw5KiynHUh6ROaPqDHaRvYNYreq+cbYKjphSd4xD5Vnoh8z36b12JoOIxFcKN09ub3XJdtT8cpDK5CyeuaK8mafC9FNBdV+O+cJQmWjhtd+3NeH5FkBok66BCzrZUUOxUiNQMA5tVO8XKR/QvElCy87nyInpcW4EmpJ9+GIYzbAFGnGX/rzLHqmmkfpEsoj9n6pEHxpHBhC1ySTD77ihdVzXsGvYYjueaiSS11mpvGQ5+TtsoLtZK1cPwfol/B33AXJQwdmTaLtdgRMBFe5+oh8kNP4qsR72piTmrBlkKP9rlzFhUBl+i39VfJYPb3hfiyaippveuYKcvXz8bKma+Z6nozHWfEaxMweuziDismxvHrwU77uiLK6asILDHB/WX4UDfv//JbF6yQAYpXxK2LiBP1fxUny34Ttl0qX63jWDFIJNz8rIcVzKBBFNW8lHG/Eq2aKev56ZA2tMm/Myn87lkA9s0J5hi/p+RmGAQ1nF2EDGuR5NcIG8dJMEvZy+x8pp84y43OT4HVh6eIDtSdTQF6zHA+jIyKp9raoVyVtu9ROc9FzJjmIKaFAmo1t0/n2IV5XJ0/j1r91BX5bvQ2lWTv5ig6rm1aoyu+QeZchyBtIYvRlt5f7rH0k7DK5hSifp3izBk8o+/x7wSl2EoE1kYwNfIJ6i9hF5Fxy8aZeX3mZ+BXSTIfmHf7G3fgFeRYQTmCqNeOXe16eFHNHGtYH4+j7qsmKtKSrAvs61w7ZCCNpp7clmeyL+5Rt82TV3/tBNFLGwOMvaM/cYaX/3Hn/78ZkmiyaqkvtgzFv/M0FzSWBsFBzn5Xc2zrCj/suE+/85kDfcLrkWFO3V39MwJuiyGYD63ZIG8USwRpD9rUodrQUNVpQgbN6NnsTKJOrB9oSKUzWdhQ8ye8kZIVGuqv53CHDTKNTbaeZ0KCRGbjqrPCrsq0E93dKnT+L7r8ChytRPqQ5q7gaAOpAeqEUnW1LyEisL4i3OJfBbrHXp3DpH/7YNpzgpwnI3zimEfBJKzg6Kp3mIR7WTDOATVoDM1otVVtETlPLUeqwHDPtTa2mcLd3NfGQjdDW3/HBFsFKSZfR3Zt25QdL0Vbq5ZyX5OuSZ/f838qfdcZvDj741pmM/neUgaDjbvT3+QIYE8tibVeJ9i5L4/P1ijsn5fgRbX8+bZkor8q/7Ic0m/XI4+AS7KQkwA+n28XSU+TDMQYBkNDJSa+WW4gVgzf9GtGP21uQor1M8GZqrv1d8nB1kBifht1JzLEatFDLSpFGzyuZm52LOant2PfS5nWXV/QeV2anltN4jPeeaiHWjp12oDzUCa+zPMSoN5QbAwtsuIJ8rOHhB8WH2J01miGDVHknWxCvXgtV7bVW2r9GUXRB5uvHbup/T6sT+wDy/MvKR1TKxo+sUNg4qwtEI+6ow0uDsBpu2qocbsR2qC7KPe2O/gfQalRg3dj9gqFgv6yJ1QwxVTh+X+QJ3US73ZLEzwUE28JCF9iHky3qWyGwWj4mz9byWMX2UTao8gR2nNgeCZlxKQmg4k/skPJi5xTxYd8ISpHlBfOsXVWaxhAeGWxFfJQf7538kgkyH6cnCQXaZrHhbnala1yeGY0kbgz7mQMXljZRgrg6QRHGBEoRWzvWyEsznNJvRDdhY5HVC/0byH/wLfkvXw+zhVKwMxzNZ/xxhsmdhh0zccn4+Uo89sQoZ5Gt6rLFizy2wQTLQRGKL2BUca6zYU3pl6lKHWZJ8/hhuJPIEk2GDlU8c0ER2mcpTJCgcZpNVy8oyirDOf2YS91+o5GVtkIxnlHQIAZY8t8PpdhgRUXj2DtUwymqPPk+saMCtGvrKHNBW2i8vPArOOyNR46KiTbLU2s86zOji2BKu5kAkqOkM1zrU7KznoMrwDsl0t3twXs2bh4CcN20EPXId9UY2QQBJZsU6eSLDjZ+Tghjod7QPUWu7uPxQ54SwiFcH84fpav/P45Tftu3c//zQGygp+Cnqg1Hft2JL1y6EATdbeD+nBGZYzRdVtCVqOUzEnDGzt59VQ5vtirzvC73MubVxcVtCZoxXoZXIXesTP56p+p7pxCQbU2vucB/Jrgc3LeTlBSENJqUpC26OnhmRSjrRWq/7taSm1/8IHKh3ia5iYZEMVAKZlCDvwz3/8utzdvV/u379fHkqEIXq3mXDhwdgMQt5IjQjmppOv7bIHemZg+bPLM6pl0mpxc6Nnll5tr8F2OYPbRoS/ssuUk4DV9XttUHgynNjAZJMZsRUHmXaPgAE9MLdTNFkmAjFW95rZfkh5Rua2Qi/Yv0z6oRTD+gmBtAiwpqBwf+IsVFYKYgEaR5KlCUgp39WkIew7aAjBMIHwODNnlyY66gZaqUH1JMMVPOS4pnQWrV07PAeYaa26WtzKFvSL91IzTea4uneRdP79T0MoYDrKQCjVvNkSVX8Qs9fw1I5SYjhenhzZpO1iRjW+GcOPTscBu9WfWELI/XMMRdpJ9rpjt1upbwiKER05cyntUNmAimRvGERsAsO+ppO49lKOcRSi2nR1xrm0Qalu4K/DXkZJrRmVZTqjXOu7BrP30FZgAAtQr/Fwb8TD/l61N+AGfkcRXxqkq6a4GmlUkeNgETOZoaTXgGMVJFSP2xDgLcHrtOn0LD2R083t++UbgsJEegdL6oXYYR/UBhMXk436I2tFfW040npQM4KbEFueYZeSUyRZxn2IBCiLmkFTsgZIUre3HvPlg5hsZg3T6rvVjuCZg9GqdLT+MrK3BFRdaIJrTD+vWwWmSMJlVBqnGtJCWJe0YiijaLViEb4y/+9tkdi8DuRusyAA4ADJwRZyc/ua5fjpH78KQvzlX/9tOdw465TK1Xbv39tfi/UqB7hGlBz81PmQIg9GuAwUcBgvkVCCBlSZRQY5/bOZ5vPmQErwOehFTZFhPd0Ll2HNdk+h329ePZRbvbiNjDSMkStJupYVcuV/sdRcIVxBkc+13xcNbz8v767vh4yaHLsyyGiKGpJDZ5fPIesh+0FlyBrCTyK1EdDw4s+/ff4kghQiAV3Kz0GD96VaSM6sh4MMtcRhA0VwcesO50PassCmldkl+RgZnVKeebYgxUGOA6Ym0JSTR66u0Ijs35yBzk7tCmNxmtlTQU3igCxz6Zfr1taxzR7K2XdxbcK1uW4NuD8yD/PZCl1vJ5XbIAORlHx/JHjYLefjS82PLUJTO9cqzVB7fP/TSF5yD6ezmbO5/v+fsDeBkjUrq0S/mDIiMjLzDlUUILp8imKL4tCupw99D0e0bWgsEQWf3TYioI0orSIKNiCDICDSiDKUDKWrwBkRFAWxFQW7gXbR9RAbuiwBkaK4FLfuzSkyxnxr7/3tc05k1VsvXFL35o2M+P/zn/MN+9vf/sB9MXZwmlFeu1/gINsX/AyOrspl8mWYdGK7WbL8M1XO2lGwis6tt3wQ412juxZbquLWMLRVI9SLaO+MQ12zRUWI3BzZdkHmauNYeZPsmUSEgQutdU7Rh9FeofqIDWPrzd3S0Waoziz5s2z9oMHq92KKemQOMHb/Y8qbso7IPNLNvRYFPkMAomZCHloxVUGwyTA0nwQio/l6xsO5vV1V9u0gTTxhwTkj1bb2KqcjtQpEdJi67hdhgHXCLM2TB0OThi2JHfhzjW5rv6BaPwS94nV0tM//eloH2ZGLGQWLB/2c4JG1ZkmSbco5tUQHlKOw6WaEWwaUlcPasxhvI58ZrvdUu3n9bNuI1nsH/x1Bl7IRHzdr0UZYkfGm0pCdlRu+ZUDqt1JHlSN+VFv0XmItpVHikGGDE0I/noTRrcuKT2trHlYzwjpCXg97BM4Rzw5Rtg6jLoKfC3GB9To+c+kSrwMEMrYggWhjuTUS4KRQsn/lTr7vwrlr6Vz6w6z5IRDKWwODlmxUOvIqfcYJHqzV5cxLiAZgGkVaQLRiGOIEiQf/B0cjpqymuIh8lsalJ2PtbFMkO4mJ8/6Y4aDSNBd7GYHJ6TpGPX2myXOuZzLLIPSpcJX4UkKJFDBPEo3PIPdHMtDxfkrmIVvL81uRpiqNxt8h4aXCz26FwO8ZdcLeQfbzmUu3Fz3nnZ3znMGK350tZ6xN89yxzgcyDTuKsxYnLWPQFdxOJqa7XnyeazGBjZK4xMHn2AQmHh9oZr11jS9ec89S88X3W6/2bC8j1wuiD8mdaOFE/Jv3O8YTcjLH9IgCMRw23Qxkt4NEFokxWGyzQ6tOdgSgpCZWqGZown9IpB8SkSJvqXw0ZSbNHs9TkCQXdKKL2Txm80UKuKu+CwEaBETKOC3F6XbBHIvIHllBqH6P75F7aa7ZuSIq6pT4OkXWzPp0HqC7C8783Dq33gIWqzBGRkXZi6R+J0WENkZ4cBaJpXHJLygbPBEebIKCmTdRIVPZLWuW6pfLAQUxInFm1O8IsVrGKovrMk6qO7YarYS7ss2AGwB6rE7pMXswH6jIOpIQs4P0ZlUts6oF6XOUlep7PYutzkP0gVxkgz+aW/1gnQFDLk33qboYa3KpmQrDwwJ4ZhqKrmWs8eJQ2CTD1PXE9WsQ9P+XDBjWw6OhYHiZCZ6u1LcEBRFIyqFWmwpBGl2jzIRGNus3d2FDNt4Gb2OT9XJNtp8mekiZH79uIhPrkBl4uZ+V95ZFejrINF5ysKrZcgp7HhAKXpNqj0g8+/PuRv5Mn1vhbiv920CR0LIS8w61WDx7N2rj4LeMaGdz1vvEZ3C8lftGE5bmOLCcq4jvxlqUvQLiDJ+pYR61aOA65kupzEDcGUxQfO4JKfzIa1DTucLnxeh673wMc2ST9WK5pzhMGnWcylDlXs2eWAsY2EGyToeMEwLmHQiYy7Gx6RvC/pA/S9hNAWsvJuNdteRADQUGDrBhXqdtg9mMFoqWtKR0xuGcRhTCqIEFey2TFarAtrYcwOhj4grbB7KXWfZJ2rB2kMgmcC00qNlqgaxQYtx6rujlBINYDHSrdGHQQUpfAvJjvx32rfohse54f1HQYc9ebW2x+LrYk7gLMWnxnKZTEG36MZ5ggo7JOtqTgH8ZkGRt20gDMFkSopK0SFuWwZ8D6TvvvIP3iHq20TUsydm6JH63hfTxHgdkvAaPRMv7gUPEebX9VjAkaT8ueZ4/2FPITeLvIJCxvs439OMkHR/2hALUXnSI5yKo1L7ErEe8MB7v5HA/5jMJMHAY92Id27vK3OHQNOxewavPMv+xRZMoPGO0QZm8HR+dZiIELeIlsYgKHfvzTP5q7Ya/D2vdueXDHzitgte4rYxQyboU5KMD7VEyurANgkwW+72ohHXcXE4DKE/PYbp9XCgK0LXh3tAc3kP2YFOULlBr4xzPLhwPX2qQQqKKskZ00pCOqhqdQ/f8YSo5NiU3a0K0ydxCZtSn7ifgGTz07OPhjrC+aUsV5iAvGkk1v1Y4EfejQj+cpGAxD0V1sZ9rhvmFiLyxoZrJAPz9nN4taEgRyCbZQ1lUHQWlTeDDw0htsYzpiYa2wjmCVo4XHU6SiUwqobh4trSYnexI1823hGpSGACGBE3vbCNJJZ0CLzdsYct+taiANqm2o9tg8O/UuAVxZ6HaDa+V4uq1+RyZkjO7Fn52Uzyi2NLL16nKKsqMZJQY1c+PWJMY9wURG1qFoXVt3M8MDhK/A+N95c47WI/hXl/OYjSaxGTnfMk+lP3XGh8cJUTkcQ9SxRHjsVWjsWOF88boMex9E0WUfVXSAtaEGWkzLZ4Bbs5RBAJpso0caD/GgzFrZcwiQczhJa6imzKEhEkZ9/ayPzAoGO22D8CabcZvY4xgDM5YU3GQSahGJKOH2lqPhg97zfBwd1jhZGfygJlN3IChni80PxFQtXsazXPwWbJABp4JJ8LQTsHh5GSSxtAbTGAmSBnKMxPp0+6gxQOEM8hUFsOJVRkA0l4X9Sk+v4EMNM/zAi1KOv9mtLYkJApnpuA44XYIa4CDmwGN9zrgcmc+bJ0Aw3Nnt/QcGjo1tGq7u+lEUsQlP7ugJTkNJl1Ok7EDLVRzvmvXTh5gD1AHxf3zO5NktFig7CSY9vB4nz9HAmX2L7JFXZtQrZ3xXvqFNeFrlHNG45FabPycjDq2ddBiR6pOt0su3PPJVDZnxf31/LfChjZXJu+8+XxkkG2gbqQDwVLn1g9/6LQYLV6lPkCZU8V/kY6fpWvrnXpBuFwSTIC+MrpK58gHl6rwy5jTCRNSaTIS18E4kipV/mkEkqHq70GmV2jQ2UpCxlJeeCdnrcmhVGFsZkesg0KZISMdE3byofByoXSDkVw84dosIp+gJqb/Mkqh9K5+Eao7utUcBtw4Bqytmmkrgaky3ARpq8Ig8UiLCivbXMagZ8GA+vslQMjGfzME0Uzug1VIKqhPzTQoGt/LQcbLdWZQ0khEoEAGMLQzs1cPjwYGGY5ThX+ryKQKf/b2YYyP6OpqnL/LwN6ml5PEpYxirdjiDddOACcElBA4+v/UmtIlhdzKMYBQZJQWnDFJI5OFZTEK1RQNY8fAK42h6zdowlcmj4xe9WMI9DubWWL4a/aCTnYkmtz26GKM0Wx+EltbIzEPi9BEbV1yfYWSXFAK6QJS9cSG3Eeie6ezF6QNo+iZnPhXB0Rq6xECoUOn620ZvnBUmkbRJZyFNWGLUQwEjwEpSf1XNPSjLkeRecOxMw0p9tl0XY5ZRvbK0oBYy7foWWZgaCgzJT+pabkC5AZkBND1CZ8VnF4JjC3bZqZiTheiBqdH5CADmWBuaq1T4jxrKj16d7f4HFjD9nQPZmU5nq5wI3RO2bNZpvRoHZ1l4rlh3+CZEj5MO8XsjT2j2QbG2qyk16jAtJrHao7vREuIEBVmN5k1wkG22SgDTcCcWJcUSndW7jOLe6NO72DIAAT3QynIdAxtouK5jXjezIw4Xg0EK8lN+ozVLLNlw6J1bSuEhmmNETgaRqfz82iyvkiQkBB0m4bbwmAXHSDbwVozeJgkI2T6OG/z4yOWGAozMe2xbb3XHp8DxKBFcwwP61qzrERRAnEOiAamPnT1HWK5lrmdZr2m26PfStEYrDHUlEjSwUHiReRGqFFi7XdSmSDbJPIDnUn6Atq6jllU/jcadboVRMGCOdvDX+pJ2adYbiqhGatJtDAYPpPjr3jTSd0e5SzLHG/jtNoFam7XtUQPyJgisSHTGBUDeG3QEez2DaNkDzbaDrYEF1nhBnVKYeGav4iXmnwry5cDUnNeYMsytYGAvRKZR4cdm47F8nSfJNR4QRrIGhsLRCcb0FZ3Ed9DMhQNle4DWREO2nSxoKoL/85WA/KiCWl7BBR9f0IxMJ6IpnxY8d/Z8T5ZZ2VOXrt/0iD4M9pASHumOizdVq0lEF5X+lNYfe7dBJN1hQPIobmi/PMFJ1ma3asuL0ddzTVf0ocN980sEJBwtrHg/lTTmRNGtTaqMznfhyZq6Dmzlglx8VxDhHL+N7x/enyYbDs9OyuRqPdLRrb2G4ooY8On6REifeDZUkKOw303xekNQcspiiQDw3B6KijPY31ooJfqx2QwcJoIiPVOEwLD+d2lwPoyTkD6AXkoM3g+s+1xmb5jx1QGehsmz35EGy06l7VmWGK/YP09eUSBrs6SX0SMmmvH3phO97lnENxRmMjQH/tXExmv4V8AACAASURBVJ0CvD0SeQvrjfoiM3jXw+epeJTlGZofyrzJOQLCp950rgVlAZkNa/+451hrnIOMCUciMMzh8FhXrDO1ddUqp8A5yYspciCNY5U4UGf3vyOAgRMAOuHA1LAl9psl3dgz6qwnF87tbrSJLnFx4lJVLcJbN/kP7VgtKYMt0L6VxoZEm2z+5+zZXHeYqflCzhHISDu03fVp2cgKk+L3AYaVWqGZxCkF2NobfL3QnLovWhvCI7/MCUJNm6FIav69lac0lr0lu5NSmflTBoyZyHlEIxYArT0H+5ej88///AlpseasR3r9/CJBpZpNR8gqIRIqwTRzz1rnqsxNzsqtGi6QYuEXhC2lWpHtkMX4uz5Mh0Al/jqIWQ9XQ5BbDVXMYwO8Sro2HgiG5foQkJShp+0okLRyOEg8BLD08tuVmapwYofiInD1Tdiain7UxpH5X46vsnqOal85IYQSWXKcOHwtTKbDKweBlzQeBf0JgoV4sf58d5kZ4eHsP+G1sh5l8QLyoBUJ5mYEixB1Eqw7NjVhxDxQ7UE03IkaFGTR6BDRaoAhsWj85bRvyKZBFqoKVtdnL5ilfSHraQUPWngI6wgmHNiAyjIR+mldMLCbNTX2QmKcFKZ7SNSZgQiaxTEKifVc/RzrZ+eGjNgSW/hEO3owAl0TBlS6s3uxiD+gdiJYPJVW2JYBMgOi61WZfK5+R4leQ44NrTo4cFhbMFQHW5OY7O1GdyAav3oUoXbUx0FgtDocK+CCUcS63+s+nyvYNqn9+F6spTVQHeg5oKQAATKQrAvqrCNohBEfxhxiF4t1bEG5x8Y0eesYQ8WoPJu78c+o/fr7CWt2+mQwMrDjtYp7wM8NPa8245RT0tsI4RLqFCPT5Qw4I3wHngtr1GS1N4y+vE4GU9YY7mhPlab3wizOzIb9mWKr48X5kRxSoIHWKzjIrK3zO/P7DKkzuMzvKOxP1IKPULcXCQ9ZL9AUMNrLPdNeuOdOdg09jG6RwW1DNs9Sd3YQbvPYIftbATgniFy9g7YMNg4Z43i0w73lV6sSdLZc4TUE4arDQCHPf663oF9B27pHBSjKDxjGxSowu1eZFqTi2A9qjdhc25NpXt8QeqsKGu0DcD6J+6UzdEZMWxMrMpmJeKGskVKJdqSCObOTt3GuLaxPO0n/olqzbGN1jFzfrqZxlEw2s0+830pmvGNPd2l0uXG9h/sHDMoQqHY+cdsn6SA3nMGq0qrxQadrpOiCRUtxucVwmxlycqpWWakNq84goZGqOid4nTVzUGZnjVWxWYUhV+UeO8jW8OI4uCWBkVPWALWoMkgtwwkkj0G3tgZUp4wAAPtb0KkXzw/P3wmhcGdW2pAiJBQNxpRLw7UQKsxAAkZR0ZuMgaOjuxMZb+c8mvhQ7jmZmzQWqfOJ7/fwYzq8ZEridwBF6PpUO6PjoEoFNtWAh9/yVYZeJM4wCMCIhr4BYalmKcgIrS+oi7BtoCFy4TsJuSYzEetf0AH3hyYkWnsVpfuKF7OcjP6ZiCb8qX1YhSHYgE4Ibs26Ge81DSL+7EwR2qcwgjAMWBvcP9537sK1PKTIGPHdu7sXaSk0GFni6oAqGTBmq01hwjXSfpuBRtZ9EvLp98d0gCCtuJfVwdCwM8zntOS1whjS+EL2DzMUM3t0tt0GOloL7WvC9xnASMsTBJUZnZprKYishzEmDZ9bNteLxAuseTrpFRx8GkHWgXsKHxerOeFmsGxZXxpWdiaevYkePme0t+kgRZ5oUJrMLHD9HLOUBJmNMWQC1KkuRKMGo57tOWxvKbqlYpQSWk2DqPuT1OJqMWegQ04CW9PqulnwxEYUz5F1ttKqokXCM0dNEK0XqEvuXbjATBifx7INOQLVjlGtq4T8smFgrzojYsklSxasgycEjvuyILjXEQEEbV4KdzhIsv5pawe55Faj4iVJXciv1pk6MPd9aF/DqQ/EDs2AHUEbnKOvA88arGqEHzj7CCzRI9raSP85B6wVUpG6H6Ykm0nvOzhdyde1cX150d6/9R74dFU3XWuaToFX00/wefar6I3WpUp7Yu3Ft1DpTP3ym4Qg8BSwP1Fe6PzTP2lgMorbgGQs+0U8lmwvU8d1mZ5ywJFamUFZecU3wsOMKLbJzgCN0cCO1GCNswoyOG85ja6PHRerdZD5wa5x2flQXJcQq4gd+DmYYlSBAROSFO0KMfCwoT6Q5CMyrnITAU71JvM12ZkpWjF0B4WYdAB0xoZRkNkCZkN0nHPpGikmF7MBtbbTFUpmm4xSbzAagcG4aALaKOK/G5RmwxEc5qrv5TpvbZHogTXDpmjZwtO5VHSc8dVTJAq01CjQH4Z+QSsC6QByc2OSyEhyeyLmbM6tLJs+n/8Czd2EoCsrGo/e8I8MEaJCoQR1/XVlNaNEkF/VUfh7aHdIBqD2XSr8JKSIVovWSGDz45Cfv3gtnaBJXOjrhRNoMzcyFaFmkzMoLZgOp6qaLJ536tCSXLTFTBSZG/zM4dGRxLyhHtXU21mXwtSUxSymx2KqggwDEhVYpuMx6sYzKsIV9KWgIMoCSi0STVq9OlXCQaFY3Dr4IBAFWrBIAkvSGjRvcU343awt4r17ownPjyY1gJGsz+igFgypSTyfpsUL/0Yyl1ORMxkkIay1xLylR5p1OPf9EQHRGs9Rg4ciUDPqjVmC93gywPE8rVkqHkgOd/cYtTwD3K9UfFHNDIgI7JB5FoY3uV9dZmlKGHBIFuVAYGUdUhGCNOvW9UUFhDDfRrCyipQqWqiZU9aO03eM7KxjnQEasikoyfia5cScBepck5nOAc7IOpV8tNmX7SnDi0SWeCZy3VrCEK4VIg4+e2J7SJgBaMzJmd5QXs9S2sK4TuwDZJctk7Y5aERLQF5TOaTa+UEPnIckn/G5qJ7avtyGpJJdJea4zawVKG/rw95bRJIYaCuAwstBvGz8mc8sbWlZi879hRJV56P/+NFT1PBQBF1waLJSXDZOJ75rp0h5qsz+JNEkcg4egqC9+sV+cE69JQaOzS4pMG6SXBhGYiDO5FgYJ38lg2xukNkAqNy6UzkE73iSRLqxQB8Nslh+XpIHGMmqB6yzzsJ9v0sqOOnygBb8nJx8ZrZHwCZJB6wNUmsSivMZkXe1Bs6e3ddWa4qKKvX3KoFUS3X64rLZO5UtCFiySMoBMs5Bn3QoVKHU/RXSC2q4gwHZjdgI6B+FagtecA7M7jmVJJuYsQnI1pNRJwTYR10S0MlSEGrWeNEmwyzTGxDSdqx1CnLxtHpt0C2SSZTRijDlLLsYyXz+ZD4uU+GflHjJz7mnz0Eb1lDkBxAxEn5H20ZPExccHJiGDqbcoDcutUb3fH3m0ifpIE1AQUBDMZBWsDiVgnh4S2uOgjwTlvS8MYJtVOpUQFo4UAM1ZThXlFPX8xJJ43TNpkdxfOUKW1ZQny6sPzwA9izSfCmjLfC7Ak4b4gonG2ZPsg1g6uw5VgCTJGu2NoElrvotYTFBJQzCVFOFqrbIeNRbRq0MrSApck5Dm4xXWR2xBOloC6RaSzRoZSnGj04o63F4xvlvPnLmL1Sil0sYaSuaYNproNYibNmcYNI4YF1T1rqtygWWaxpIPEe3EpUa/hkehr9Hh1N6uazJgTAE2HGscXt2rmTozgTHs2Wiq5m5Rd4R9i9rofg1jsYKTLA4L7JKY3dROtIZT8Y9AoxCRhRJCGvlQcLMUNOG8Lqtf5v9rbn4Ff3Ks4c1lO6pbDtqkKjtU392oL1p5BD2Y3tyjnsd0nInJ4caypCBMO2QyVslW0frjToFGBh2BkTwxju6XwSYdbCDkg1C4MtVbJGVrF5G+CA9D92bEQNnh95nJtK17S4OuDidKLV6W0dJJ2tflKIXED7A95GkQ3YS+Gw4HOjvJSxmo6+4CFTt4ocaZqJk5+Q93Dslmm3tpSnRMw+kIjmtgjIxFmXJbNXLI48EYQzp2EoKzqkIY24uHI5idN1TyXhSWRztDWuZXR7+Hptn9B0MAzLC5IO1gkR3LeZsg2HrDFQnpr+jhwipeA0KFKkus4lYTdrWNmxbEQqs2tE4n34n6wKEtpNs1PRK0iED5str9PPEeCg/XLSIWIsV34V+O9dfaGK6g6yLDekgaQBxoLOZHuSjDbgiI20Yd4pPQ4IKcHVEzjKUaosdcxsDOoO1gSnQZOrKIou3sfS6ml16VvCAajFZX+W6JxkH10G6hOusqSAE0YNW0Q7PHvUPByAOYtBTpiy61m011sgwaRVJAPNScLlqJwiqChM5oWRF5+m06cjN/M2gELtypeHhEFcYYmr63rnS9oPrs6YqoE5qdPZQP4Pj06blVwEawauzKVtoI6/zk9k9/oIJNugLo2OscBPumxGyBjRyMK7qRrV2fAoBajCjUXOnnJoyPJ7vpESCaDJbgJke0RuO1FOYCMpqgT1ZSxw2WmbecpA0DT9sjzIrBuinqxJcGQ7UtVeCF1EnZx65FL2tLOk0GUnhI2T9UfsegYK49A5KK29B2Qfr7WUUnIwydWBzjyBrdguO+Ai6D0jUYW9cvOY62hQ4asCQJnD5usVWHwRqkKp1y444UKBQQu4nsO45xo0IiRS5yr5PwQt+btSJN9oq7gnOuZzJmsWaOyvHPRwfTtUikw4ajlDOURAo9h1IK7gHOHM4iSsHd6aKkGaoImAdbu3GAm1TUOIaWfxEREjyNtLsb7G2agSrCpLL2RU3UCTw4CjV+FjJmBCj0Jqr7u/Eyba6ZPRNEmZYtU3e8OzwrM0TIdQ+m1LZBwvS+egt/3iKTY+/IYNU4CWI1JCdSt51jiIPczqG9sucbpsNZCk5H1oeQIz/TgYr62ZFtsmtH1V/k5+NGl46SLIW14IMdViy3pXOri4tgJTqIBm9gEWX2Dfn0qX2KhzcYDRkHVPjuOCw5Qi82OWQsum9Xh+GfLK5FRRzwpgw5jk+qzhVOUk7iVbTEj2PzADZC8VV1Xc2GWQ9wIIDYazzwjg/kVFkwdAlRKAacI9KLiCWFOr4yZRN5ydkuQnSXIbU+KmZSfjLgUrtu8T26CNLTo3WnR2M/DqjP2uIKX+ObNLO03U0XHdrKNq9wz1SxnDVlhL8HPPvHNk4w+D7Ld7AAcNHrC3AII221awvZEM9fyYe4Wc4DICptFYCpqwvjKzOZBLWPJEZd92LlyOOcm+I+WgYVMQM1kxTYQYwKV5ATeZL1Tpx2DGvdBvGJzNsfkYSKdo10LipKsMndnMKWiRs1TpmOVFE3iliz5maEnGnSAC1hOVoecbD0LiyIOyvOUfRVdKIyFKoy/ein/2kun0Z/6yzyFklUz0TGJGmTKZpxOBLhoOMIvvqyLhNx+W9tZHB6SuzvFcl9VpH6f1U7YDuk3U8T/dIpwPRE4TMDuTbALjlOrTMfD8nBG0WpMfeUp+mLHthXGMvpyMCFEnSjUdDNcEUCjaGSm1vWiEUTR4ZZK0T90O3KztlaBCJDT04ehTz54RLq6oSl4/zexPizuZ6ORk9R1yHSVBoR9LjFTHKykq8xuhywPEpkp18QecaDlXSeuosYGLCli0xvFE6UAlhEtsIDFLk3s+5dZD4mWfQIrhXjVotHIpJFRW5fU1rJ+SttqSJRCYBFD0fQ64luGLNXjVKfP/85IR2AegS1woZJKGplWp3bMXgL7SjfTLzSvYnN0rJMB3dVvEALBCcI26yzUqUTeH9iIwhT+SwuNKP72I0sx7hCE0HQsw0vJT96tzo+xCx4+irnQTxi2AxHED1/XnWngyooGKMQhBxYMwmePZY5RgvGElAtnidrZHB2aL26M1tLVH/nU7wtNYKuHZZszP5wyLk3mxt9NM6S1yo65t6b9UIRU0EzhNGGVmogggZOnwe6msoymPDoD6FZ00oLkQ48AYZbKHFQOLsReAXkV22nUCY3eNxWJ/s9BhxkbJuI4HevDbCFw6cvZK1JuwD5ECsve+WqMSNnRAq19WKIKcr9kASLl7M4nj/Kg/paLKbbRGAOzcPEogF2nZV1mx371z0hoLtASm5kF+y2tTSxH5FnRAvQloNOxCfx2s+7cYRjcSM5BQ4xOnJAZ0j6kyYSs8nRzKQ6oc86A1rtewD9rHpc32PvH+oB6Z6j5KuDKzS+DtTo3OA/nDW+HReRHNn1kaCWY6US7x/cYKAASuR6I5JX8hCB4DH8tzS0eKM6/rtqPQMM9tJ1SL/u+/L61/uM+dVEuRrsiOfZ/5+rUfcpWZVFK2yBefuByXoGul8ElpGD2KrwQtn5Nahu3PS/hlnk6aUGweSpwSdofJCWmNC0Cccid9FwKqafrUXcJDe97Yd/v0ahNYpP2VN0jm1BLjTZf0slK8SLMv6sJ9RLd/4e0HQgU2CjcA6A/50VgWi2eG+WrxAqsH5IVmINBEF4mIqQwzCqmG96A60fziSLFvYrLw3AiENqA7WsCmP2UH6uloH6X3qUYmtgzQz1bXHDfuZmT3bh3IIPB2pNmXZku4cAG8D55ptLbDTGHdFo904SLMFF/NN4go/c60D5j6oMleMMEmNqNvxVW1R1BMfWqJJGyliIWBsK2S0JBNTMKFYod4UNOwZORSo1crshCrh0PQA2QC+9O+rR0apO2oBs5gvBX+BnTUmi7PLTYIXvhMGD1GMWZbuD/MmRn3Rs+QQ6dcIRc9guZqWiQiG8drmdX3P5u+12YSdqH+m9YFjgAHVNWLjov0CTgISd9A/pI5isorx0FVYh5HP2XdpLMBzbAcnoyYLy0rjk3UTOFiGHCkkT6PYUUsCr4dOVW0AdJCtRdzQQ7yrnFabWdOQN1lj6xxNmsB7RPFGz5sGrB6Rkr4bUGkphwRXjOgR0epsFpcv3V6uHw4LUAqzqWT6Fup3ETvHYVJrEfabxhTJ9NBB0mHL8OL5tz1s589dy6nxgH2xFv4+/G6n0ZJVCcKqHyBVNFB7NvHbqZTJAjyMalJvyQuGV2Esuaeydo6/udF6NT+pI5+Sks834zIo1K8ShEo+CgQkvoBeNpVjSFqT59L3g4jjweglGx5SGEF9wU09suAB2iCtQZPdSjEKfoHWukUsiqMrxLk6KKAlY9hpE6ps5kGypkYSYUVf2uvA9UB9apP8pITB7FsESj6vVhoyi5rSkVpGvnAusQaY1uLfAZrVBgNeO98rbQbFTWq7VrXnpMCUdfNZEIM2OQlECIQItZqwXMckLGlN9X7YCMCoyO52zl8MEOuwDtCXxVlWvVcavezXzRmqgr4XEcnu5/cnOXGLzP1GbGa2T4IP5BXNNAbD16/qJ1KDtQkkfJ1OoBxUK4MkwM89ic92P7HuNdmkBdHTnvKoL3837o/a0idT3iPsEerCdJA0EOkgSbzJiHR2cldpM9Y0crSQN5U3r+uRi5MTjeshzm7Kf63j6SHWKKqFRhj1NuLDqyWYW7TiGQHmtO2yrPosKusnlZvsVEI+lWFKmG/tkUkgHmzOcfQwVkYqgNT6/TjYv0r4VPU5kFdqHdKbC9i9mYEtldvMOddf4SC9Xi3kSLLAMKdTpPKFZxlypmIScFiPSmOvGh9qF5gziMIzeCRLSmBB5guTNaDpujzFz+rhxPdba9ITZnGm6PDoIFVXARPUmSrp/o5yG0aYBBPAilTNqL03Bw+AU84GP+UAn5lvZ2NGhnMqeBgawGf4M5vHzj8yatSmpZRbF9TxhGrZIwkNU8ywAx0d94cMczzh7L3pXCLtUGjxNAtfH40w11uz+1rj314D7w/XMNTIMghLS0pO+x6kDvwuxdwTUiVpAKLOnR57X7FVyUxNQodbe5hhN/V+npOELCUMLgKDgzEYuTpyLI1TDjeHoTKUBwIWxEHE4lXju7LBVQwLeWIey7nKGHy2p9Ji1XeJqMRRWXZmTStHe55NkOC65sIxC2qcntccyiyeW1jW22hLM1Gl7hXVLlE+8WfremC3bC+k24xXrTNu2gz8G7VYER8gO0zy1QYK0jx0ZkYNOx6GFPeJ+qPWZRDDiaQL0e9oXWTDrGMo4iS8y5Yqw9NnSEK1LABk48yg9cwgOcA+ewOh4oMXnzVQAhLuqoPSv7o/W2gCyERIBDTjEdmjdJVhWyC+j1nBgvbl6DcGAfDYZSDdxX2oR9xygbKlg+gPxFpdnBwwAeHZojDTgGiLHaPsIlAu+Q2fu7bdo3Xo9iF+NK5DKoASDK+gP3umE/lx+cX7zr/vdiUKrnd6cpAfueUfyAEAtOAibdrBIvJLlmdGzfgwYrzMJD0vsWlQR1Mz1DIodbSOdaMtmuBxkVSrtONW4xGFEpzIKgigcnol8QBjghPFQigbq5qAippsNDQqh6iuw6+8j1Y6DRtlztEqepCauN6No8OrmrSAnzUH2mIFdow0IKkj69aF+vBEhmBMflpn7Vnfs+2HtGHZhFWroLsMmR4nPh8ZvscHLRYnglYncJwyEmojgMRZMgiXiLLUA+m2dW8OjO9i7ZLSWFiCuSTIAA2xZosjnWLIZHz2mKVCzABO0vGyWlhU05ZllXCEWa7u5dJB3hQZ0DikSnrytdVanTa9DZT/nQ6cDvIwhrt7pe7g/UGRAwgbjESlh/KOC/sIMHCA0BfJNiFomaEVIlsflEULpj+rDsXbO53T0aBsgO8BBLW9c64MTMZ7sH8Qmfu66WwSKnZ2LBHsHNDdzjD0RANDRalsw/Uj3K3gEc/bouWKnLP+kxCYoNWsuTa0ezvX1qk50GO9JocY+No1wUJMbEObZyFenFfUtLGe3t9GFFr4t/E5IqBkTbcV1S57AJh0vsghSMEOnEWAwiXoZOmgUQULKSThPpUFSX7NmY3r9WBRY8uCOLQ5Daat22XJdVlVXmqpB2zvAUW9kYHg+1jnzkAQQY/ZrAiIOcSdNeFq19pg0jbFTpJloRY2zRocbUGgzlbvGT8jNyF7wuXwgfIgIML5UbaFM4DJM5hggn0IAg4lDjHZ5HgWn/k0JpvI9rnm6evCe8BdQa8wBOG3+ihNySbgBaWdIjma/c3joRA4BrypyqZe+Hrm5dBtOrIXPp1lWr40K3U/4AdGDtoavO2krlk8kHa/G1Zt0Uw4SZIXMboMJLZb/qe0WB3ViZxj+TQZB9cKfYjmgNyyHunojDAD2yigaqKLoYMkFUgGjI4lo3tGgTkFvJ1jBzgA8Kd1A0V1Ru9dvwzh9cHEjaN9QMY2I6VGKEALrYX0hAyQAdz6USj7GRVjM5BZlywD4NGVgFObo3nlSDMbxogp9ZIv2+zlo4DBSlGJ9RFxXc4QbZBag1H/3CVMpagst0gX2QA+s24kDwHd3pXaPl5UfmE2Dv1G9HHp/aBdS6JLc/J0yBA5awPJkCwIOwvI1Y6F2LuFD0hugiZj/g4cL15tZI37ItqQtSE4QDtIb8o2G5AGbyUfeDNv7JlGHQhrCXFuxlOngoMG0Dodq3kejxEZMwyB2054kasFHSWeIwwYmJoQtge0z2yeY9lyektGoXQQpwsq+7QoCx0oGIDrLlET12vgIFzrbhnMGgWGa5BwPbRkBVPqDLIubUfREKGklaqJFjpbmAGqrMgamZXybra2YFvD3kRZcE65xjCqyjhtmN30T9Yq/j3jHlybgzxCutS7VOYg49TMFcStzVXrNxmI72HQuqm6Y3uC91kWr2jtutyAWhf6sfvqaZSxk/VXpqDeRmiBsiUBesiNgUUWrD2mjH7jMzKwreuXjf2zaQloZBeFEljfE8lBDc4zgGUm348peADTKXkQgFRlo6qqi7PJvcm5GI/AhN8kJbaBCjMg/G4zt9HZJqJ+O1+tx6aQhh2k7cgGQz2DBKkCiXmL84C/C6HoUk1mP0XbMZ2k2NdYx/7VKzltBb2ZglzHWwoAvcZ8f9p9TQfpxflzyh5tj2fHU/M1i7mryKJ+VNjihV3OFWWvse8fP7Fy19ns0DYI+xZ72PZGv6MgrkVX8HP4MSBOuC86SOPlVUlfyix4OCim+kt8F/gAKMrIIMpKw0F6+gP/zkKuNi/rM51uUsPd6J5MtKxVEUX2BIBMk0TPRzou7dbq/euNmgrNa9FJTIgWRB5WG/jQtDBidVFUvNunAyAb13Mh0VQ8UmRnyEbqFop8vEnK08z6E/5OOIEwlgQDfK12BBwsnAbFUbU/p5XQogFImruhAr2vFvfxHXOIEeaLtQ+wI5mlKAthzyMCFpJu9NBrb5ip/NUZlayMY7Aw6w49cQsyyehwoSyxbR1aRaSVTYxnvBnRlWeVdRtcQxup8T4TJSAMZyZeriWfFyBJiMM3epJnP4Mb3RnkySEJGKPdPaIAco6K5MEE9HPCvVK4u9FxhARg2xrDQCFhT6nrJFwMh8NJ8tkDm9qdVApZLEgUwqHeO3dtYS4zEEuSkdqxwZ6UIoydEwOJ7PG1QDt7PpOoU9az3XzpLIZjnUXS2HMSje9V6E8S0TL7xvcQ8ppj2o1nY55pnl5vXhv25PYYwddJniV+Y3HsmgMIQQGNS2MtN2tiOpYNgaRxVLpusSjx+0XmrWlRsCRMPf/KmsrveopHsja7qVzDlpOmx4/X0UC1FRRr9m7WXxEYFwPcyMnxXKyb78796lmecIbInvBCfRvP/vgIdbxeTCbnaJPYY9gZxN7euWKgWaNtsknaH477QoGpPgvfs6FgnW2w+9UHW16wddk7qfuugVBFocSzwDqh9UITbIZxcjylc/SzoP2DRFwOgrhy52UOLcfL7NZxlqFaghT+XcnCIiAQMEn43o7U1+rgsP4XzmtzoIUdH2vfWbM3a9X74szR2PBbbfnLtsgokhMakaQUUMLmoT2nc+uH/9cpjWcab3x5nv2N6QUm3XiYJxxkq2zDqJYXL91ByDbRa+eMwR5rNKhLtkoodiZiabVFc8GkwKO3oocm0ZRMaxfDDaZ1UzS9Ufw8RDRqgtYhzeg3d4gflB+MITT3xJTMOsd7kQFLOa/68me3bLKWbsz6UtKfzV5FX5pG7ajG9lmV6AAAIABJREFUA9k2GzQ/PH+DNgbsh7I3HRAEMBmYLE44zBTXhY0MqBXPClCPsnD1APJekPSSSm9Yx/qWGuuF96COp/fDOakWi8CHA6FHwvKdRSqKdgZf67NnN6qfq2F6bVap62xhKHeOC/LviQ2o1o62Xnv2c7UWKeqONVnNJAlG4y9lIcBG2jN1LBHWD4Ef9ytn0FWSRwtP4/MNyzAopGGvzeZgR22NAS0pUESkD8OC6Hb33AUawjZ75PXn8GKKD7RNX3lz7PvM9pNWz9bGup8Qq5AIrc9gqOBMgUbhEGVtWVNZ1owGtP/d+lIzuEqgqZyJzWk7uDzshYIAkEmsPQj+AhSB+J7RiPC76p3IJjExfkIUwUFkqWU2TGfeH/YB9ienjiDoBhEmr8PsVs8sBUEtNVyhUuP9y8yW2X8+O+3mIrQtsQVn7N5RcpAtxLmZNatkULOPhnlqUlojMoE10t47x/vfP7gsUYjxmIEZsngQxvDvhhzb7FZ8N6WFbEEgIJ9cgWYWLqedlEqGShnlHvK8+w4ZwBly4rMciDyGADIFw6n5e7Kk/qygZ51pMt5ZF5TAP84N+nzxz0dHIDIqM0fg57Ng26x+T623zlwLlbcTcjY5KrARhcWaqYWDSDtI26naylFb1LS3UROtZ9i2tR29J5tcf8/rxQQRsDQcJI1JMiKoKpLJydnagtmg2k01ijJOzlpe6rrOV1C5XxX8H6NyTJuvTMx2022y2YwPY24ee7hwGHKWmjeVDb83rhefvZPuFWqzD/Yl182NTbtxjbk6doyOnPBjb3qSdgpZobLgHHnAULlmVYcWj2QbKUC+LEXvmg3JQVbmri7EvZMKHbRZ5YhFrCBOjjE5g6ZxeKVJHcD2sUFAQgG8MRxuxdEMSjrLGGJNM3Pg90AUIRVWPJWE0HYTSJBMkAaRFOiV5tmBKKIgAXWNOlzaARWzilxXTXZXH6InJbROwuQqZ2+uyVl7shzYrCXoOXEzlronIJ/Dwyv8EXo+QTDAYSXEWiTIPPUdiBzuU5/RGinUocTeVJDlyNVOngcQTGdk0jsT7c98ZoOtER0z9VeTmONrN3qAJ7ipw6snzBIANGPRvJyQtjNsR5El2889g7iJhB4GUIJXS/Tv2ar9Ws8RBF+hWWVuenaLmZwuGatNszrPeGZ+WJuT6SH3GfcaRDsCewjGdocBjwtJuI+9veuK4guID5BQxLDmFg6jren34phN21uCOE+rlqrXTy0VMLpqtQBy4msnMYesZtwbgvNZ8gkgGJ4zMLlhcC6qeHsVRamBAr5PYiRV6MDG0/9lQJoOEmcA2TVrogtMkZnF+QvX8jnADuB+kG1Bi3TYHxLCw31CsMLBj+2YtETlSODUgAo4OC6Eo2Ql+1r8Gb4Xir3k0UAAYd1RBQfqS8T+RNuR9ri+7+qdV0owseFs2f6n2j3r+CRBqYwjuUY18QO5wboYYpUdl4oOWPCtT/EzVfiRkoalfU/vtQ30nneN0MImKMkJuq973jyFuwtAbZdwXR6u7TW0H2u7Czof/vAHTmE07dhd6+KCNvNZ2zRYyhc1WnGhG1/klBtGF6xKR6liS6p/cWsAJ1IpyXyOBtKTfQbH6A3D+mFO6MbFuyYG0QG8pyj2NwN1TzHTsbQquKdLD88RCKBQw8oybmryr8ZMsnbj4YQmGMYX9y4puer0fI8ezmkjiA1Y359ZzWoZkwkUJ1BDxEBgiSlL3b+OrqrOUGQL3BqYqvI2/XRQR5xejp1aaM+LmQSFOTh6LAcJ+bMs1DOy3d5lrUsO3IZDU1vMIMU9SVhBWQKiv+EAYt8H6gGco29Wv8tDkDP9bKzaupQ3V1tPaIMBZ+5tbdnPw1m7nY1hSdaBz7CKGTTMj+LTn76dxnrvvHoOnfXTWZ9RIVFWo7YeIQrZ15aQl6a/KPtCMHKWRIRARIxSBSxyGDKOeKkEYMBerSHsHWXzeJLCXAujco7aKsB+xUvQfr8o7kAH1vtNn1/PkdnQ+DmDjJxuYVEP9GNC2s6BgIM6/B21OhYkMnt1kELDs5CAtUsoHmhug+Iar+K4dQyHw8C8TexTTITodeEQ9nlP3JNkFdaxYWAd90Zb6hlNBAPf62wVmQk0bUEoASKC721hNhs47GWqHNF55MD0HA0FjWQjFdhncE5uhan2p+mVzF7R+tkKHPjeLIGQaZmBEtZS/Y5SW4Jd4ezVnIIDjV4OeUb2NtB6YN2uuce96vNMVSN/pxg1kgo8ezZ8PnzufYa036Crvc5pKrqnkrwkI112GjJ3F2Vb14uYTq/G7CSVzlrUKTWszTfAPqvDuBVYaSSbBT6qxjXs5Gym9hGr53h/4toFpdbhDT6j7tdVh4JIctyLbLVS/6VJfuZc+LzYV7U21NknArgK05aV5h/cptPaps7ff/D9pxLYbiEGQRauITg+90NwY6yNoaFDb2pGhtCczDQdmxmGBNGjIDNIp+lgS8sv0+smuxOkCMOF8UoQ35WdYcEahjxABNiccF4zMrwPiii1n0wHSgONfSBkHAVf2FG6toafg/SBhwgIwv2Phh4IaWEeWmYfcqr4vB5rX24M9+frvRIiKEFD06AP9iTYoIiMDS1y3XJ6AZhneIlyDagLtaAVjf9sJSYlNu3ly3eINp4YPodBpTqMC9LjrREhMUFUizJ2xtuFBCBA2onFQ7d079wu2BKqpaWUnaM7GbxaE/UBKNvP6h2FYKOM1XCNC/MtI3DjGaXcnPZLK8ytbyjIQVL8vf5wkIh2nan4QJVot1wgnG1qmJasuUKYaCi3QDn3gWXX4Mxy6DJJP5mhAmYVa1e1XHxkCy9zr2R2aQWl1ulVg4E6qIZE+9Xeq39mOrxHfTkI5PdkfZ0B0mrKOiI5BzzvyghY0SNpR7qhDGyRpefZo+xdV4N6sYfYD5tZp/c0JchommeEuhnHAZUAUWOljBgOFtNVSAbpiFhB9irKM0w6Re7B9VuQAc8M2RZ7krsRk/EF2hFlFN4PLtsIoaCeLM+67AaOKLJJ7R29l600TQLQrmsrO+fauDPJlnXKLDMzSHzJyayKUOD2AaHOjk9itphSJACw6ngo7Wc4SJB4cLb87N1epT29im4yXSE1V4LwtFe2xeyVTDTISQsdRAYrVcOUD4TSncweKeaBIEHawGRBr2cBQgpn4WarneTt6jCC9mz73CorI4tEe4qkSBOZMEmnx/aOFr2rDNLqpFp0xv/uM99m8n6fW0Hsh5wRtpkj1s3n3lOLKuJUCWYtiuK6LPR2O//Pze/l4HGJzCbmjGwFWeKZDeSUdynxPWozUrw1a1Z+sPTW2TZC0bckySCCgOppJycK+Pd4A4XCggODz5X2pft4NoxjUr6lL2lH25J4KlRCNmIp+CsCdGbqhuh2Qb3hYNgsFOC2DmR+lYUJbUE5W/8+MkI4LMAOYI2Sxdi8xweUZIpST7QOo+aayWmoLaQdrqxtJCe8Ps0DA75AskexOQ8P9uPw+CAGI7Be1STMDY8RX0m75zVhCO3xoYwje5WSIMHvbcTUMTj3+CjOXbw2xqi9Ypp9RotTDJRNZ9JmIo4Ay7/hns40A9/1YGXNs8mGsiJd62wUTRY93RPSC0TTQK0Yx4Uaj+c+wnBzHyGy54DcKo8FA6pWhohTE8Syx8nsTzdrw3iggd+iABbTkLC7ggMHf2ormcbe7vnCriMMiZonBMwBu0LRvPkdMpypci6H3wpCSGWnqYOlkpCnwjBQYUO5IvkKn8Px6WwzSHC/agi6RFCGWhIm6whNqIQ2kn1Qmx0IZYHToLh3gGSC61GNzCUV7CuiQhwMLuUjyeKpHOMgRYGvCFDgJyxOM+ug2AIMlhw2SF+lNISPWHbJtkT5h6PBhjusd/pz1Yq1iDUy4axLQ2gfWT9eUgnLc0dB/H70iDJpvduWhLNBs024oEPM+8SUk2ydSp6FEI5ubO1M4gSTUBbLmIx36Rw5zgyB1brLgA0iBOjvRvZYe/Qk2I+PtW3grmKnWi2h4EdmX+bF60nkWaTCWQIWfA6JvCkZwB6pfeRQzWJGdqxeTexRD013kAVFHjwTP2c7G9g5tkQhaM0pD5JWlEQc5TXyrO1MwJC9a/1R9rD2xItAmfvfQRhbzzaHHNdnJmKb/YidXGXCVt9gO+1Aw+/Bz9UCY4Uwwbp44V47N998M4UCaJsYqegXyEo90cFsa2dwAoz2JOERXah+4F3pMHHI8H6QJUo5FhEbphYwDcfmYirAWY9sQ1AKmYfJAzO1KZy5eYoFKwj9nNCecIEfvpK5/NaMnkvkQbasHWQ20+biCorSfcOxo5kcF3lyfFjYqyannM0gW70Y4+g+UISusuYoeNH6sbUOSmgum5R5+Rj5k72jzMPRSA5DQ8k6k3MEa64pWK3pG/sHV+XQU/+RBwl1GjoVkHOyWRqYfUaovGk+PN2FlgzTzvWZGLqKFzNoZMzJCObicA/0ikRa6yQNpXJT8qDMpQeKwb6I5NMItn2Frj+2jlUq/pjsvoxBH4Ob6Z419T01fdVOlTUUso9r3yJYqSQXTQSRM7JOY0LyTTodrBP6PrGxINCNdcd+O8V5YFcIxlbhe9SAzZ1KtSDpE/ula1dvqmFAQFgyVILdOkm4EEkH7G79tqHVcoCzJUgHOFsY6ChEsa4OZzNArKQgORw+VwSg0Fk9mcd8dsSfT3Z3iSJILo/dETTMqi+RksL/KmDTPkFN1KgG/s1OvApFgHewFpMVbV0cQoB9kmOVMBkEu5nTLkYxA2TNM4HpLDLELMH0t8gwPw0RwGisMD0nCYQIQK3DjAtDoDwej7Ido/IMRNJLWDSfO+qqruX2wH/O8kSp7Vm/NLN+7evKNcC14FnyjCDo6gdbTFYrEFcGJBidHKkUs7O7yzXHPsQeGA13uOckzdiNa+5xb96bbYq0pjVujmUT3O9ctV0TVnAt2zt7mr6Uhry1SRJLMYEK4wBzpmYGmOQBFHapbCzQAUDbEGqgwADRAwWP/HfWeSU36RFZgEwPDy6LeMVBCmoj4GxFdC5guHkmT7u7QFeki4rgyOQqBdOb5Bw/b7WaNf2smeSUADcRhHRc2rPpx5gYNLXjs3XkmpwkySzFKLTrETzVtqXO+z/wwVNGybh9RBuEW3OSeuqPMsJK4+1JH1wUidXQINBmFI9oZ5PePRl2mCm3QsSYEbANqZpXN1sOnB0ACsEDxIgUwCbYaIpieuX7nLVYI5RkkXSQvK7CFvR4qgqtejo4GLMwbhxBw80E3U0xIjl3MgcgFzZhI7fmh2oY1dG8IxF9f1L9m3u3c6ThdgbvOIGHe6FJPnn9gurwbVmryigeQcn+IdT1q2CC1PpFlZbQfB0aiknyOPik+ZPpBfYgppBAKSXndqYxdICCw98/bQQh8t/ZOpJrbKanoQ6y3dguInOLZ3k8F3PO8+wES9e+MrV+GDoHRCaWXKxxyMbR626pdZMUeHyxoDSq3iDI4eiqBXUjcX8wRjiYVShaz5LQC5mvGqZcVZfcuIwDPmLEvVhejh6Rb0DJqO0YNYFxluYtYGmLNvCwUrhA+wfGZDFDn/AqxgNk4kseASjvYF1du8HvtaQE74sS0bKWXFnZLayNtbdIuY2Ws0ao/MDIHR1eicOrd4hROBrH9Pgqo/ydvYuxPTlfmsdptNfYNdoXbc2N9wZ0KVm4hkjboAhSVJj2oUy4qqtwuHXWaxWZiZhj4gZkrVUGyH7JpiSC3kM5Kzlp/L/RnJ1kcBdvmnGy1q82h3vfOVskcmIh+2zvwNQM/I5arzzcvRK4isO1vcpxYdh/DvIheI0xdUacwBYFaxTBh9thzk92S7ml7ecrtiRLQcoqxZ62QIvtk+uP+K9/pkHhIvExscEaZ68zk5e2ZzxJV6h2QUlHwv0YVK1sW0FdhSgBm4JkxP0xwxBtoGRiHK8SLTDc2ioFQSCAViuHoWMNRbTMYKAE7DWbxLMye74Q/iBA4IwRUnjYDwzqNweViwRYJebw3WLO67myfHg3oxnP/pzclvff/EEGvtj0C/a76RFho/IAstl/80XGa6dLOjoblT2c7Gyqn7VIbqqUxGIG2IgFKLXNJuky+gYRJZ5xL5l0UnOHULbgwJxBlpJVfGsaYDO02kJrjRgUwUK2yS/Cy0kYwEOhU0RbButwIuRUlq56xpzZ8nvLEEk5MhwArIlUZjLDQ82K2WQdZaUJ3jKIXH/02eXsMyrpFMhPVypJMjxYN1wHVYrQOsMRLdBXTUeqGjD+KgdJB5RkBWfbhFOSVeqiFFmIZUyNvlcjb2i6o9dEdPiJv8cOEv+13JmNO/PVBgaZJdNVTl+FZdfBzIKFgyxkqqWUbsSaRgZXkOZc+3V0TmeECqHmASF2DmpNp4tnx/E9zCTVqMx9nbUqw5ejsZwf7tM9k6u1MvDoqp8S3894gOuhTK4L9hkJOiLPMEgiCqD5nzBYkx3IzMnAqzqAvSAWJ9ii1jptCTfaW9nfmC0d3rO4lio6Ifi0JUfhc1qmtZ8Fzd5iFleuXOJH4TYm27sxovqSzps1VbkSMJinqnMDRYBwhp81iXopJYjv1xDnlBzsZE9yQURyLivnl9a5lUYiqIG5OKL8GJ4yMiOcf7RF4HsZ0OQ+xpHiuKoM0FAzhYDF1mDMvYv6ad4M/wP0og5XrrVc90+be8AAh8iB6tHIcCncvtF/vcm655NMCLsNYnG2cF2+Rjil0WCs3nDMkpzssrUIr7aPuwbyeQepeyuiHDghd59tYd+p6V9aovwcsEqTYCehEHw3Js2oVsi+SaIClXXvWZewGxzYbTlIs1KBJlFntkvNYZxRzdKN6AwGlC/k+U+VHF/XgEOwhQY6wLCjQiaNz2uTCb/He83JE9fbCCF0wjmNSH2+Z3/H77UjZKBu0YzcIeX5ZLZpYpC+V2ev8973vP+U3hVZ47EeIF5mrCkKzSwhnQH+TjWO/LuGemaDJaZwUwswhZydLRAirNMJnPV5EYRFawEc4TPSZfMqapHjGI3U62VQi3BTRnKG+MoN5B8qqQM3XMcoMYNIoo3EtpW1mMiyUfDOiAcfCegYEFCrDWrng38XqUajbVSzBU5fsyxDNi20gPeLdr0s8KrUhNaxXFQYAPAGNFY13FhaiyDmgLlJYkUqpfA7ZMqqg8x7MyuywLquIWcE6ImGnHsIHVbqXOJwzgL1PQXKyj5p0HNztwxV1ylI3oLToGJNtoA0GcNZWFXOqckeuxFDKNfEKo6mysbUrysHgSidUmtwomA9dwT1uK6FFUCDMgbdsg40GpNWj9f0cB940F2gSjxX76VlbHEaQW+AAwjmXB1rxBAE9acpnDNk4nR2PAqJZ+M04ugYihwzMmpxLSBEnLJRX+xUT0Nh0AUyFYOeFH9v0A+jOt7fXmMbAvdrwlEQFm2YlpW5rfN1551i+Q4RpGW2zmkm2K8AX9Ix4zo89/AiWhZSNhAoC/7N81hbZ43r4bSMoqKivT+AgP8pVPUJfDa12WWczECGm8cO6uMdzJfUWjIz6m+x15Quoj9g/ZPxdk444bpM4RTkeBCg4hmwBWOO2iwgws3GftVL88wlmgAHzXJFT8xiZRzrhJ43f5/n3PsfkGE6kvKd2S/qa6RYOWTL1ivOUsXnSxSiBupnnaOfM+F5kGcypiOJCdmVIXufF9hND1jm6L7MHtPYFyINz59KLgzkG7EK2qAyX3KL7SoF3ep2ub5wIuAvHB6IEU0r05ECFu8zEQ6JcAQFBZDYaEsIKvb5co9ryzOhU5JT4Gfbcbb1cTzzLZQqkowkRKFyCzaRO62kUUdA02T4NnKOrj82oGO5787fvudm5oiAVpXNrAMQXPkAFW34JaXOlDWW2rhe4bvaSC745BQHpclBHWVai9QboV044euZiaVYODIZlTYAa9WitZyz9PtaAkbdYJW5Zgfpe3OmZ+ULjslKg47ft4AxIiLIiRViRhJvPOnem8iEnEo6EkTRkm2cJRi6cOSDtcf7XIPz9dvBu6EVUy4A4WIjAgCCg5yd7LOeww1j6KcY10pkcoO42V+87oTUfQ9a21TGh/QeI0z1C7L22wFMDqWJw4YBLPYte2g9xd1N9oBM0/kymkujcPY+db/VQWItofMKohgDme5MyDwDMWRnGr9EZhwdpCabkFSYGRT7KDs9GkhkkcrmdmMEp0kDX3vcZOwR2IwaaElsyUVAbQSBz25m4oL6dTAFHSNjEMFLz8CtJfgzGIullk7ZxEo0wjU4izUYQRp97gesSjvVxRCsn1d7Dwwo0cDNuY7q47SzQ0YEZZCrd1yKnb1dCbRnwzN+Z76c8R62JxcDcy7RKiRCDRilCi7QukIndXy0MdTYrSEMXdIZef8ShYEGKEoymWFSOjDfh2u+eucdXLvzuxcLoQ51yeWpUA68ZzQ5zz0/mwkSV7avtV/P5nG4f5nID3r+hEqIsGTRjwKrFjh/EYORSFtYU6vdgLyErFVGVgpezvJa5ihngdIR58Dn1aI4Zk3VmZGlCqcJVjNe15wDY5UhTTbey0mLYCTVnLMvPufGqON+AKfy+TYSdg7odVZAhVSgYvtSM9xNKUe3UGgvr+LkWOPcMJJKtVUEAAoCwR7G9e5fxd6oU33Y+wlEYb1gPRifRSnKrUGcu6DBw64nmqXMBCXrm21wcHfXi1JIS6IiUtPXeDqUO/R91Ufh+jV7Vc/f5FJntHCm2D8tyuih6vZzPl+dm9/3gVPcHPrw0NeGX5wnfVXqIIIz9VzFWsWfK5kihXHTMDt7pPOEvBwcDYg5uZnwy2bf4fCKqVrHouhrcMOmZaOgD+coSJKbK3cRF7ORhWudSVsTqT157t2sMKsfJqnd6SARyeOrLPTNh5E1vNFY/Y/oSbTjRwTF4vNCBBcZT82H0IxAhUXOmtuHqQOAGq+iGhkRSfPhc5glQbOT8Cxo843AN8UC5owwAS06m3NdsNQgScypxCD3DZGyLkKyFGI8lijh2J2d85Jksxg5WKw5gUKGun6mo+ea3uOj0SoiKT8ydPG84CCTGyTWWjUKqi87qoax3439q2LLXnNhGMuY0nj3exAq0CYgcQCweQ9wPCLrlPLCdaPXEwzQhBxwuEGawMgmqLuI2r5S71xm5wBtDJFi/dRPJoINenN17ZAqBIlCqlFsV3BdjkiJ0BUiLQnJu569MxTMWwZfE4bUlHtA/W5DaAMk/NkGpq2d8P4zg7BT5hngOKfaduPzhiEC2IoXLlwUHOxaX8WNAzJirNVw0r3UW7BONPggaw2tzITeNKEIdPIst0iGz4gTP4AzKdHWlXXzxSJ6qLtakWU0LhMvgDZMxhoJxf1FOHAdJ0eHFCRH/yCm2DBowedkPRPQPxwcXuOxpBWVrWgyh+F2ZpvpcPkzNuSr79X923CQ2A/cu9w4NXtsjTeRilxj2xpBq2KwY0nR2gDngs+BGL711lUzrJ9LB5llkfY7bKT1nN2n2/Zy1597vxh9QzuHRWkdNJsjoAMhR8nALW0us07M8iVhcZ6sV7WycXg3hAGOjlh73Dt3oYh68zFnxWSZbG0SwSZ7sQ15udxrcsJiNxOe5TlMApfhXDKOZTNQH2bmmQ6yngkxnZ0lG2K1o3UC4Pe7a8D7qi1lbDzTnJGL7/W+7rzvv/53CgVwkGzOMHMhWRstqdppkWzcSy0w2VZ2IPgdZKCFbg7t/5SRIgybUZKdARbx7i6YKjaJWePG5UgBv+VM9RQq4ALa+DZ9cjYeMqJJ5wvVTN22YWfMQ0PdV2HogB3Awmprj2wuzgI1M+00gn4IfDgwuIW2LmHys5M5/J26PkkhtdGdPlu/xwfdOsgOskEFE45mqZrfRcQkijVnm1BwXrVS1yLNPhNKoMK94g2xZAlhkNkppiQcAGBB4/T9Hhi1qu/4wOHz2xYHG6aN7JDMTdW3pOzR6ErmODKLERBepRg3TXPMT3rxq895esxOrsRTX/RLgUc0XwBOG9N54jrAvDu+cjmuufZiDIfdmC3QSLxJZGHNHPXVrANttnqoBoP6ohCA+mxVkQQcqB5BBQGqy7E/kRMo9Kz0yhpcElSwPnCMMswiCOyM95jt6owJPvZ6tqQbfJohWDnQSj0nC5CpspyzW0ToeDJrLNqvIMatNIYL34MMGnVPZZ6SeNR9aNIHgkJkUKLxax/ZKe9A4zaNqwlAdlLtXD9dQzd6p3WvGPbE3q11vyXLAg5SZ0dHsb2N79BoLe81fNf+EerA/dje3SvMaWXpiCIxfUG1+N1zFwthpbVfdjB2kIQ5OcFH9TkHja3NkWOQk7WTgrg4Zmaq6uTgDgGPtDuxzsjWbX+wdljP3d3zsZpJGMQZD/YB2P3qR23GUt3N7Excv6v2m0Gl1g/35fYPNuBjwMEZ/WP/3hqM1ITWCfW6HYfHDkxzPXPvOSQMrsWCoQu5e6+nyYtaa6AL6AGW7NzehQtFrKK1GeyD52eaNOmEohkIgdJcsmhbURoHdiT5scykl/kcvA7rcnvyVBKEeEKbiR6GXbXPsvyXNVk/787f/MXfUGpugfaNpJy3k9Lz+zcyDf5y/gMdXVMrYQQCCnxPVGUXRhVhKCqzxqRuVt66dRKmAzvzkwNNcfNCQHf26EGzKcqc9VD5RNWzan1SDtI37y1OY9HrliIzpKBgLN3XY8iurbP5eopodWoOOtLHe/1n31ubObf36/fietr3eC5gPaCKOuHsvMnpxKGhOkNkh0Gm6uc54nRwZXGo35r67J6f0iuUZxzZI59HRqo4vJBqw2c4Wwz0AjbjexjJUyFfG8zqFu0BFqYEh5wGIOeJavvg6jjwht/bgfFkG0M/jvaX8dbf+9141YueF1//4AfH81/1a8glIGVa5oMOepP4q7e/JW5+17vie37w8fG/3fezYzrD2C8ZWECINu50dCk+vpqhjUkIBYe3YnYmIVsw9OqhZYbA4EwT1+1IvP/ZwkC4T0ENr6yB7pVuAAAgAElEQVTT1aifZR0oBoMDLVL8/u7ObuyAMZqqI8qkGn1cIA0QMwdkV9jLzcilIrag6ywOMoMqTjhJEhx787JGDCYlMxXUdcGkTTY4Di+uX6pPYP+ikR0HOFgzlINHzXSSo9SqqhCvMWuB1lwmqGPDZ/+R1+Ryg88TzjmnX8xmBZ7jtfG+NgW6TziLcBbdrQxkTmFjKNjH0UnzHOQLB4n7dDlE958EuMz6yXomGUfIiXv8iq3LINAOEmUX1d6TSZrGz/A2M+j5LA4OrqoEtLVFQhP5El01yW+PIbRRHa3O0Zr/1ipJKc5Om+oLyn1gu+UhwHY6OGMtg50/Zw9oDarsGFhbTSUa7F8OV2jUw4xCgSHqbBSPkz3AbOnQWC+oirV1ZovvI1Cwutb5cwiwBSPjmvBMsYYKCGopR+SYOvbKfgHQ6tmXAxztszUDrBqobI5llNOu5TjDrk7IztY+XYLy7zHL/es/eyfbPOgg88G3Hls3QrGnDRq4CsW1qdw3iQcFGMYQRHFQfPDoZ5Mmpg20DSuiLhtWwWxaRMEjqViDjKPJYEgGV9Fp4+dlYdh7V9NlEC0Mt5hlCNIAiBh4aEVqjQoiytKImXvMSH6fIw/2Ta7WgcnZzL5JKd9sWfGmdnrva/ODt8OxYg5+bjjKGYsiHNcOsr8RsGxCkoz21stA8z6uiVEwGro5jBQbc1Lo7M6KtXFqqwyYpswGcy2H2+PYTuhH6wC4Q1FWvRaTXBIqZU+VetlaCF7T27vRw3WVCQ8yOjxY2Q8raBijdqbxJ7/3xnj7H76Z/uonn/3C+LpveVDsH9yuyQZMSIcxO5jGz/3Hx8UnP/KxeNZ/flV8xVd/GUlUi5Ua4ZGlmWHJ+i6Hy2IWo8S0zbjFsxkMMPQWhxl9gjp0K5C6ugP24OEFuMzDrNnHiHc1MnNSmkkHnfUP1yIBASK7wHddvOa62ML+AtxUlHaqzCHra3A+BflQQMq+tMy48B5B0iL6bErg9aLXk/QdXlTRAaqTQ64dKGiklZwjXtK8FaSKn2HiBPpwT44PWH/qQ5g9jTXqlRyoO5/HhWuvKwEu1hW1QATIRmrWbCCvzHiRu4LzOSnNh6h+q8/sGt9ncoshXGbiIIAslxywi4xMxlpw/GRrROUd9Bti76OtxrajkO0omJHBMePMymj1GcR1ueeUNWAiKVvSqU6CiW3Uci75PZ9NPAcIGfhs+Bzic7B2aPkYmlyXzhF7E3bPqFbbBkEnkabffsKfXXkeCj6lKGRym86QGjX0sg0uKAQvuiJXLZSr7BYzNhU84N+YNa8VaJifMFuINe/WNg+Ex/vx/NBmhfKMnrv7eKvHa6Uo9R0avdbaSVicu/R4lmw+hwakDWGQmUlJ4cqYwKlF2OAcoO0GPattMI/WEBBCC0qKQOrtf/Q2Il+kByflVtF1zbS82fg9rGUtGIWq5ia4jtJxeXgIDQL+AhyW0zugtcgHnGvURhA66FAAMdtIkWH19Bp7pUihbmwn5L4hb6Bi/OW1+JDk1CrzFpkfNxqhVbFTDZsokdbvtmo4zhr9+Tp8YHo52q1N6tyDGdXjzyQTpMKHN603Dw9mRvtgopT6KbD3XAdHgEX1BoSQLU0tN2xKQwgVF0+04AOHIxzTSGKwKaP4hFWxluyRJM4vJ6tRYJhBOUkxX72HDFZke5khtHVUrkM+IR+gmvX6uWVQhLmejN71XBDNInMUs0w1n79865/EK1/wvOh19+KLvvj+8fwbXhfRnQbqG33W+1Sf+MiH/zGe/Jjvimsu3Dt+7qW/El/yZfcjuQv7EpGuDT9qkei/RcaB6y6zQWeKbBE5XrzmntzL0NPkdIieZLOgRLS1tReTnWtjenxZZBwwWtNBRbJeodwjrdE+oWkr7ggNUU2NI8hyyshkaxyjyS6DHJ83GyoJCkT0T+XQuX87PY2+YtRPekKBSLmfCszb7LusfaM+CCNv2JIsU5IowKaE6tA+z/72eI+nzA4JDhJrdXi0HydzkTe8j69evqOQT66953349N06hPmlDqzhBCl4kb3Wo20IPqxZ0iHMmUE5ztBQagwZ9ctR66zIVWANP/OZTxHZIMFjMGDAjReCO9chQY4xQmMGr2vbqP1ZsUbOQEQr7nsSksSWhsGm0tAQzpbjKPhzD9jGf1u0CMb99k98rPTutagYr2G5pki5bSnIYJpWIo3ZzfNSyTVELZIBbieoDGtToNt/l8B6quk0mSGyMXNHPDzAz4jfUYI1oXxsecm11ZkRaxTXgj0DeVLai5WyZ5C8QHRBr6cdvVFGmA4Rkep9yZmhFFKdaIuq4c8gdxn6dt+07x1wLnkbJdNVWaUt75SEK5WTaiJ+13GEvLhmnq0g23V0/viNb6aDNFTnUTWKOqoaAvsdk0xDhYSEC2Dc+gMZAW8YMNRwcW4l4KZgQ2kvlieIFCopp6bfgxhvjzaYkbU2ifqjaoTWj2RDeZIU2AB7hrrLw3xGii4DyI22FVw3dE2RbZXoJYkrjIaTEo7PQ7SEe4Fz1RgXqcQA7OcA5XTEPnhedN8HocozWqLutfThRlO3N5IPN6NZNLRntuJ61hJDeheYDqLvxve4oXj/SE3gZLXBEFohCRnbFiCoZXmGvO7E4Q0xIkovEDdbFqSQgd44f1fdUKpltZE4HTEjThMJcjXWEIoeRrdfG5EFY6LfdB1H+9N4/lN+NP7or98V18Qgvu3br49nv+zX4vDokmC3JWrcyIrH8TuvfnX85mteEg/4yq+Jpz3vpXHtPSaxOkVQVget8lmkHBimbGhaTT4HrMliRjiMAvTUCJVxgFNBjAiD/u53/FV87NZb4pE/8MPZ74jfD/b/DnbG8alPfoIGH0EF1s2z8tqoFn82vf+OT90WHUxpQJaZ7+d5Sbky1Lf5rNkfKweJv9OQnemJ9B6zcfHf6VgyswT03kdbCQMEtQfRAG2N42h6ECcn09iZ7OrsLQURAjrnjBaoH63nXA9kezrXMwYDbofAZ+2dv7YocAk6X0mRKtszkK1C29f1T2R7INT0UK/D8znBcG6RuXjWcmCya9w2jOq/U6aB73W/J97H8WII7lINiP+e3ALpTatBnehUI3TvfYx7nc1PSg8ubWJOSMH3qSdaSYEDQSNn08OjuHpwRwwZtOopkEeRsD6IRraZo9EkJruTMukIe4bPi/+jX24zG6M2/szSn3gWek1nyuOag+vB22AAcKLWIgZhKAngLLOfVC0xJJwlfO8AHQ7PzFo7UwTZElAQmUbnHApKOnM8Q55RWQYZS37OLycybe/u2QCB3IcTjwEE+pjiHGWuJdi1ctKyH3WiSBu8OwvWGkpqkNBy/t0ktxb1wnfbjnbe8ubfP22lzgRhqiGeX4SHwFlgwtPtCHuRkxyg/Zip9N05BEdAhkotQI73IhIRdi1WIRbX75cTUM8MIjj0/iEDrALLMuqGhKhBmA6zLDx1RmvTOeLxEqVnjYjRMhi8JGNIyBcfRO3EMmxXbFExSw18VJZgdeROdJXVeaPxcCd8g5+1MIIMCAgpNULnAdmo68qZlUMNQ0r1F/XS4Zq9Kdy7hGvldAk4cLYwbOnQIBrtqjbHyNCCaw2b1DCVjXaeWMpjVZKWep9ch8F7nMlazNqUdsHOmpYCRRTupT5aOJJhytoODsEw3vNXfxEveeZT4/O+8Kvig3/7vviJZz0nHv0jT4xPf/pjmVH0YzDci0ufuCNe+tynxDvf9uZ49BOeFD/6M8+J9fIAKrNF+5VrA2eXEKKcRqXtyx4pKp4dCFrt51BoEp7IUu3GC5/6lPi7//E/4lW//adxr/t8Vhwe3JGT67txeR9yW73Y2TuXva+CZu1sbNSEHghlQSYJR43RTqhNIoPw9HlfExnFVFFSbyXOJZVjmpqK197O8SzU6kANDhKkjdaZ2rGgBQG/j9qdv7s+y80RRK61Xf7Mpfj0p24jbLi9cy4Ax58/dy1JKkYTYIAA0YPR6awJ+xSZM17TJeYhQr1HkB5ezpDwGSDJ4aYhRrLVk+wYlZiODpilteQ+3xcVibDXB1VsW+dLdTD/GWpRAohaBrXJLhrj1kmDzjOSTHuJeGNCydXM4KQRun8VtccF78eIDhWcen1CjVpXlWw8No8BynAYOw1b2KWGdk1KrS3Z8bZfDhicGbdTiRjEw9bBycyXAfYyGL14L8e7NYLn/FnW8bLdvelTtNa0WKP4TrR31RaJnI9KxyMRADs/7UmjAZv1RttLBOkc59UMc3bgYwF+OzY/K+snjxFQI3FA+SZ5F35P2zPZsrzbNjc8kzbbbH2XgwHuyd/5ndefonG5Gnmkn1ux5KQHOUiSbij4rDExOIhQD8IDUBN/ndaeu0GL7L7KJETIWIBWbE1MzU2jQd6eFMakL75AjdRpVAapLDKj6gZC4Fy2IikkKJbOMQvLUHnoAEah0okgFW0qiYMTdsosCpmnaMgWJNfDVlYt5wdnvVFrY6qUDiOUTfP6U8LKZBes39nfQxMxnWYjiyUorarol9orJQGhkQHYY0QWugR7hJ8TCIXgACW+pEqCv/PzkqmFtgVHwTS9cF5Noy0if2WyUF5BbXolaDybgE1YUbDEVSvGV44gxzBlPdP/zlaGORh0ervbOvAbx8ezGPbPx9Oe8Oj49Cevxjd+6yPid298abzghhvjgd/0oDg+ukTnjqkmULh525veEi9//tNjZ28cP/dLvxL/x4O+OWbTKyTZqC1FgQfYla2DtPSZnYH32GKKXrorBDTxfCY7exGdVRwdTeO5//En4yO3/K/4+V+5Mb78q78mjo8uR6+zjOODK3F5/8645rp7pZzcjMaZtVWs50rSaoa/dNhT1JziHAsqksAYjHYy+8RoNVnFkkGS0cwxWLWyVAxGtk/4fkwY8t7Bz5Hd9rbHbNbnZAIGCSJaIHvcawb3Ur8392F5tISB53EKMfVOxMHRVcKJqFlec+29GNyi7oSskEN112u2AuygzaE4JtV9GTytq4NU8JuEC9ZJVU4xGsH+WzAgGuUcZLLqyaRGZem9xXPG7yFLdQbaCoA4kKBs4Jkszf/mlg/sA0+CwfdQviynh2hIuLRKj4/ADkZLA0ZxCTZ0yw+ePcdqacnL3EWsD9jYWI8L567VGChqJ9fJQtXYa210P/W68WfCjJaXTLJkcZQ81rLBgNNLpmgdWUK0smuAueUsqjaqHZQTIwe4mo3q66jzX/W7coTe73fnIN2XWgxG84eCQCb71CpmXos2IOxjupEDAWO5PvMb8Lf6NbP3IZnjdUxc+5l27m0223n9G248LRsnqf82noxWbP7oCIdZyAd8qazSDf4+oPpvSmSlI7NB9YP25nR0gPfDQdaaY41cBNMpctOCR5y26uuuTDYivMxUMCQ3e8K0VeTAjL8jKMALm5k4N9UeRApC9ghFDyvstA8TBlZaq5lhN1RqfL5hTfkMOZ+WuOMM3JsJBoR9YshkGwfJa8siM7NpPGRg4nkxKyYjgE5TQYJG1XBmBjYmESisYCM91fvXULxIJ1J9W+2LSgKEIV68H5R9OHJHsO3zdmCC/94d1N3JCmWFXc1I9kHDZp/E3/3tzfGD3//d8eCve2hsb5+LS7fdGi967Y2xvYfg4aC0Y0AE5xlPfGy8/T3viu972PXx7F9+RSxR76a4+InEzPPesU7O3qoAs6BDG1cGAmv1nGJGIOopgD/HE/Sn9eMVL3xJ/Pmb3xi/+Oqb4l982QPiZLoPzCoOrtzB6Q0aIF1lBCkL2Osx41Y2IGdt5MCZHfYyBg+DYMLv7A81HzCNGhxDgVipKCSVIB5g6HN2EmHB3ZLApmEDatmQohXODchBMNTOUkHYASSGhm9kYxi5BGILXg6YxEewXJmCyPmJzh8QJTe/8zuXah9hbRhyfN1VHB9eZVZNSDLJbsiymLEkTIuMy4OshRyh9UW2g+LYIEiZR4D7OhXMiz24M1HLCTIK9HFzbbKO73txWagS00zSqROIDLsZdcKzYKaeijrmHbiuxnobauFZrwQaIPspKFPnAsII6oMlJzlbbWR45ZTwfHAvIGxduFb1bxLcqHKTWtJ51j1+SmtUW60IjbptobSBeNzXZobM6+J+ZGSQZ13tPpB/tO2twazW1PBvy/TFdbStUnIyQhgVEHgiUSUIWcbN01psUxn4NZk8+ySzXlrYrclxsM2hPUTYBO5Co8DGunrWib2P/D32cU5O2hqxHWNr5+2jOjfd9NpTaV1Kgd0FZbxB2DSagdCvo9lujBb73RiBSp01A6WkvZJlSqmgZimm1NtbO7VV155YmcrOnIkC3ty83HqDMMJgPkqQF29soRL/1imc4RralylyUMgAydsB0QK9jtBcRRY7wgR11GnkKJ2x+fOsmoO/Q2cV8kktpCCjpc2Xx8TWvxAGajQmeJPOLgfz4o/eKGaTckOkqZdiTAlXBLX1USPQDLziuFrtSBr+/DdmwGK3LkFkgY4mG/mTzQZSCupdhYoOYeI6vYFZIYkSmucJ9AD1SBJ+MpNva62+Hj7XFFkHYUjZN++2rM9yPYjz5z43Xvrs58avvPaX4scf//R4xx/9dnzhlzwgXvCq18XR9FJ0u2qiHw53458+cil+4CFfH7ce78cf/NZb44Hf9H/GwZ3QF8XdofVAkBCuERJ0qv3NpADD9VhrMgXVP3Bxq1ggyu8NqRJk0gGe0XB0Xdz0q78eb/yNl8erfv8P4vO/8H5xcPVyLOdQ5dmiRCwN4GJdsnbtcxATtsgAtbg8s6UkQKxzDNPJ0T67V3VGBmzABqs6Fyd6nHoDf4j9jnkq6MN0nXUiliUmsIQ0ONeBVhnUaacMEDsxjKt3Xub+hlQYzizPdM4khJEG6QVOhQQcIkdR5NkAx+F5k6FbemvXIvbAgc41VQIqOHMMVkYQ1+8WBylYTsxTBoOps+ss0IYKn6UG+zwbNPgqALBmlPApM9Pd85Sgw32AXY3Px78DSobjpCQhslE4BARteU3cp1z/KksmO6dWD+5KslfBeEb2p8zR5xCEvuPDwxT/XhG6tGA6nBu+DMx+IG343llKd6LOTBuJXZmO03VEwdQgLqUkAX1oFdbg+nACjFo5WrIKeig5RCLrypR0xDenBKfbq0TyUY+xX1yJbP5XDGImekI7aQeMDoI7UgmDtSWMCFwGwBDEz9rQBuLG9UuGuw275eRU4lALVRt8O3CRiZRDpqxk6HkjkOO1nfETyTLjbRannyiD7j/bApteUw5E53qIf8A9Z5LOb/zGq09hLMjsWwNelVE0kQb1Reg06uLUt8NNwyZvfJRaMFRgVvaIm5Nobja7Zx+MHakhUgTxODClHpaTEdRArUWFMSvmIqGC1Ro9fnBQkpkz3bpEBznyqbeUq+MEknyIg4EWaQGaspWCGhgWrSDQzMSa4PrNIPM1oMZH8s5QI3sU1QkK9TW7/lgyF8IhxkfS6/Ec6GGIA1pfbYov+TIrlysT9KaxHW2Zrd3YYv8fZ7TlpIECVa97sWCtdk6ozXM5+f4hhqcuY4metLwf94OCqabaxeZUAxG72qHV2iPtZqdZ4CVrlt5iCRjO5C/Ja/W749gef0782Pd+b3zoA38Xj/vxp8UvPP9H4tGP+Yl48rOfH/sHHxfDmdn7TrzrHe+M73vsd8VDvuZr49V/+OdxdHhHrFYYrwbjBCO1jp3Jtawf/t1/e0/c9ol/iHvf5z7xxV/+v6cEnAbbIm0E0Qbk2RnYeLjOnvY1ssmT41ms53vxwp95Vnzw5v8aN73tLXH+wl4c3nklhtswoF22T4Al2wGsnkWcTkf7TcQBjZJC2cLzLLkVlmAcH8TB4ZUYQjuTSkhDni8gA4gqMHyY2xWHfTGOPurOfTBvMVQA+38cmNs4HCELOIIaZupMAXqbUQe3G5M4nh5EbzCO4faoGCNlsSvWQ+FQOPCZQUWddODnaMICpGC834+PDhPiS3GN7rAwDpE5WnAATu7oeL8oFyF40ExEDBFOEk/OsjzFyDEGcBqtZdVlnwfNLETtUvVSjo1iUDMrggyoTSorRVloszHcznhjfzb9eM7sFaD2S5DQiovwPRD4IANbMxRhv3a2JQ+ITAokltVc2qTsI03yCuT92sCxZqW6b461SnTK6BqcLYe/50sEqrl0VzHhw2pUDT9AsB8lQ/iMNIFGayqxDsGzdZavIHS8EEjxyM7FMSGCx4eicyFuihw1XpaAc82z7Wm0/bddbOuB/ln7TNqkiuvRED+NaootPWPIYD/hvspyTX1NMip8iYTnGbiCoc5np7IWfUwjO1cg1wy3O69/w2tVlmCkBQ0+RXqYOYboBgvWH6FuJsOM2gxrO3M0wm7RqdrhSSVD78PGQCSJh+HivgvWTMFzQ+ACFVlmI3n1H/wcCwnQniUrs3Va9Tvl+HSY1K/DRm7CT3AWiG6R5fLREM7Bf9MVJ7SjKAqOwaGJPk8wmV5y/mh9RCTbbnhlwVLg8c9L431qAraF4RZeMPxiP3qXOqXnF1r5JHt2DOFy3xNmBTQskWELprNylc+FDFxsip7mzSFb6XSQMaDuLMdpxhhquMiW1wtkDylOnoINNlqKYFUXbjNJRdFS48C/c0wVD6umHPgwcLTQCIIEu/FvvurL4573/vz46v/rQXHja38xXvTLN8aDr39oHB58KoZj1K7R/D+O17/yhvhPL35aPO+nnh5PeOpPx/7+7XQwILoNB3skme3feRDPeOJj4q3veVd8/s5OfOEX3Te+7lseFt/96MfHsD8LOjGOcoEh3ZJYP7crGubX0YemaXTjnz92e/zId//buPaenxW/9qbfjuXyCp//ebQaoJUEbT7c52pLWOEQoX0mGaR4BsjiSKTiJurH9niHA52nx1dinMEmtEQxmJpncQC4E/MQQVYBtogwFDqxWzFbX45Bfydu/fDH45W/8MLY2713/MCTfiy+9Ku+JA6OP5HnD3VEkLO6sZhJTg864Th/ru25x5fZ8mIeO7vnSt0cz1Fn8mypQ94aAgogy9CIUVBjGrPDKfsAcSbuca/Pqg6y02NtUlm8yhLIzPD5GkFWFWRg6ATB6dVBgJukJPwuPp9aunSwyPjQ76m6HyBfOGYRdGobBKB0k8n4mdkPZzTnLFToc4TvRcaIIQC+BhltyeTxs5J4BufCYDknIoHZ3+0reEbb0OG+ZPD2zitTrySVNZnPsm1iho62kP1OJdqQ9VjqwZbh2rJYnFqSYt2tI/DaydnXeqFsk4cYwBlXFSeXRURGEvHIQQT3C/Wv5UxKGwmuYTkvg7r9e3D6pX6cNsGTO4wCtgkAbUPus9ZBcv2tXNWM6nMtdJj97bKz1WkzI83+YP3cLX7Z47o9JuqBeyrlwXkSl2DHgB4UgYFedG688YZTPFx6++jHNdfcqzgm9HNRDIAZEKKMKR0mispdSI+xnzlrWVhcEGBIV59n42c2IiM9R+S4LQJC61QctXmjZKJXHG0bYeDCzm4GkR4kLCztUY8/QeQDqEIQMXqmGP2iJyyhIl7Hica6tIcAJJ32oHBmYr9mk3bCbA1gc7UjKzHt2nvckOQjTKCozFmmlGNqvYAbmal4nQ1Io5QRnusOMjT6rra9ApAbSDnIDst3nYqk45daGYJTLvD7pM33JOhN5AAkpdQSxe8gx+V6YF5o9qb5uVgZX8ajRm2qHVdjJ6R+KzqRAu4MWMEmXMd4cm1c/vQ0vuGBXxIP/cbvitX6MC5f+ki85Df+IM5dmMRpoF9sK1Aa+sgtH4+ffcIPxfv++UNx08tfG//qEQ+Lz3zmo5ww3+2OYjWDMMQ4Hn/9N8fbP/j+eMy/fmQ87P/+dzE/OYjXv+pl8dBHPTq+/3GPi09+8u+j33PPKYz8PFZd1e4wab3XGzGb+vQnL8ejvv5b435f8hXxyzfdGFeufIx0+Wsu3ItR+qLrCTg5/YF6tYrQkRkD5eAeRx8mApFsG/jUJ29naQFyo5A8m+wMY2s4VKvCcMJxWArWutFHPyLyKSShXWS/5+Jlz35xvPyGl8Vn7dwn7vvF94snP/MZ8fn3/5zU+KzrfnS0z2wWWr3Yq2aGtyxrQMaSaBtKrcYiEk2do+p4SgQbhh8/g0PENc9PFnHnpduZAcNuoA0EDgsZ3vFUYu36TjWXQ3UGRBu3vuhc1xKC5nuqZgb0Ct+HwASapjSCi2X0BjLaOBtwkPg3wNqrzESxw1rVrjY4be2KauOyAd7DIs1h8LucH67f2VOZkU3fUdnsPPc4T2gnShUv2sO5bA5qsPMZenn7XDefGfyX+wIJAAUk8OwrYQkxl+UlC4eCGsFqyjIMSuWtYzhXXZO1nOyYqmPW5+HxSnvVMx/d+65Tj5czSORHLbzLvupGEae16fg9ByK4f1xXKwxw1kG2jlNbTmemDaRr9qlr2vL0odIOpP5PZpFbm/2QXmfautGQDpLoXTpm9IgiG6dzbJi4WCOSdFAoRh8absI6gvjQ0fYOsfxss1NqO+rFGEy7pH2q9SGLv9jip6qn6KKUUR4d7isTxOEoTfUaoOls0BqINuKIovBCsyg2G0gUYsbKoZzd4IjMcaggRO2sT5AgmqSBBPbYr8h5dCrENT2JvRhQbqxltqrWiQW3NiUp7CvUe7LI34itS/+zSubZwXozkGSTm5kOEu9vHmQptie03DpobdQ67HlzQ1V6uqaGiO076E+0+T3P84yItrN2PFxobm5E7vxy3T82jRlwDIgag+BnVQv8tdWjHHo6fxXeUQM18w5sVMDZWJ+LFz4n3v/e98Z3POJfx5Mf/zPxvnf/SXzu590nnvniX441ao+diOks4sodR/HrL3tp/P7vvZ6z5n//j/4s7v9l943Dg0ta+/VebO9+dvzWa14ZP/7MJ8dTfvjx8ZM/90uxXJ7EYrmKG1744vjrP/uT+JWbfiuuu8/5mC0vZ/+J6zzJPmXbSTeG40l85JaPxbc++GDeu7YAACAASURBVGvj+m98ZDz35b8cx8e3cU1Qiz937nws1gc0fKozYovNNLwZo7ECdb1JTJFtdRDxawDv7Z+4PaYn63jHW94Ut330H+Ih1393fM03fF10u+jRnMWS7EQI1+MgqwdSLFYMG1/HP33kjnjsd31H3Otz/kW8+LVviV9/xXNjeXI5vv+HHh+f+3lfwO8gUtJdxoLiDugRRN2yS2TILwUxXekw87yr99X1OFfA7TDbbAuwLYzkcDiJg4PLMR7tqhaYyjGYLSuRjUHASbM/LgPJyQTT6K8UJ1ERJM1mtcFmKWcZMZtOq8NtNFphS4BsHE0vM7BzAOD7U/AnYYrySvENZy0+n3TeyJKyTk69XNRj80y7nYKloy0Ekao5QqpN8mmbKMq8qdkZuvb6YR28zlyjzNpoIVi/rnq1brNDsMYzlP2ALcQph5Ta0ax31ak+dDf4ezNYwGtRAiG0vFWGEeX8sGa243x/1vHuDtlqdUztjBwMiaXcBsoQHqFBLtyMNqPe3Jv19+o1i5hEv8BJO1KUau9Jn9eifrXEZdtp+1og1TNcFvawos3wHX/xF6dqhrfKA3Bq0PGXjACVnanwzo3bU8EcsBGmS/PhkrxRcWmOGSoqFYIkdUAgQ8bVyftR8R8XXWajlQelrAWSXKikNEQn1daaPkM9QBnnAaE8bxBE53PW3Xpb2GCAGLIZmb2JSVChC044qQM9VH0Wen4YxY9Q58Fhr+JP7UPln62HnmQb1nSzARAkBszeywp23osyaT+oNuuUc3HdUQXkGqnq4TNybtpA/Dn4L8WiYxg9WMnMTvlM0YBOCTb1XDLj5/uXzCA9hQEGH4Qt9IsBNvIm4pNLaTM4Y2eu+m5NIUHcauV/PeaEowKwmv7sbF1wTcS5C58Vb379b8WP/eyT4ulPel784W++NL7ze78vfvCJT2AULC3MSfzZm94UN7/nffH3N/99fOzWD8bvvPOv4x733onF7ArrK9vDi/Hxj90RD//6r477PeAL4sa3vDuiO6fW5/HhLP7T458Q73jfO+MpT/qJ+IEffUKcdo/SmQ2ZrSwhTadyS6zW6A28d/z5H/1JfP8Tvi+e8thnxpOe8bS4/ZMfUpbZH8c197g2+luI2OGucX40N1K0/knMpsP4yz99c9zvi+8f9/tSqPwcxeFVZOm78d53vyee8cRHxxd80ZfGt19/fTzkex4Ro23YDYgUYOEkJo85nNhLGDqLNo/ojeO/vPUv4+ef9uR4wlOfE//+R58YH3zfh+OPf/cV8cAHfXV83YO+ReLzKCkAYktZNQRwrNkN1DuLV5tRoYcRz+Wae1zHGhrE76mdmUOOzS3wPjtGL2esCRkC+hyNNKWEI8Ume1R0QtYP5OboADXbSfQ7PV7D7oVzzAjh0NqAWXulzj+lMV5BPOIghluj2ENAkrUjo0Eg7aB26cxSdqKiVM4gqwnVfQNtUhO9DDZz1zQydtAa3YaM7kzNjSQvyCbC7gk52dAkjh7Z5S1adPY6nBF5PZH5YuNxUECjkuOpHMUBZy2wvR/Zjs2hDfXk6Z3INtu1cS/jGP2xIKvRftMoFNuMfY5arG25iDLopd5kAXOvpi2dzwENC4GzjbRIQHHCTRKAzzQRqrUn7p32fbqMB6Y3xdizPQjtfYLmmwkcpVc4IdZU0jmbZDgpaWFlryW+B0F3528/8KFTKz7AsbFYn9qHVPTHIiEjGanRVaIqa9YHhOECi5bhaxt+8VmIQNqL4MHsQJ6Iwiwb07q1mMAsRLSgM22yU9XKNP+QNUUscsKAouIkTBKAi+tmoMhWabVQJAQNPshayZGqNjSkM6n1VGWTYpqC6aoBwhiULGiCfVmMUpTZtZFVuzkKdGvlITcBNi0RbesH+80SXuB6nSw32GcyDFLyIQ+1TP6oDhjqPutVCgtnsIBNAJiNaiGLkw3nzIiW8xc9mTtHdZXQTGQaOA8ahqa26OjR18zNVmBjNWTTYGXfGLLIPLJZtxzGeHQxnvWk/xB/8NY3x4884Vnx269+UTzl558f/+Y7Hx7TxTTGw4vx3r95V/zxG38zvvabHha/8asvjsOjy/GGt70zhuNZnC6OCOVtb1+IN7zmhvjJn3163Pjq18a3PPT6uHz1UvR7o7j1Q7fGD13/HXHb8jC+7/qHxU+/4Bc5Y5KHdj2MPmegzugcsa/XNICTeM1LXxq/8MoXxvN+6lfjB570+Lh69VJ86rZL8d53vS2+9Cu/LB7wLx8gBwlP1AVujEwRSMyFePfb3xMvffaT49u/8xHxyMc+lkzT6eE07nHP+8Vvve51cdMrXhbXP/KxMZtdjoc+8uHx2Z93XRwdIRtCvQ5Gb8Drwhnrd/EMuoFxfTe85GXx7r/8q3jGy18R9/+XXxnLg3684eXPjs+773XxsEd8L88QDCKel6gX+P1eHB/u00Gxob2J6Lg3TqYi7AzH2bKBc9jDrDq2H4Ex6YwTxvVoepWfj/cD3kRbDuquh0dXKMbuoc+QpMTPPIYKsP7O7i5FBTC+SmWXVHXprmMB5mfpywPqOCNbGjVSWXqhXNPpSQlgJ7uqZbotSYZYBKmW6MHyRZNu4L7NsDdUi684G0CQL5FoF1GxfrYizJO93+3HyTHm1yozFKyaAQbZuVLpcuDO51FqrxVtg/lDwKD7TAiwtNrkg2RNUAG0p1Y4uEZWq7WUuszZV/v9zq7ddgMYW51PVsDK4L2r+rmdZHVYGsjsvnYQ7yj8kS/XeM+uZ+skacObYRIt9Fpsat6Lr4vf1yQW+v3N9rL/P1vcJiNMzlLq0tfeopOdD/3jJ9jmQeINaNJ7iAQHAa1FZE6WC0PyBNgEBwWN5IsTeX4a7Kw3YdI0NpOJG0eop3BGGyDZZEfHMpYLp7+alCAdyRXh2X5HWplm0xqWoQMmhKv6mWckOpVHhA3F/4H4TUXUmk27NtKeVAHlH9YLVMeAw0FLgzamCtimT5PKDoZkRpfob2K0lsV+JPmIsqV56r63qiNrBwmnUdik+T34T6lF5uefjbKwFnQ4qaTj7+D7tkR28WcUNi1hpPpCtAzHBsYlC+GnemZVCCFvvYzwErzHjcS11oBiHzoTb7zBDcm1dYZ6kABBZRYMduLWjqDb7N/s9Xdidhzx2O98cAy2Lsa3f+dj4nUve0787At/Kb7p2x5M5uatH/6HeNaTHxdf+cBviAf9q+vjGU/8t3HxHtfFr7/lz2KwNY3ZAUYhoY46iZ9/8o/G77/xTfH2990ce+cnwSkWW7tx6bbL8cRHPiLef8dH45Hf/I3x4te8IRaLqzFlzWYVfYogKOvnHLqtSdzywY/HC5761Hjn//xv8QtPfUU86ocewwb517zkhfG2N/56fNsjHh5Pf+GvChbkdAkYNUFusR7H617yynjj62+Ib3nYQ+Lf/YcfjiEyxABLcBw33XBD/PWfvi0e8vB/H7d9/O/iUT/42LjHfXbJxu1hoPNMQUUPTmM+je1JP8AtuOPyNJ77Ez8d+4fr+Nn//IL47C/83OhMJ/GaF/103P8r7hvXP/yRdNIkYFG3VsxnZPU434A2cW7R8oG95D2D/zqo9b+7rYj7K/vbsO/xd+iz4pMBQzMbHE3YfwpVmZ2dc4VVunfuIgk9rENxrukshuMxf4Z9CWepGiDEubPFouixdglP4zrHkz31UyLAgj7s1Svcnyh/DIZyDN5/DojrCaioi89tqaE3KIzXQrM+6xBefB+INxYGj/5SrGXGxmopkuDIKieJiNkLO8EsMvd6GStH6Fc911YassPDLMrlPDsEkhQDQg4QLM6QzAy51AjJGk+wKlt0SlDe1NmwVnIEVcvajgK5AcS7NbAhBxbkc+a98fhuttPxmWWmrlXIpKWw+ZVVytHl1BCW3FRDlINuRnwZCk472DrB1tGrH14vZ4QkQiZS1QYibUCwEcDnGhSbngIN2tty8q6Fdj61v+A0D28KDfLsUp9S4w8TzsRNpl6p4JZNh4B3woFSPJaSSidcCMvH4QIh0Iu6CD5zNsVAzlGR59IFIZp3X58WDxTnxfwwoH5xPAXlUKo7+GwcTNG+cdjhQ05AYNUmAgMO077JTpSskydmUCmkjM2CQ8yBxoy0c3IINkYyPtEagusXRKUMsjiyLhR75FC1EQQNC06W+oWhJwQWEgSHjqxUNuxsiiPNIvHGpqAnTXgyhR7p5EgGqUw/92RZuNpN5uDqdjrooYPjUy8js5Iz2rJ10C0GPSsNR7vDFoOHVK5A/2RuYjLvmoNTqdg6BHhZYo+M4X5Oiwio+2cQtOzFRz78sXjU9d8W1z/s++OBX/8d8byfflz81DN/IR72PY+Km1774vh/6foOMDvLaus9vc+kQQrEGELoMYbQRFCIFCnmYug1dJAiIkpRrnSugoCAVCmhCiiIVIGASC8i0muIMSSQkEwm086cmTMz/7PW2vv73hn4z704kzntK++7y9prr33hb86xTdZZ1y645l77/LNF9ovjDrBvzNzSrr77T9bXu8L6UV8bqLQuOI1jD7GFH71vD735iRUKmuTeX6qyZUuW29F77G4f9bbZFmuPt9see575VbGnnXq6NS7Zh6AQOq+F3nJ76K4H7Y833mpvrHjfzjzh1zb3xJPslisvtPtvv4klgfrmasrPNTTXMYiBX8Q6Bew20Fdn5518oj07/2E74EfH2YFHH2420GEd7QVraB5nF5x2mn30/oe27Xd2tkL3cjvspJNsjfEtVix2WEPdKCsUEJTBcKHc0ckWG9Q1l37aauf85DSrqR9np196ka05cZStWtJmF51+qB101OE26/u7EJaFwejudeax91/iWqDeCIIM9qWyMukJow6NWi8eyO7AYG9sBiNY9zLudTgYZhUIqKqqmEHi8wDfIwvF9evjfFIzOEgKwAdTcaDIbBLrKp6PiRtwNRyX5P15sZ7JWu3VRBmIhICEhhQZZSE4ZTCPQ8ElzULkADTMPIVPZbRzEpv2a17uSP/NAJlC/jlsC9eg3m124/n8RBekGJa50Vb4CKtgtGufqMUtExbxwhNKBZhXH8eTsuKZJbOOq0kiCKHYwhb1p0RvFvB4tDJwFqvDxFHSisSD6CEEucAKhfKO0+JTUhYWNmr42ktCzGhiM9ZxuSBPXrh86pMuRc6ILSvPGa5hN/KAf6jkXJy/vmz4SMWUcujZtDvjtBw09D7mddkgPMHvBZM1LzcIPcNzWDNlhcHBwT4oSNG4p+oL0cMlLT9JLQGn1g0h7t6DRnExf6JfL+CFri7o/2EBa9PgHqI4Tyq8p5llFXVULBFMB0gT8JRm46Fe9fmSpTb/gbttg+kzbMvvbEfoCqutvLKOBuTDd16399961baetaNNmjRFUStbHCqtvCTnCFm1cjAgyU6M/kr4myIjdSwkRriEZNTnVVPlPWEONZPxJQYGa0RhJESKEfmI9J9hzM3YiPiJzc5MGrPV3LFkk+gxWsjJB8rw8iG8eF8tajV02Lnz5Wcmg6lx3DHoGp8VxoXZNBvn84c+xxuF/c/Z+C9nrAL+IqzRj8ktCgCgEJNtkKx5V4EMHsFcxb+zrNIJXGhNwHeCyVoqgeAhElZjw5r22F8etKNOOdEuPuMiW2/jre3Uw/ewo08+yxBPnXDOici57G+P/dMmfG0dm//QfXbBz4+xbXfczc6/+lLrG2jTKLbealv1eZf9/IiDaLjmPTbfCj3QGa2yQnfRutuL9otjjrB/fPKGnXrkj+zn515sK1cutGIvjDeUoWo9IyhZTeMIe/O1d+zmy6+2hvqJdseT8+yKC+6wr02ZZKcdPdsOOOp0W7lsiT310F123b0P28RJX7dif5Fro6ISNdhGW/bZCtt9yw2sprLKLp33J9t065m2ePFbVlPZYGtNmmHH7bun/XfhYhs9cpRt9u2t7aAfHWsN9UJP2tqL9sBd19vkqdNsi29vY1WVItNUVdXZ0s9a7dIz/88K3bV2+m9/a+tsOM5uueoKe/Zvd9up5/6fTZs+jS1MuHfd3lJDFjeGfHl7DRxaTKVIWdj8Dtc7hfoOVH2EEvUnI4vgxGQkpTcqbdmqOpFwOEmlHMiGjBgyVe4vX99dhTY6XxwfHGy0l2gBBTRZ4zZDz+MRBqzYofaS2rom780WGSmFzSJQi1penEPK9g7jGdBhyrpMSx5DHKdnGtoyqrlHHyBIjrnzySchDf9cvpNORvc0G0jvwSQLTb0+/cLnPAaSo2DY97KrnHGkHSFgiMGL7Y7jJ3fDMzV8Z1wL1P3jnHS/IRLjGS0lElXTizIWe+N9OhOQkqhdpg4urU+HlYn+9TRgkVNW6SAPAPJpRGldVn7ROySIiKmnM+j4g5zpqVKdrkvqu4aYu4zzEOW+WCv5seZasRSyIGLmoxzhIOOFRVc4CjX6cJh97iDFaiplo0s0TFUnEX1VhW5E5DkZI2+hAFyrWt7goPfo+Ww/EVAwrFUtEPgnRgy9+a+X7PLzTrM9DphrO+w2h1JpaHhuaBxlH7zzlt1yzYXWtvJzO/bUc2yT6TOtAFWSXk1qH+hBQ2+fyEU+oxA9fdjMCHXk9NSmApp9HSPCCulUerbGkTRwuHQygkRgfFKCDi+236zUQWZiCB5RAaJEFkuiUNx4GBJoqPoCFlw91EFyAG4ZZPOiyTePniQyHAsDn6vmV/zXU+jJMoJ4hzakFiScnYrreT2XMwCrQm1E9U084CBxbr1orMdUiUEQr7DRvMYTA16HLVIRIFDUB3u5zppbxljbyhVWWd3HqFXSZHV23inH262PPGZPPfSC1VQ12SlH7GlLP11gfdZvLY0V9vs7/2bf3Ho7W71qtb3097/br358mO2218F22kVnW8fqhUQZKq3Blv2n1U476lBmFjc9+iydHzIP1C062rvs+L13t1c+/9AevPMJ23Trza278DmFC0iJAVJBGBsKKAN2xx+usRVLu2zi12faOb//qV1xwZ/ssQeuZ+Z71qXz7P7bbrC7511uv5v3R/valMlWVY/JDRW2auUKMoifuP8BMmn32X5HO+/qm6y7+zPOmhw9aqLVN0y0/Xbcyt5/723beOOZds6l19h606ZaX5eO92+P3Ge3X3OJHXTMKWS49g+0W2OTsrm+UqVdcvbF9u8XPrTf3Xav/Xfxa3blBT+2HXbdxQ446lhrbIZDKzKDK8fwYzbLowzg/XM9gOtqSKZZtQrTJ6qttq5xCNsT0NeqlctovOGghG6EYLVUWbD34SDhYCG9V9PQyAwELR2oO6KkgteAsIPX0Yjh+Z7VzCojoAp2qy9kZTEDA+prdCm6cGysW4Kp7gIDWZZBVCoyCbXbhCUNJ5DWyomeoOTgvZ5pdgl7FfMm6cS9J5B71rPgzHCTuBjWs4qoG/o04zGEPZs4+SgvqFSjPRhOEAQNEOyC4Q+HRqFxFy3JjLvDwKw1B5Tpqli8V5y4pJmWcOJBhFHWhCBVqCFrq66HHepgvH5Qtiz1W18PxuoB/A6Geoi3y1ZHxhY2LTJzCsLrpmZtG3m2GHBsfu4ZCcdnw8a1xytDK0bBhJ8skU49lJ4MHZwQayPWTgSH0VYUa5pDATxQ0IAHcW54Hkh+egfhrvQosg1CDzhHCJLz7z3SAkXKHoMtIVeWGfqsoXjA2ttavSYm5ZBomsfnYKAvGnlRr6BkWTaIFvJNakAmVNoHdtwoe/vfr9md115pW20/y3acPcfKoUdZXmOl/mq7Z97v7dH777A1J0yww0481aZMnWoDAz3WUNPEOscgjrkWmH2OqRPcJfEHuptifiEqV+aFiAtpvllNBZyEUm3e4kyW6MsTPNKFQcKOX8yIYrOCsffDZTc16XdMYcrsd//OgEK4EALOBByGxeJScLrZ8cUBoCeZbkiqJZ+RRsaRsUZGzOe0rpPIHPVfwHCulQlZsS9dH5GjIpoT663GXnn2GfvDJefbTrPn2g6772Njxo216kpBL53tXXbyIf9jq1etsJsffJEowZ3XXWk3X3+lfXfb79qZv7vaJkxci3JpFRV19sTD95PQc+gJp9tJZ55qnZ1LWLuGo21v67MLT/2pPfH3J+x3V/zJvrnld2zlF5/be2+9Zv+Yf7/969nnbEFvq/3uvMtt77lzrb0Do5NUywCLTwpRlfbP55+xv9x2o+158C/s00Wf2WnnHGq7f3tfW7rkDTvhF2fZrF3n2Pz777OfnLC//e6KG+xb39vBoC1RKHTQuVbVttjNV15ml91wuV1yzqW2y5zZVuhpI2TZWLemVVa22NwfzLLnX/u7/fKMy23fQ+did1h1RZV1rG63K/7vbPvwnTfslPN+axt/cwYhREzBgLh4sdRvt191pz181yO29azv2T+euslm77e/HX3qqdbQjPIAJpqgnxPBhwKyHAqT0wp9TRh0MJ6DZV5Rhgb3vG0LxoKISo3k+uC88QiICg4LDhT3DugMBO7Z8+hCG8hm6hsAG0uvFAano6vVmrwHEOujzudD4nPZHmPosUTdUQQgfD+MG3o1YSCRfbIVwokqPJ7qYKZqD6TU/SDNuFXjBCGWe2prrddrfbEnGZxi3BcYpUlLU17G0DScGAtFkQcXRSFpL2Pgw059uRcPthMMTyAW2idi8UcZCk6NU4RMqkR8De4HhpWj+pSVb+RQWSfN6nxeasEBYSgA0DiCsEKC8F0BZcdsRlaWPGCOYRFR8sH2D3IOpfswBzJE5VJ42mXt0PqSAp/IINX2JtJSprhDlm4Q9YL5Hncg/wn7ie5f3c+URazX9EKMw4XRGYgg8QrmbFKEDrQz7CghVeezRACT21+pBiEYie8sKw1K3wNPpD4fkDM6I/BhyCwdReTBaUaYBg4zQ3TtRiw+RKa6GKrDYUGhZpD1OwKKQTTLk/JFhQiQbFixvSAYDWbhwo8W2B9+d6Fttd129v299mGvGf7+6ssv2YN33UbVEhiD/Q873tbbcH1rb11qH73zuk342iSbOmUTbgYuMB/m+sYbL1lj8yjbYJPNeePgGD9453V789UXrFCQhFxtXZ19a9ttbMamMzO6uIZ2OpWa5By6zSGMOG7KPKgZQqHXDRw60To2sgyOyDaKvvQhFKxOHFq2+SKGSpqaU9bW8H5KxtJJgz8XSkC1PswaUnK40VGjjSHXsXm0JCG+nAsc8BgTkYJYZNFLFhJcqEe98/rb9vsLzrD33vrEWpqb7czfXmPb7bQL4e0Xn37CTjl8TzvomJ/aUaf8nLq4yz/73D56701be/Jkmzx1KskF7LEbNHvqkYft8rN+aced9hvbc+7+VuhZzqivsgJAbK29+tzzdsHPfmSrW9tt+ubfZcAGxuu0zba2dabMtMsvOd222Hwz+/2dD3rLUkFz+Titps7+8/Fiu/eOq2302HF2wJFn2j033GznX3KSfb1xHfvWrC3tp+ddwPaO5+c/ZUcesof94rQL7YcHzbXOnlZF/b2V9q8XX7bLzj3D3l7xHzvnlAvtoGOPVc9nqdw+ee8je/eNt+z+P95i73z8kl077wnbfqcdrLdntVWX19kb/3zJzjv1BJs0ZSP75aXXWXMLWHt9VHfCvlu8eInde/Mf7fbrr7Zx40bZ3ocdbPsdc5g1jYBwPeC2Lhu0XiuzauvphCOB04dSUkDgckLIHFhXd/ZqGFFAor0wzk7YQlALo42/B6IUARAIP3mNUahQJx2k+h8jw8RPfD5KDOyZbJB6DCxafZMyLhoy36f63DHZHoMQAZw5vkuKNSD0aP2Rucr8Jm+bwucNd2p560eo+UBkQyIDsc/ifWT1grzl7QPYnzkBCMOIK6zaJ4moVgc5SBEaUc9FSaeMU01ydEfojcweiDkRqMBOsrbqspfslx4Qu5alIrSi4E8enLBW6MEwetQpQJCokpFY5W0f6IKleLw7KGZgWZYp9mY8ok+bCj3OocDvMYHFyRQiSHorCNjscGE8T74pL+WwRSyQMt+/cjpVPog9r7NmBxHJiMxrJoUnGxniLXq1RMojtYs35AO9MzjdBe3DQUZJL5PBy+qbaqlisuEHhOtFB8kRP+FV/UnUJav8fGGYKghHZq19SmoDEqRKfzmnBqRUaz7f288idixC1gNUd2XvGOS0BLH2W8mhEhgZTJNf9NEndtWvf2Xf3mkH23nO3jTSS//7mc275jJbY9wkq28aYR+89bLtffixtuHGG9mCD163Gy7+pU2cvIHte/Bx9rV1NjAM+MSNe/KBP9r999xkG8/c2g484lT2eP7jyUftib/cbc0jx1jLqLHW3t5qSxe8T7jqoCOO9NmTMaZGgcBXixR4puVQa9xwbPpUQxAR8hAF/mxlOEgQEejQFZMZEC2UhC4eLRzZjEplQ1lE5AtIx5HA3k60gRELh5nOEiSMGqxah1nDacbfw8mmKII2Yp65KgKGKauzD95625586AG7//ZbGNRc+PubbMr6m9jVF/3S/vHoE3bro3+39aevaz3d7YTngqUMGJwMXMK/Dfb6S8/bpf97up181lW2+TZbWt/AahpiEImw+QDDL3jvfXvqkQdsyeJFts56G9kmM2baBtNmWn39Wnbtxefb7Tddaqefd44dcMSJGUrQ3V2wF55+0l586jlbY/x4m33QgTZy5CS76Ben29V3Xm4bjVjPTjn3F7bjHrswWl26eLntv/0WttW2u9nZV9xq7Z3LbcWyJfbgPbfZoo+W2sYztrE/zfst69qQt+vubrNli5dae2uXjV9rso0ZN9HuufUy+96uP7C9Dz/SmmrqbMH779p9t99ij732D9th+vZ22MmnW11jpbW3fm6tXywxyAc/Pf8xW/TBQmtpHmUnnHmmbbf7dlZVDSHpkvUOAPfAei9JhQaBZsn3G6UV9GA25+0IAZNh3eAag6QGlIfBEn4iwC0oy0HdL+43Xh/N/lKn6qUsIWTrKiFPOGgMluHoEMCENitIOHUNTtIZMGtsyWuMMNiA4HF8yExjDuUAlAAAIABJREFUPaklBAMC1I8s5lDa3J7blzjHIAVpZ+Et0fCSXwPgiFGz4189Y+OvKYs123dDa/lqEZHSD16vQBprHgPBhaDhUcbebF0P6qgyoFP9DzVf/CTcS/uA/3UIFE4XpEUS2ioyCcjcWcu+ZEQ/70WP0Vi95HTIgUnfFv2+4krwu12gAJ8NqB3nDxQv9jjLKkRX4GjL2cEQkDWZ26agXm0l1Vnzv4KToTYnnLSSqxxi1bXO+ypp45wsSdKnO8cc8VIwhaUdyUTWeggtW1eDylAE1wnnekBmGCIzMqZaDKIjqyQFjepYRGWVVtaFDBIGCQ3yzFHhtjBaxqwK6iuUJPMMEqltSfJXeLDfjvUnKfAHXBDwQAYTZIXlWJxS4o/JENp0ReuFPipl3qAu0WLv/vttu+XqS2yz786ynefsa20rWu2vd91k/1nwrh164un20bvv2nNPPGA/POBIW2/6RrZ00QK78bLf8gbM2GJr++F+xzL6/fC9V+2Wq8639raCrTvtG3bgUScSLLjxyl9bsXPATvjlxVZbX2MLF7xvf7npaps+bSM7+JhjM8ovBKNRixRdvpKSYJDg00LyGiQzVRXJOSnCI7WUGJAyAcNQxc/YqKkjSwkxgEHhNOggneIc7TRYPBlLEDARhAIq8uiQ5GBHXqPBPzQq8d74bva9cqq9jysb1OZLtS91B/X3NHMVxOTnX40xOuqB1LBfiBAgKu+zV559ys772ZHW2QOVJLOVA2ZHHbK//fTs35qVF6yvqIkbmSH3+Z2aq1htSxcttPkP3W877H6gTZ48yQo9q6y/X/P5onaOejGQBhBnoEKDjQQUo7cXWVWvnfWTg+yfL75ih51wks3adW+rrqi1px6/z+Y/cqdt+705tufcI2z02LHsg/zVCcfYrY/carM23MouufVWG7dWi/V0r7ZSX7UdPfv79tpH79sNN/3DVnyx0G6+8mxrb19hBx9zph109Cn25EN32BUX/IRzJteYMNY22HBz23a72bbhpt+yEWuOt3tvv8puuvxcGzGixTbbenuyFzfdcpa9OP8xe/DZBwyaNw0klg3YWl+bbNM329Jqmhts7Unr2qQpG9gW22xjNdVgrIrFqToRolgZITHAs6JJxl4O5l4opUT2iHWA+ZSA20goc6cBR9jX22ONLZrBGE4Hf49ZhrFOBKdWqieyo81Gjl6TayV6LCOrtPJ+7ik4wqz1YsAoOoD3yAn0kwGLBzJYNoNj7RE+dpjRa2qZFGQ24FitY+HsWOt3hAbnCQPP1iDCgEKyKOrtAQSHDbvalrSqMckIMDMopiItReN8jOxS24GT36jEIuKOSIxi3YM5jt5PZI2oE0MWb+QYiDMUmbVyFqvXR3F8VDYrR9sIEK5+6rnC0aokKlUZZZtygIHq1aC8hGzVx401jRil0X7dICtCLrSBXQcIgOrRi5rJWQJ+dkF0tJfUNzDJQJ8nzh9SgrD7+JwyTBMBoYe1e8gU9pElDalB1FlB5kK9m+jTQA7lh2h/+KFUUAH3CMS2uL+BPAJBQO0U6m4cNZZM40hZynFN8NnRmSESEhw4ghfMVg2ob0CykPCLPrxBrJ98ViZZrLqtcIraTLVoyE8cZBG0al84rCvgpsEtupI9mE8xHgSRiSSnBthjJkctPJ6Gj/0/uJFS2FEUpc2A6LKI4nE1IJgme/2lV+2ueVfbxjO3tB1m72uP3/8n++cLT9mBxxxtm261tT169x32/PzHbPa+R9hGm8+wBR+9azdfebWtOX4SZ/Vtt9Mc2+xbs+yBey63RQvetfr68SRhgHbf1bna7rrxSuvrKbczfnOTNY+stg/fedtuvuzX9s1p0+ygw44g0xI3pHs1mrfLNSHDlWfA2gtMH7XOGB0VwsWqaymbiygr1U4NpxbRX9ojyb6zRMA3FlKmxuFGAJsmdVLxOrZUUBAa0eDQ6DoIE1xA7EvLC+0i4KjvETR81S1c9T51mmAxsn6LerDYeHgv6rp4BH5fWQNKhSBeZHa8Dr3ltvCjt+1fLz5tSxcvsnU33MRm7T7HmlsazAYlLCHpNhdU9iwZzpsKQTgOIBpV1VYRBLH+IolMeB5QJuGTKmhy4voDn0IvK6j6UmVqa+2wGy453x64716rr6wh7D524lq2y157sdbdPLKJWWlfT4Mdv9cP7O8fvGIXnXGR7XPEwVZZWbRiX5fVVoyyv979Z/vJGSeS/gKAd8Op69lxZ5xlW207y6pBbBros/ZVK6wAJZjaahsxYoxV1VRZVX2TYUvBeH38/hvWuny5jRkzzlpGjrcJa02yYleXPTf/AVv6349t5JjxtsbYcbbetOlW31ht/ZVqkMdsR/Qsk2ABW1heYQVCYjBKEMpWeaOmvo5DkTVXUWQG1pQg4uFZkuabAvrrofFZ9tlia2gcQecVEGRHR5tmZNZpsDm+J9YS7g2YqvgJWTllgCOynstANOJ1eH9DE1q1cg1krI3e7i5qlU6YOFlOtRuOWT2AcjxmzY3NBhk3OP6A/7DqIitSb2HBmpobaFChCdvWusKax4yh41+1AvXScmseNcI629oI3WIeJj6/vW211TU2WVPLOOvsWkkH0gyHMFBONR/YKnxmoUe6sIHmRLCIz2cm2VuyukZlxkDVINAgrWnNS8TWhm3EebW3Ladt5JQktEH0ypFyLuiA3o+gA//Gd/534Ue29qQpHFG2/LPFLCGsOX4i79tb/3rRxq01icgM9tini963GVttx9c+dv8dtsbYCZxo8+Fbb7LGvcucgyk9+PCf5/FYvrvTHvbW68/Z/IfvsiN+/Ctb++tT7OE/32Irl39uu+9zGL/vD5edbUec9CubuuF0e/C+2+zDt16zuSeeyftx2jF72Ox9j+TnPvHAXfbWv16ww048k0HykT/cynbf53A75pRzszUVwcvwDBJj2pCIyIYqEUHgxuy1Cvt1hA2G0phXPjPYOexVpqaTB9tsvUPfO2wbh3CXy0EG0yoi7AxkhUIkHCTZiagxKc1UzApShucLCSsVRrmhrpqyZWRDAoLBAFE20+ZFuM72Di/yYugmKP5S8MecOg0AFbyBjKWxCYvH6cVWYT09YExW2cKPPrF7brre1pqynn1t8rqk+H93pzm2z5EH2PKlS+2pv95PQsUOe+xjG86YweziqgvOt8232cU6CyusvbXNps/cxl59/q/2nZ1+YO/++11buXyJHXHy6XTKLz/zpN15w5W2zvrTbIvvbmPd7V32z+ees222/pbtfcChVtcgAW8wV2EYsHnRLoLzwIJFBKwJ9R5qu4fCRuIUdw8MUpkpGKHUGQ4l+ehmpsXjyO4im2T9yJmqAV2npIQ0s8PCCiZqyuYKOBXPRzsHz2Cwnwswghk4v3g+iDyKtsW0xQOvj0nuivRBylA9t6yqirUazD7UWmK1msZdTEGtidaVn5Ph2VAL/UusDxn8iJLxvmgjik3FzWIVBnEKEB9IgIDoOhh/PqAW50kBDKic0+NiZUNqT0y+Tz9ZZO+++Zo1NIywb2y5nY2fuJa1ty+2gUHBuUsWrLA539vMmqsb7bYnnrUJEyFQDvGLktVUt1jJGuzJh+6zO2683GZsvpX99NyLra6+wla1fkbIMR4N1ZrgQLHq3l7rQUsICWflNJzKGuqsp7NAYQMYOxgBZSZaE8uWLraqWoh2ryJRhWOxXAaShAYXA2fmMzBghR4QYCDgrr45ZB0wgrjuMLq8Gw7BizwiVRsIhCgjkIHCY/Sa47ieW1etsDXWGG/NI0eT/ASm6eR1N7Ivli21L5YtYY2QtazyCr6ejrK5hd+HYxq39iRbufwzfubIMaNs6ZLF7GGWfTD74rPF1tw0khODEOCtXL6U9w4ZJSTRQBIa8MytprqZjgeGc/Qa43leMOAd7W229sR1GJx8+N5r9vWpGzGj+eSDt5nJr7vhdF4PBNpTN9yIzuat1160tlWttsU2O1tbR5vdfdMVtvPu+9hG02baKy88YV98vsK232mOFQs9duEZR9pehyJA397+eONlFI447tT/47U95fDdbbe95trOcw6122+83N5/41X78S8u5jmgt3eLbXe2o04+y26/9iJ74O4b7LZH37De3i775XF725SpG9nxp11kD901zy4682d2y8PP2YS1JtuZPzmAClgXXnGXvf/mq7bXrnvbHffdSsTh0rN/Qgd59u9utZVfrLADd55hJ//qIptz0LF29cWn2duvv2DnXnEnj+34/WfZD/Y+zPY85Hi799ar7PVXnrETzviNjRm7ll161o95bw750en2j8fvt3tvv9b+96IbbcLXJtvt119CSHv/I0+2z5Yssj/Nu9J2nnOwrb/hdHvp+Se5Dr49azfWc+/8wyX2nZ32oPN867UXrHXlcttimx24l+GEZ35re1t3w29kLUOwbVgjQfxMkwLWfR38wDrs4RxOBXHUDGYWjjpyiWP64HsioOdW93/HtBiu97JyK2Fcoe8X+DoQ/DBzFXZB0u9D65plxYHBwRigSiPK7ETRN1oL4GXVayLnCeNSUwPILPp5AK1CVkkQWGQscJCgCdMIU5KumicHBwnDCKOA78UiV7uApnBUAJZgzb3SPv5goc27EvXGNa1Y6rBxa21kex92kll5B3H85x991J5+/CGbfcCRtsH0b9h/F3xk1/7m17bT7ANt3Wkb2V03XEanuc2sHWzOIUfbXX+40b5YvtgOO/HnhCra2zrsny89Zw/ec5MNWpetPXE9+2zxEps163t21I9OsUJRjFzK6fWgflDM4KeAojjOCNkUmGYJUyxgq/SnMkrpubK/EJNAqFQxTO/UWaQxvDPDtEjWKmUCA6FuEXVfOPNwllgQ4XxDf1PtHcrOmJF5S0kYcmSB8UizXnwuHGXW3uJSchIREEsuHqoVKuLnDJFBjBkr8W/oXc0yEA4YTmuvgIaLDNSIRvRD9xdzSNWaE8YcTi+y5vpqIBlij+IhSEXKTYw++/G9mG7Sy7ULSjwbx1EHL/VbXX2zNTSO5GtRG+Sar8dswQ6OzPrnM6/b4YfsbfvusbddePXN1tWN7AP1Pdxv1MJqrLK+xbq6O2ywBJUpiW1z3JLT8NluMVAhhapKo0GrqBU7s2+gKOm3hlGMmKFCQ8ZodZ11d7dTqCJqcZ1dq3lezc0tdEhweGtPnESH9P5br9ka49bidIylSxax5DFh4gb8jpefeYwZBbKM9954lcZokxlbWfuqVnvxH48yowBk+87rL9lAf8m23G4XW7zwQ/vH4w/aBpvMtE1mbEmjic+CktGqFcvtqUf+bN/abhca0L/cfi2zsD0POY5O8cF7bradZu9n0zffxs4/9QjDIISDjvm5/ePxv9qTD91t+xx+ks3caju74PTDeA4XXH2P/fO5+XbnDZfZvoecYFt+Z0c7+yeHMIuc+6NT7YmH/mj3//F6GnoY3jOP3ZPo1NmX3mnzH7rHbrjsLLt03iM0vGcct491t7fZeb+/215+7lG7/LyT7Kq7/m5fm7yeXfy/xzMz+9m5v+d1OO2Yfe2aux+xyVM2stv/cLF1dnbY4Seda4sWfGBnHLe3XXDFnbb+xjPs9ususkJ3rx12/JnW3dFhZ518kB103Mm22daz7NH7brOlixfavoedRLtw7cW/pLOYtvl37JUXnrblSxfbznscSMf817tvtOmbfcc2+/Z2vF943/bfn8Ms+Z3XX+Y62GyrWda+cpV9uuhjW2+jGST+LFu2mOLokyatx2v/3wXv2+T1N7Hm5hHMjLH3g5WMdQEomkIqA0AT1BMZZZQIiqS9LeU0wJtRC422vUaoH1GdqoJoBMgqHW2tDg1jaLTGdwFWhY0SEtjA71WdtagJQf4deC3WJohfUaclCTFT68nMhxRsKBzWZ9YrtAPWBfc1JpAAfTQP6Fj/TdR/8ElpuUr12Fy8APYgBBEGBjXLE2WY3DGmDrLcyoqlQSnpeORJZ8UJDzJ6cJCsFbKArJYPNKVG8RcbB3MEMU8QijN4X+DzeH8QeZA5sLDrEbE0AMXshFKOCq3STSWiW95gSxd9btddco71FFbb5PWn2K57Hs/ai0b+mD36wP32zOMP2e77HGwzttzaPvrgTbvqgnNs972OtO2+v5s9P/9he+/1V233fQ60cRPXtrv+cL19+t8FdsiJP7c1J6xlcOIP3XObPf/UQ7bfEcfb1A2/yf6ziRPXtEOPPYlDkZlB9nYSHkEhG2OB8IAxgAETeUCTHFjrYuFeNOGUUYrrgOfZh+nwZkCuuF6IivgeDFuFoeZgVCn+4AGIMIIPUt2heOKOQ5q5vZy7FwV8GELBbdoMgJqCjRfwEHrU4DBXfL6UdRA8jwwCD0TleCz86B1bY8JEa24awWPHZJZRo8cyg1z08fuMzvEfNis+F5EoNiQ2/cjRa9nYCRNs2acLrdhXpKECvA6BB2xkGO5lny2yRR+9a9NmbsXNseCDN5ghrbP+dFuyaCFfu/m2O9JRfvjOa1wfINx8/uki++Dfr9oOu0Nard/eePV5blAwlJd9tsQe/fPNtv/Rp3DzP/PYfby+3561Cx3IA3+83vY48FgbPWZNQk/jJq5rm269iy1Z9KE9eN/v7Qf7zLVx4zew6y+63M6/+iq78JTTbc6hB9tNl51mBx51so0ZP85uuPRcGrztdj3QPvzgDfvzbVfYXgcfSxjruotOs21n7Wbb7jDHXnj6UXsOajpHnUxB7d/84hjbYrsdbcc5+9nT8++zF5962Ob+6Exrbh5lpx29p+2651zb+9AT7S+3X2Vv/etlO/7M33CDH7//9jTE3599oN1721W26IO37aQzL+U1P/HA79nBPzrddth1L5t33W9s9YoVdvJ519EZ//jgnZgZbPf9OXblBT9jxvW/v51HI3z2Tw6y/Y44hW0rN1x2No3bT8+5ggb8lqsutB1n72+bzPiW3X7txcwE95x7IjOx+Q/fTShtjbFr2c1XnGMj1xgvCG7pYnv6b/fxfZOnbmQ3Xn4urwecBDI23Es4EDz31N/u4fcJuvuUDnqdqdNs7LgJ9vrLz9iIUaNs0pSp1t4mh/GNTbc21NE+fu8N3tMJYycTwgX8N3H9jZh1IosFRDlh/EQr9nZZ++oVRCtg5JHFYl1iP0TwN2JULonHqiaUeUTRpfFW4z9QCCkDBXrT7wq30S4BKBYZDBIBnFOxt8/qGoUA4HvxOuwPGE1kwpqaUmld7aspWILn0e6E4wLciwG+cKrYK4DIEdgxuM4IR/18TTA7o5actWM4dC0vhvqnCFpR8skQLPRWegsFEJV4wFZVkVNRQVZ5aMalaBfOBf3lKa8woNLouUyD9eCnBEEslLYiiyTa5XKBEQDjuBGI4j1ty5fzvjQ1i7zV1Vvg9UaNEwldOP/wOVlA7T3wUcuMa0YbDMIOGTlRc4wMMgL+SvVBolke7RA6SEXigILkfQVvcXHRAQqpYgZJRrFqbVTHd8JHzJQLJpgUVpSdIIOMiyqKM+qRLhqN1nDeeOlVfvLOh3b1b//X0HO519yjbbNv7Ww1dc1WUdtv3Z1d9vBf7rHnn3zMZu93mG269Ta28IO37Te/+IntechJttue+5ARt2r5cqtthDxdnd0771b7dPECO+CYk2zUmDH27FMP2b3zbrTtd/0fm3PQ4fbF50vs9ususSlT1rX9Dj2a66KbE9+luLP0vwut9YvljICxyBBJY1Fu9Z0dbeFHb9m7b75K/B3O9PWX/05nNW3mtxj5wRCDEDJpyvr2ynPzCTVtt8scXru7b7rMtt1hD1t/2kxG/B+/87p9f6+5/Ow7r73Y1tvwm7btTrPtXy89TSMDiGP06DXt9j9cwus358Bj7aN3X7enH7/fdtvzUFtr0hR79C+32crPl9hu+xzO73/43nk0asgWYOBgzH540LHcwDCcMMrf3OI7fN+S/3zMSB+o6K9O2M9+eOCxtu0Os+2pv/3JPnz738wIsMkv+uWPbLNvf8++/z8HMsvA8R38o9PoMH9zxjG2wbTNbde9DrUXn3rA3njtBTvipLNoMC85+8c2dvxatt8RJ9vLzz1h9912tZ185qU0iFf9+jQOJ9577kn26nPz7f47r6fRRu/sQ/fcxGuC88C1vuuai+xn515lI0aOsj/eeClhydn7H23vvfmy3XjleXb6+ddYY+MIe+CuG3hMu+89lwb2pivPtx//72+teUSL3Xcr+izXs2132ot16vvuvsgOOuZ0Gzl6XTvz+OPtzkeftPNP+ZnNPmA/e+DO39uehxzLNoVH773Npqw/nbDcggXvMJvZafd9rGX0WHv64T/Z1A2m2denbmJLFi2w/y780KbN3IZ17GfnP2DTN9va1p66Hp310kUfc6IHsvxXnnnKpmy4kU3ZcAanlSAj2OAbmzP4evNfL9iEiZNs3NiJtuqLz6luNXHyVKIyixa8z8ARAcLKLz7jPl5j/CTu208+eNdGjhlHtigyKBgKNeDX0MEAjoYDiQHIcOIwZmitEAEPClhNvO5AfOCEkBWiNo+sAgFWKDchw0UmhDUNCThk7ojYsR/wXfjsvqKYlajF4m95j2XRujpWc5xdOBAMkUbvaEvLSI3WcogYtqnYCYGHCmseMdI6ezSdRhKURQqeq/VC5BA4muGC2ySVRT2WpaJ+EjhiMHDUXmm02SMtP8G2jvKhLSVphsKkArq13l6B9+O42lassM6uDqurA7qiB9YreBdSKhLZhrrYZJOgDUMtOug3ViYogQbyF6ITwMkqkeCEg4jvgG2FWAqyyZC2JIGrGvV42fpMNNWDcaEjqP25qLonOqGoFA4Jzb9BEArGrlD7nHcR9edg84sFm8/MFecgBNIlHPBVfYrtrSuYBDRSiKHc2baSp+N6cWWhCG7wOZL7zHvEieZBS9uHxCNVHcRkKi+95BBrOMhyK+sq9Q+mpBCcXo1nkCKYSFpKBdJyQqzU+fP+kZSlCXwrWFTQdCUb2y8AmlwhAl3oxQYSzTjts5MzxRRzRAygIDfY+2+8Ybdfd5ltPHOG7TJnP2tuGkOn3NWrjf7sU/NZR/z+nANtk01n2rIli+22ay6xzbbe0b63+xyO3EEvD+pb2CR/f+QhW/jBu7br3gcyFnvsr3dTKeKHBx9pEyZNsuVLFtrjD9xtY0aNsV3n7E91n+7O1aoT1dSx6Iyi9BywY+vq7L47ruU63HH2PrZk0Uc0fnvPPZH1oWceu58ZJmAURI+oOez8Pwcya4KDhKFBVI8HDPjMrbbnUF5E2suWLOJzgC//evcNhJs23/p7zOb+s+AD2+K7O7He8+z8B7nYZmy5vX3x+WL75IO37Bubb8PnPnz3dUbfG0zblEYUjpWtDo1NtviTD5kNrrfxDGbC777xqm00fXMaMGQIeA7wGh5v//slG7/WJGaUiOTx3PobzeC9RVDQMmqMjVljvLV+8Zmtal1BqA/3Fk6hoa7B6ptHWE9nO9+Hz2gcKYgQx433gfyxfPEimzh5PWbjMXYJkT+MLbIgRtXllYzOYaxw7ZHBtn2+lNPr2X/XgQzBrKKm2roLq8moY0N6v8abAeKNzdoL+b66Bs1LLGKQMAwrmMoFq6mDNCG+q8bOOOYYu/vJv9s1v7nI9p57OHVbJYmIIbCorWKAtEYnRQQLtmxNTUTjiLCx1pHhS0UKrE/Q5bu7O7Pxb8hOYOBqaxs5OQZYbL9T6BUJQzKx3Pp64LRQ/6wm0w8MRLJH66FVqiwBwVya/aAUiiwBWUhkPLHfg4Ud/XopmS5qQ91dXZwxWg1mY6lEUYDYD/gcQOq4/gGDS2JQ3Pr4nkqIe/iwcByjxLuFqMCI4d5QwaTUz8/Co7q2jv2YpX4wXcFg1Xw+GjkHxPA7CUOmvkGcO5VvUEtKZNZQo4YDDA3iYM+XoynfEwAq2ITWqUOEPFYcNxjC3odIO5VNrI+eQPV9Z5kTcR/BepLolAOINg86OAzLpmiA1rXOteQsV83slJGPvDG4CRr0wHP3+bdoxYjXhlJOaLhKLQhSkZrkQy1owqOqVWeiAeRwhcYtSJVysUT6YLuT5nv0aeL7Cpmwt7PeqTGr3zm/lPcHLHlocgOa7eK5otxAJ+znGERF+ZvokHByoMOwsAM4F5CKgtMRcC3OQb2kobGrdZWxo/06KpFDwFMhJ4zsmc4xxhhGWJHDrGXtpb5BfFEthLSdAYTJFn0ut8Zs0iFYvL3Q2UHqb9TW8LeY9gD0lFRiV+uIDDIiDxJ6vM9GBARAlQUqFwSTjm39UOwfqLT2jtW2qrXVWkY1WXMThjcDtkTtRuFc++ou6yateCQb/KH0A6mv2vo6a2xosCLSXWqkKnXGDQIJBDcIOrJdnSAu1DJKRWQHowsoEjDLiJEjJNnVh9e1E8JhJoxItQZMPsmvlfrEtuN9DW1DhzNwjrHhA0pIgwJ8d0SqWeTnOqyxUBDJp6Qdbi7XtRze3xgLIub+xe3GecW90KIXDZ/fmY3LkpGPWZ40Uj6OCE40CD+Ybo+INNpBsBHwu46f/6uxWM5wRaaD4xSLD6w8KMqMsJqGOg2/5luklMFmae/PAyMV2U1sIsx0DAcXf6uvUl9cwCcI5jp7OqyvvytziOgH5KxTF9cHhB11+EDTSBvvQXM9Jo7DkZXb8s867JCdv2cL2wp2//2P2De32oIBE2uH6HeDA+grWllZldi1LE2o5zD6l5H1onaNz4egPeCuyELALK0iqoK/VTvRC32MUK2C7F2RpQyO3mJZopJZI6F6ivh7/5lH93FN2Mrg9U9dWz7D9in8nY3g6LVL9XK9CZvOwkX84Xw7V6+WcQwyj98v1a1iOoeYxSkZjIPROfWmQs67m4PZeDiomcKQ9Q30WHVtbcZyDjgO2RZbpZyBCgZncwtaQbQ+yHhnjSoXD0fwxKwVeqR+rAgk8BoJCuQzH9NsD0GH9kUuxTbAlomYDlLBQIvUMirCiJg51p2YAAAgAElEQVRG++OPyOyi1qfPQ71br08HUOMc6ST7itn8SpwrMukMpXPVIvojd2RsCfGRU+EcUm4D9pEGhg8drK7ylgaeQ8tUDrxEKkqsl7he+frB+pVtg13mnmOQoDmMOK5gqfdTDCBX28p0YrOro3Mg4dOdJ5IFfCZaS+BHUvJgvC32uQJRtZzAQeJ8APXnZSS00OTC88zWMXfYZ0Ny3q17+txfOSkn1wgUwYYknWw4XIRgVtY+0D+I6KWSmpkicARdmRsbxJw+MYUAHcTijcgrbQwvkX6txR2RSRwYNjecmdo83Lm444VsFJU0WMPT+zETD43OIhABLuljBBsbA1sOTlRSRrkCezaTEguVI4gUyeBCUX7LewajkBvEFCg/gOGEj0UGoMivSKi5u0vyWVU1NRx8HE3WMFK9BTRBd7Aozoi4siqTyAooAddUTEoYDjErhzJPuYSyoAPRTbQ0gAjDz03IKSVnkHJR09FJ5UYZgR5Rb4h/ZwQbv87ZYgw1HWe8wrEFmYdRaVlFNtsvFRaAoyzhO4dFr/xuX9hq9ymxjhHwGP4GUkvTiBFWT/F2zLeUM0xFJsJZkg2Lael9EoYPRiquYSNITkPUNKTGBGMckTtbXtCo7Y4kbS0IdEOi8SCTgUW7ymqqG+zDdz62Q3belc787r+/YuMmjvFASEYV3YBolwKhB+sMzpHnjoy1opxZHtYr6vZwdOyxI0HNI9teqX7EMQQUxP1C9EXkNmpietsLgjo6U495Y2B2BF+x53AcIQCA31X+kIGjXFy1mtRx7VIDxUiehDPU0jqtY9Uqa2xoYoCm/j9lcbAP0aQdxI7gMdCQJ1PecUxd7WCCq66uXsKi9ZV6SJTifRnUsAM84nPBOASagAHOCGAjQwZs2uti6cNhxSgJ4XNw/XhMbpzTXrvIPCEZB6g4UC8egNtA3C84XB6TN/yrVMQxOBkcmsOWum7MasD09igsTxJke/AZQHSid7J99SraC7KLQYwpwzEpgwynBecXQ4f1fpFr0r3Nvco1FjZOTlWZerX3UaLtB3KClW5X1R4TszTjukWdDp/J68fPVTYbjpqv9X74/FhzbeeYBhJBfGTTIHTGlsU5ZH4CyYaPwIph8+ETsHYQWIAchP0IFAzrMXRy8f3R24ufcZ9I6nF7hNeo9oqWsCDl0PHo8Nn76P8ug7NUFln2aeuKwYh+tLFKdALoccQDJxBGKBwYIyP2kUSDbT5lQq/J5YrYNJ/o+iFDI1PWi8LRlhBRQxh23BCdVMxhwwWBfLXDKlkQFwwlHXsskIwdmkQKgn80gkqv85FanOTkmdCAeui0oQpsII05aVhoNcgSMGC5Bg2zRYrWou7R3b2ahXoQX9LWAsoHpHCTZ0XhzOK14XxwbQYgJO5N9rFI0gwwmpnZg8joHVcqzxLT7D79nthwwyENZIr4LBplZ6XGMfCTvcbMAb5oB/I2D6rr+O6I7DWy1RA1x0KODJwkoYoqa125jNcXUHC8L1pX8qxYC5d9UJQ9q2J9CLA5oSGwh2u/rHeZRs0kVeSAnHqriD6IlMbvpm6lWV8RQ6ixL/qstrbJ3vrXm3biPnva6DUn2ryHH7fGFk2YQE2NdRtGrlDm6OeYNe4R6u2GaDamIEhQQcxWrWWdH4SkQfqqdUOVBzZ4HplnKDTDOebrtdIKdA4gzNVYGe6XGz8aMxo+7Nt86govImecQt3FMyzUnxIhbpeR0LEl49kwc7GlZRTvFTMfzjsUzInmaVw/IBwxxYX2w6f7YI3ADhCOpfoNbFHOWibCw2kgckJQ4IlMLljXCNzhdNjSQrKJ+uJk0ANo1QIMchzIJjEhI4w57he1pGNUk0N/GPSeOVWcOyHDL8OFsosQQ4GTh1YqzjMf40QBgwTGY5+31+FUo1PtMPYf7BAYsZRYKfWx9ID7h1aTqEOmdhH3P2q1EjuQc4yEJs24aNRDLo2TM8QhwSOuL+u0JTlpPMK5IM0AlIr3h0OGXjYDCAgV+DlngTgz9lxw3E2BllxyfVBnDQ4Kjjl4Jyjd4buamkd4EKYabIYCeJ9urFWUjBBIADGMBAc/gwAERC6tOyLYKJOaSgbrBMGKz+miKIP8UkbpDnJFd+cgszCHQHARofuIBQWDAQiRUV2mOCDZuXhwKITPQsTrwWLFZlKm5vPLeKKQo0JbBwal6iankFmk4MoGKzybEG0+RMDhqHDYZS7NxMUcA0C9VgpqP4/HhwZD1kytK5iGMfT1TEL5XJVVIx33DAz5AUzWIKRNMGalQpkBnsakAhwDaM3cgH09VuztJLYPYxDtELmhV4OzHrnaS/xlOEyKL6Fosw8BHURGguvar3oTIdtQ/09mMeL1jPT7lMWnkE+6cL/q98gU47kQDwDsXVkFAQCNuUH0V9/YwLFliO5ZD6xRFoQsEA9kgpHlReaLfrnaWs86eJ8Eb9fV13I2YMDr2lgxLFa/U2SA7R+YoM4boRog2k6qcU8VNeM/Ig8cDOzKIthsPs9QUKZPTagM0oOGUbMug8b9Ir4H8GGtvf7Ki3bSfvvbmhPG2nV/edxaRoJlrO+QBVB9EUooZT4kuRJyWxSjqvDxPCBYSKwhh/4UjOGaYaZgrAtR8lV2oJOtrmDmyfVhqF+h17iSQhq4t2T3EW5N1i3HI0n+LEUoRLyDU9S3cYd5dhRrngxFzlTNMx1ArDElng34oVXJvY2mdpVTIiuMGhwMokbAqeWGsGkPkKFalWCKBRs9egxJPngPGdzIEugQlWUq0CmRdQtSkGq5ua6olGW05lCXimwyMtAUTcGJCyrUtcOaQU0xtKcBJcKOxNqL7J2fwZqm3yUGD0ODC+4ddxJZzQvXhrbly8OJIzjFJ2KdIsiWulAjYWqiEz4xJ8ogMLfYA3hg3WNiSBpYxrXi/nN0ClFfmOk0S9R1kfoZZO20nisI6YcfYW3TA6GKcrVSKWNLEao+yr0pMMulKYfblyivyT6ppIb7S2Shs50cCDjIBmen0kom9k1BkfrtsdbguBEwxb2K7BLnIcF1BPEOrTpMreug0g/KFfQ1GEgBhJEbdngNMs6i3MpaOzuZf8RJxsHBGwe8Wq0CWwZbBDST0YUTwxZ9MKjZRVSlz+wlvKPxK4pS0qwx8HoZCU23ppQd2FS4QYyCfAJHuVogKAA95Kbp5vNyDEolAbJrXk715m3VBVJ2k3RGsVDQnwgjiSg5v9V9gwWvNfXTMNZU1WY9PQOQx0MAYHCQTZShSzdafEreaJ8P7gzYE68Z4igj88nw836K88YGwbWgkfUMMo24YpNFPXl4NMbgxDVY6Vg8+4w6UqjrZO8vgwpNH2tXxe5ebk6QWoDX8/57XQpGR4GPGvPBswPUiECrc5VaR5AZDVZI1QafRQMKwYAKtRPxvrnQcjh8ZHhFnypRhb5IwsnIKCu12BORarwHaiSayiKpMWk/aoOw6X6YyHGsH9WX4dwx0LfB3njlZfvJIfvb1A03sCvvesjqapR9hu6mV4iy4AfiF5EdqhbjMmde14Az5Druidl7YhFqL2jiOpwFMjRNzXBHxTNEeUATXGKf4LXMILD2epVV6VxANskDjWz90dirpxmvYxnFoUJeHUdVRKATBMWySEe7nBhITZXl1rF6FX9vaGyxztbVVih2sZEfQVDMeYQ4PAw57lPUsVF71sBswbWjx4zx1oco6cg5IGuEw0QtCUpDnR3tVEmqa6zmOeJz1GuLHlm0YXUyaARLOdZ6iiTh3NKskzMF3bFStcuzrTwbU6kpiD0y2M6udEhaAY7uR0psyoJSBkjKOqMuF++J9RY2FJ8DmBX3JRCWlOWZ7gtcNwSiOHfcPxp3j76jBSNQPZatXf4zSmbM/L3OH45I+0z13Xjg33nbX3Q3aB8pIFCAh3m04SDxXFyTPBhUWSx9Tpl+Oe8XnVtnp/WVeun0op8zPp+IiNu6rFxT6iMfBA9JzOH+yg9gMkxwPtDTi2tAG8trpAyYLRguxJ/prmZTJhKjr7O1si/a2gYVWSl6lSPMG9qj7SMWgyKgfpIO4ibD6ITDCSghUuWIWCgfxs0pQwhjk9bJtECxEEONR9/DiAqMPa/DsJ7q8CpqhNEkGtkgDTWGVTlhRKQT3XoYSKne6BjCOKE+g79xKLJoFtnCY+TcK31JfA5Yj5qFqFC/vh5FYU1CpyKJR7+6gYIUY8FkMGSiIxjONHMOdO79akZ3OJYZXYWIEHBkva5wo/fI+GeG0KPQWMzaFPnzKeEne5P/EtFr1DQDvhUyINo3rofkv2oM8zKLhXwYbnxeSrABXN/dscqNTo0NsA6AiD36zCCCLAkpiVIgwgt5PK2FyFCRvQMZ4ANkGe+pzeBSH4OkDB+ORmLHqC3iEZmVOF7KuJlNZMFXuXV3FNij+emihfbA3XfYlKnTbfb++5EJnTpI1mRQaKiEccG10ZpCcCeHJ1KRoFKhDxz2XY4MtdL6iBRQNS8jYZH8ghIFxy6B9R17RRKNOJlQrZJcowuQu4PUSlD1i8iJLpRDsho2HvubzFqT3CMdLwkhMobx6OnsslJfkVA4oFPUltEOAvECvL/QiV7DVjaBB3cA78cYsaaWEQxUQHJrahlpvai7MWPGfe+x5uYmIk1sO2kGIc7HWrW1Em5F1hglHRlHzZTE+oAxZenF27CKhSIVfnDkaQbJGqQTlgJ65aQhzyRZu/WTTR0YspT47sggwXwEqSdYrVqCcoBcS34vdcXRU5nXuaLNLV6vcojWMETyg6in89MnhAgHTZJDxGFvQ882bGxcF65xLUJ+NmuSXP9CeYZk1f734BCUOS+EZQle20C+5AzjugGmz/ovE7sTyU5kzSlhJ80icS1g93EPeU2duIfDxjpQq06sXQVz6i/vpX1FxklZPg/iQpw8/s6SYFm5YUJRMG9l8yRhiUks8RgiPZ/or6Z2saytuzAIuAEfoSxSTMKsVuIRVGQH8eYQLAfxhYaD2D8iZIh6a6EyQ3FtzNDU87zco2IVWnUxFQ3gIdk61RUCeopti+OUcgM2vC62bk659UNhoEw1GmSQWoOiTkNSiINKwSQ0OS5sfjyPjIiC2oBlIVoLBl7mCAD3CGKEJJ82eLA2Ua+tJAMWUTMi3ogog90WzpGwmLNP88Agr8nwHEJrFMePKDnYhZhw7QxTSrsl0ziCPZjeVDi20EjVRhazDhsvy+oTFmsa1Q5nt4YjkZwcaiENVK7BpmlqarFSH9oAfBRNOHBntWIN1OB4vU4FOLWLpCPUcSqpwAJIELCtFHZiunjGs8tagqLGhMSspkJ0dUA8iLaRZeL/GJDgLEHGwnACD/TyGp6jIJzYLmgp5tSVVwqmRVsEsxyKtoOGD8gPQZLUejK4nKPadP8kB6f1I3QCaxcOTogHHiCW4JzluPsJoQIiZo2KzkmU/3jkZDjVrzCjEA6K8x3d8BOOJy02+vJykoYEzJNoEsdX0qDgCMqKAyVmiNi/mOUYsyBhZGCMVq9cYXU1dWzVwfVFiwf2K9qBsLl6e3rpIJFBBqyP4+8udFnjyCbr7+mloR81egxFOQTnITPtsVqcj9cUIQAQj5TpibUOY4hHPyQeiSipr5B1xvJ+6+7usGJX0dZe6+vcI3E/Y91HxoN/Ry0unmN7eALn6T5Jdo+wZtKaQh4Cs1G0V+R2KhiTgYrxWGkmdD+j7qnvlK3L2LAQ93C96nAMqOlKIlGIFtATHAxIgqx9QyDEdW/T4cz4e4qKEdlx5xLnG/s8frJ30F+D94ZdCnQiymBx3cIGR7YJBCLsW/4deSbKdgq/BuH08B0KsNGaoXojrlOwVCM7pEi72644XrxXtl8kSu0bZZko3aE2SW5CcGf7Ha1koOlO3q8/yyXYq1F/pIMMqDXCpgFBrGSYeU8Sis/oJ2JqnEAEND5JyoueSGSsGqUiJZ04obigsThxgsos5ZzoOJOaEGtrtahPBPzqRmoYU0mc4kjzJbvGxeZJX7QNFJFek7Iu4kUsNiw+PCKzC2IKJd+C0ce0HBiVJ5JZjAk2ryZ65A+0jkgCCVEhoxewQDk4D0SbAer8DfRBwDhknaqzFoss6kpGStHBugQc2Vau0MMozuc2xvcHmzWl2cdzkTlGwT6NHivdUfN+JRlnTAvB4hF8K81cGg5oGJaUXaHXr71NMlfNTSDa6FuDeRufifNDFtxfBBsYMn3S3AyoA8YT66KhscGqqmLem/P/wrP47GY5QbEeKzhPVI6fwty9rseYDo72C6E1iH84uSgZtJtdRw6Uhvh0MkWAiIe+Db1TsQxS9iDGEnlSJnQEjipdHV5P5LcnUJZg3wGKfweJjeQsX1uQmuPDM6ZCD3QoI8vTlAkGkf48sy8fNhx7EGPkEHAAasYewXcCKSEkZQNW39xCsQj03uGewikAviz04R43k7mNz0V2iMge9HxM2mhuGSnRAJ5rOYlLCG4wTzUC0UJPuzU0Neu7+vts5MhRGUkF57Zy2RInppgV2tusedQoZswQWKeiy4BZe/sqK/R1ZjW3YJumRh5BNyUf6xpcu1ZMYhjwqFHiuueMegQpyvZCDk3BgtZHZDdi8XY5m16OTrVgZX0RROGfQi8EqVdDPhNGHJBfQn7Jyiee6fP4sJ/RG9nba3WNCA5r6CSkTT2C55GRjMCIduarkg4wv4uEuoNMk5as4AyqGSE6kcyvhyplyKDVvxtFRwbzjj6EU9RoPqmdxZpKnSG0brnm+ZkDLG0I4Sgqe6bZGPreUPcKBxn3BT8L3e0Ui8dhQcAD9yAYqcHSBhsedWqIvtRVNghh4TH2secbLSD1GMmm1ChD1uQweRbiLCDKBtpawcFa2XH6pstei1/oINPoTyw6FcnDQUbEE426wfwSLBJRv4wAHCc2i7I/UbsRNQV7KdJlFGjxiMJ+SmMeDgXQ8SWsu+xGfQVsgO9DJoe+H0acXzFINfr2EKGGk4roCRApnDiat2X0S4pIMA8TjhfZnNcGYRCisZ1Okr1f5Xyd5J0GSOoxHxsVGD2vibdXhJHL6okBsbrQdrDZtPHlnCNrVIasv+F7Uy1Vtod4sZ+RJGovIF3FUE8sDXfA3HSe/aWZZ2RQvA5sCpcAewiao8kfx4QNrWFfQ48v2yIk+MgBBRyKmiq+F+sEmSXNttcG6KicKVpy1ZLU4RM+8kXPa8n14d/uETGUQjLUIisbDBU99z0jg4M5in49FQyqphebma9x6CfOA86tQLjWcwpvW/Ad9pU/wsBxcryrf6TtLVl0n0JZIIMBfgb05nVH3M/IUCJIxFYn6kBoN58LmjXpO8u2nHXOIsUq4AyRiTB7Ru9joYMwFmBUkF9wzljjdAYVyoAV+UsoAVklXtu+WsMJRo4ey1Yb1GrhLApdnTZq9KgMRgTrFqIOY8dPtK72NutcvdzGjp1Ao1rqBQlKo9IICVbqmuP1QQYKuA7HwyykSvYFgVJkJMNrkHEjSDhyYQeVpnLGamTVAZnSOJLlXOI1TzPNcg4EzOG/+D32IbV+nSiVPYfsMYmtY2119fZkwv3Q4oWxR8DC64016AfPBCMhifUUOvIRYBlRRmO40LLGIJLBYI7MAXVD8MJg0wMytdSBsa+pPuhLQtkApRF8FoKByFTjmHNUTOROaArXoL7MgdcQugAcnZOU4jpLtCA6H+QbdM1Uy8W6Q2CC3yVYj3urmnXYTrQf4b6PaFTQhbw+4HC+D21JKLENguPgtpGMVUwoAnlMaFpVBTLNyBjz8VdZZuT2JXOQcdJs8+C4HPV6BSSgVFzkFkR5cL5gsEaGihPTe+v4vC4m+goVLeERFxrfBXgNz0dhNo+GtTlSxmAGjZBerpPmBYtoyqnfhNvK0dwrmARmD/XDMK5i/2lxM8PE4sdQTl940Z/JYbNOZkC2BNksGR2t1mJRtH5g3XC2iCC5gSjmXrD+HqlXkBxQXW4NdY282bkMV05lTh1kbGQGZWjI902WQm/hrODQ1COasmTVF8kF4zCnPkv1S2Zc0G31DDWc9PANHsbBOf9aA6U+KtTAMEKUAd8bg3Cpiehi5oyWB6WIQqdSLDJiDy3MqkbIQlWxpoVrpkG6ddkEjhAHwDEElBM1j+iJzK6TZ5nqdtJ1CEMXGWPc68jg8hYkJ4m58LrWt4x+3OfcaAqKilpRbNy4bmlkHcc2nPjAa5qQsWBE02NJzzEgRDoKQn0iNBGi4wnJsMf3yun6dBWsRdbQRSJJ34dtCIgQ9Uw4pBghhBpjPHo5x0/fh88BlC3hCcFasVfwPF4HGBZDkbUvkNU0WU+xg2pHqBejZjlyjTFZryHIN2gfYZYEibWeDq8pAUJUhivyhzgDjNMdWiMBzHtrcSyBaqWymLEX4/rguvZ0d1qVB+lxzQL6TGHJQAcYLBAiVxaVtSawxxPXJbch6f1mQMb5kjn0mN0bt6d+Q2hPcC5tXasZYGBPtK1uY5+0+vxEZoljYnscGbt6rqtrNbP59JjxfBCF4rgw8SZISjh39WmqdU02VueS1v2Y6LgCED+T/Asn8iDASHowdZ1FMos1j59BKozPhl8gMhUEKW/hCWGIyNLZAgOxlupqOsngTMReQaaI44N29HBiEv7d1DQyW8v4BY5SMx8rrZcBfhXttrLKCOpTB6mVL0dZsrIV7W2Dkl7Si/Al8TugqzixaPSMjAY1HG42Uo8lUh7tHUN6UdwR4SbhYmAxx/fg5DWcUw40jdK1EUUIyXqC3GnxxF3VJt4XzaV9jI4kF0YMn9J2cvrZDfSaD9/LAbMyJBm2zqwAEZhrBDohIDYXZbUwOsVbShBZwyEV3ZChXw8OAs+LwCHHhGb+6CnERkgNXHpXpcUoeCpzGGxb8eDAZzDyVqKW6FDe8HqkAxx+rGiZKFmDz/gjzMCloPfnMISII8xkyAR2+SdMNCmq4buxoYWGMxZv0UXTIyMP5IB1Ddzb/pKLL1daXdMItVX4aC3UsLDBYDDpkCjTFbR8OavoXwwGXlw3fX5vpp8ZQQmPPSla4/VYH9l5+fmlWUF8t5rvRWyIbC+MbcDuqtELxoMgAOGqcFgOxcVnp/cV9yMLBJMnIiONCD2MFq4DjxnQsrcXsHkd0GXMV/XPCXYrSRqEDYPJmxJvIFdXJNmkirBWlzRYB4xardi3kIKEDYi5jnFPcYxZxO8yahii3FMoWm1DA8lr+Dw4S8zLBIyPa965utUaW0Yo+8Y+qMbMSMyOrCaTUQ1VQVTSYAQSkmi0RYZT3dYJSb738basNhbKNs6ixvdmxCOHKlk28gxG1089jdFUjnoZFmLArLB7KYQdt4uBNUxYwsLn+greBpjTmT6qlHjwIFuWtjWffgNntXJ1ayYUAMeAfYGsPs4b76U2bleXVdWoBYbJBaFwEF2gq/plh631nCsAoZUlR1QAsUKAQ1mqrnWumDQ8i8YmxJDqQHYiuUjXNtV1ErsKGJ/BhF/TQEZki2XzsV4gI5mSjPCZ0QkhtEIZbuh7gxiGgJFser9HRCVdkGTkyDWzwyIBrx9rCK2JtUOcpV4k7kD+e1og4VVxFmumvuD1DVxwsr1yRZLUQeJ3ECuErYtuG/RxOTmvDQYjiv1ZIv/gJiHyxMnV1tfSuyMTFcQDZqumwwdVNRhUOFzcZMFJjqFnxiGPoIcYJNZtpMHI93Pj5dyl4cobYRBFuVb6H9F0GMA0WodxiUWDm4oH2xa8KKdIHvq1ei6o7zhH1NzSoCQ9bi40r4lK5zNnoqZzGPF3ZceokXm2gA0KTUdIrKH+5wo73DAls6q66mwwNs/JjzXLgt3Y5zNEoydT2UdXV1s28itt1kUDPxY66kF4RJsIA5fSgEH/lAhDUwuJV4ByIdnX2bXaektFTgvRNda8SS5bd3L4XGQ2uoeCPmlA4Ew5u1DHGOIQaeAxPAgJliOcW+ogObuAeo5a91HjjPvCz/deriD34HzqWK/PWXfpfUx/j2NmUEGptVw/E6+L5vaMhg9EwkELbmPXxKReJiYpsOap4C6yxyAIsb7pgtY+0pWHEkSMgXIRZGgCXNklo/mzPQaf3c/rQVQm6zMVUSR0SZmhEkrts57Onqz9gvqsdTButda2ajnFM3qLRfZUcmZktWC8mCARxlNf7MGRX7w0GAkniYCpbEABJpvYXaghsqeUQRnwMl4bRBBEHbAEzaPHeBDkwaJfSwV4OcoT14nOhNdCQueUSXKIcHiwFfc+Y3XC7oTsm2f7OG84SKwj1HrxGSSueWCs7KrIMXGRWWL5gCQIhjaujcguCubS9rl83aq8hdmKCJCxVuN6w8RlpD23H2hNQYsLHtmcRkr55eUw2V/Zc90y9YtiLWaBIdABBLpO/Aybz1qzZ50gKOGYESjJlgklCR+Sknm09wXD4hqh3hjoI2wsnCbOc0TLGNbjI5lAuweeryirzGBXZZDDa49OOsk2rffTr2hvH4wNECenCEwGR05NrRJiWumNEWGnRiA1RgGTprRfQkyY5YX6AZs69W4mK+iBQp8PhqI6M5BZ4LBIObByOVSPzpKUPwxRduM8qgwHHAZSF1w3OCKriIzkHMSuGu4gw9Dg5oWDRAYZYs1Z/Sy5MPH5EF1mw33R63G8AGIiUgyBB+3SgAHHJdqscX/yzDIvaqDmqoekzKATmm0SGELWX7TIBzkc2+t4ieiDMuzYNF7DJ8ym9hjcD9SD8AC8o42hY4BRpJh4ZRWHJmei3k54AmGqp9BptQ3Nglq8nwvtI9ArbWxS1Iz/CC+5xFds4Kxdm6VxKQgB+hEUl0d+cf8ZyCTOM/qpBB0p+/sqqTLVMgW3xhoKNaQvrS0XZc6c0PA9hmvjlHsHw3mDY/5qdj9DS9OVSaJ/Lto88L15MCW1l6QbI2tmVzaAbxLcRRBp2GR13itvqUIQGASIiNAhpI5HwGF0zu44cBxgwQYfINaXInwFvswc/N7i+ZVfLHHjX8V7ishfmRuavkN0IQISZYW49kVzbrIAACAASURBVFm5w5mWyKLS58pLedW7ryRhEknD5QEDLj0yFZGK+lzLNnfCdc1DJd0CEcmYp4C4kwud8SSipceZxxHMxvUI24S/Ry0b+6/aRR24b/y+dPUUuKdCbo73hxBqB3tIuQYH+7k/0EcM7kaUvXp7BBkG0zcg03AyuveQxSuQ3B8DJHJkROQzoEjZOsmUWhMDRiUmyXryMYz5mwXpHuhFsEVZdL8GuH9xfcORB6M1Sl8si3m5AM9J+cw4CL0WbOZKQcRoP6ptbLCmRhDBZBkiQRnRggyyRBhM+9XtWOxNFILh3CkNmbPGk7P1X4V0sg8ynoxUl1UMh0aDSYTXpLTi1OGE4UijKH44sWkRefBA/6D4Us7qQ1ZVU04tS8yZjIcKvS7AyxucF3ez+ojj6fHdau7FhBDBo4hW5eci8heGnqoKMWof6P8KuErHLbKSIpp4BHzIgnJBU0Kqq9QcH1lYZGXxHmR0OAfUGngdij2cXKHrDUetTDB7ZFlcOM9UWEFzM7XYkvf4mzOYeBADh31BK0XPorvKOp8u4aSY7LiZHQCeztlnUZDjvUUtsaODAVMGf3jNE89r+obkoHiueAOcYV8JeTzhO2SKGcxMpf9e6+hoZWYRLGlmUTDwfnqpoHoaKeOU04bmgGfjOqYOLd0ADPIGMDFC/WHD1+1wR/j/y0j1OtS1I9CSJnD2/Uk9M9Y83pMJvdMJ6z7yPJxxOnyzRkajOk309aaOAAYuIyVmrOLhgUOMBIpaLvSOgyk5vHbFe+SqM8XOoYL5EeHj87EHICaOPQcxCWZWCMSc3r/ss8WcGxnwLHs94SB7O7Oe4TjOCL7jnsa9YYCZXEv0YIOlmXETytWjm8RJ2X7SzECptqAFLSILrNGq+jpn10q9Kx6hDES1HR+ugL9Fncwwjs8fQZTK6pSZnF0ccyQb+AbBnHiwD5bIRxU1RsP5R201V1bKh/1SH5farWDtgliltgc8cD4RCGitheBBDR1Nf2eB+zqvOYoJHfAs+9RZ3sB+GEr+I7Ephki4TY29xzKWExrxt0BCAvZELBHwbSBOefuI1HHQF5tCpmmtEmuNs2yrK62uUbM9JXiOIeSypzheDKJAsAC7o0mWIOrkpTvOz6xB60gpyy55vAKih2057GHi6FbW1t7Jgcl59D50CnUsjPiELNIAjEoWKtLeHt6EoO3GgsdPQmyeIeoCqtk3/T1Xi0D01JPJIEXfUGSKKYQQEUawT1XQxqLI+3BSMkPKQEwNHmnJyczL3FE58TmpL6VOrLenzx0k5NZqrViEJiCMxUjPkCCHBsepWXW8bmj5oGi6HIyILKgvBSw9oFpZpjTEZtAMBo17gP4/fiZVglw/s0zZfp4FK4vgtQdz1bMQEnbIPJbGKZxoKJPEceYGNBfTxuQFZF1h4LGw2bCbCCGEkwQEAlULwEKpIDfqWtzIPtKIhravRKm+WjJZ/byoiJOjB2mPmb9iSOYY94WTIvwzWOuG0eTgV1cDSZxXnHOs53CSQwKV5HjwK54L4xkZDvYOmM/U5nTnwON12JfvQ/uSw+H4N6Lx+Dd+7+0tsF8KZLa4NggS8LnYv6ivEEqD0+FUh7hOMoL5fgNBK88aYy3EsTOjTGa8xv1Or3sEvlCWCiOLYDAMN4IzrHOBBzL2CiT5Lb63RYCIvS5yTz7iKuBLriXPErBW2SYVsKk7mvQc+FrCn7VO6FGdrWSQo3Qj7oIKuBfkT0DvE4EYSjtwkC6zh1oonB8+f3gNjIEPTCSnWCgwxLUIJ19EP3AthBryAQs4NuwHlZd0XinJhjXiJJ6VTBuCf9QC1QkAsXI4kcamkQy6YDopyNDd7oFpic9FZqTrqBpl6mBjPUTGxmb6TkzVcSIX7ISzVYXeua1g9tqpuZiorSfa1jwXF4dRz28e1Ic9i70Teyl6UoEJxrWI57QmpWoWNUfcr7iGPHYPoMlWZZuYpOQw1B32CG1jQhs0Mgzvx/5BF0FVhQ8ooJY25PsgVQno1QlvLD2BmQ1kIxxkWoMMiLUVJJ18oUTtSFEcFqOipa/Ct/nF3hspiSpBAmID+twxJ+THzcqsYMZ+yjNMPTeQsfbiRsP5pmk5F3k04Sah43BINNZjCqUNj6q/ykGmEW041nzRKaOF8DIyJvSDaQhquXUVOqw6afaOBYO6HHurnNxDKTYv7POGukpIdp39IpEwlRaR+C3l0LkWA40ajahDYTK2Rtqkjywz9EwOz3EzemavbLuScGxFVV7byw1mTsnGTswgktIAJcZwDpj2kBlgDzQwQxBGFIsd5xebLXQ1VUeUpirgJRhPkHSCbUfDnRJtErWZuA8ZccvThliLsQED4k8ZwJEZpv286bHjvXCsOC715WreYX0DxvJoNcUosYBq4/0sDHgQEsS2iO7T9ao1U2ItJepjwcaM656iM1V1mvQQewv1XFy7lIUJIxPZTTgiGf6c7TrUMMmAs+WGFzuvB0aLBNa3jKC+K4JfkVh6MuUYBHQaW6Talhya6kn4PS1R1NVLLi5el+1FJzbFfQkbgp8QyeYjdId9+DpasdBKBRJYRa2ytGCccm2wj0+5BB6oYac2LFoLYs+lgVGcM65ptLwVuwtWSadVbnCQETDg/XEv4j7inANSTO9NmQs64FqB0AeiVBrQyxGoNh4DrKO+CEIOjgWMbyBxeC21qd25qlbZRYIPMquw4xnp0mf65ntb6yO1b6LVxH+O8jk0EYpPhJkHcO0RLA+F8IXuuA3ikwgGq6jYBKg6EiPtB2XP2j9C6YK9ir5bOmfvAcdzcIBsP2pukVgAoOVmIBdap/hbLlVXYVUV7MFgEpDeWyAw+n6wWbX+Q31tKGFHtf6y1rb2wYjS4mLrRueqOpnhTup56YaLKJwXFxsrUc2P5yJLJKvRjVpEbkOdJ5q2c5IPz4ZNziIt4ELHgkyjvzBO6YZMNxonULgQeupEwkHGpuUN8xfEhY0bn0ZIgAWgYxoRGLUqzTjdAA/VgMrZN5k/Qn+2xMWMGwDniqg/XTzRDsDP6R+qviFbEXBQXndkn6b3EiIrjIWakm8QweJaA96BMw3NRTaRD4FVVZeVgUVfp5NQ2LuJxmiznq4OwlZkIjqUG84IrTGYmQjyDYYWY5PjvrR3QI+zxlpGepYNBQw2pJfYvxTXjfcNBt6Rh1R4IMZ+xTWVUdWm/irSVRjsFPr8qvo5l5nXv3CsAesG+zkCQLExVafE/zMT8F5gIjHOwlW/J8gNMnhQq+kudGaKMw3Us9U6yfvBcsYp5kWGcID6ahWAVpepVSnfO9irau2JfSED36O6UQKrxX5QEJCT5mIdpMbTTI4spf/3Y9ZmNpcwZ07KaQi2TkXQsaaHZ1Kx13F9ImPMs1Zp+eqhohGDlN5idm9i2oReohIFRjhFDTVYmeyF80kaDJxj/xNV8Awpxv8lOzQyo7jfKUmISU1ltYuB5VlWWlvDd2E9R0CFa1ODKTLDMmIKvyfBtOxtXk9HjyoeCBzjHuh65a07ZL0iKMEIQa9fKyjDuDURqrCHcM0Af9MeYT1Er2xcad/7ZK8iyHZYOU0mhpN5uA4CysI3Qkg+riN+cWQjWoNIpsL+qq4UzSyBgOP8AJMyKautpoiG9kfeNgMnGYG1EBys4dCNLVnziDFWW1HL3kgoouFRRSeIs0JtvGSD5dq/FKhHrzwCLLT/VeSweaZlCgfZ3lkYjObbbFKBw0nhJKNtIzVKXJ/urKJ+wQtA1fy83pVuutCJDOcaKi3hnEJ0QObHWyxIFkI9ymkaGTNVdbjQ4kvnVWb3KdE8jZuQSj3h94igwjjGeTlJOYtQ0giZ8wl7ig6TRS9kFWuRGgXlKb0zUIsYpUTCgPoj48FFw57NKvaNaXOh1zOvx8JB/v8egLuylpwytWeE0cXP1EnSIPqIshj4yuAlaavIWI4Ol0X9Mft+D2wCIQC7LshFCBBCBIIGqa9ItlnoWuIzwriCsUcYyok9cCKahOLTMCCW7NB89t3DBO4j8EqhHmlO5vJuqcPC5+SBnJvgtD3DvyhfmwpsYJTQK5teWxDNohUFjgFwG+owXLV+XgGVIgDAA4EdpqA0NruqzLAe3jB08f5yZ7ARNoJwN+ZodnVQmBzrD6gESBsKAJANql8v61uGupXDqcw+kx5ROS3JzmV1vGSR6ToJvou2B8J4GRu7OhuRpHoRgloEXD6hJyE5KdMJKTzxA7C/g5gRRljCAsNq8dyM4gjgwSDbbUs4FNUmoSnbk4kFMDvm1Hi19pALkTh7fCevyUAeSKZZBr4rFyaI6TJCF3AvgMDEcQeTWOhDkW0s8nSZj8+a7qO2Hxz9tFVH604lK7x51YrPrasLJRv1qMbxRFARa6qb6kcSdghbiEAJiQjQLBCD0ocSCRficASJa8MRvWgNIxFLxtDRruF1OgXLgtrBMdCD14UEOf0Fjigg3AjKEBzoo6Umpd/zcX1ozUNtNK4xemdRD0cG2d6+mgFlo4tYRPaIz0Cwzha0wRIl5PR/Qx8cPOFD8BBAYV9Suq5CAWuaQeNfZStaRdIJ8kmcYNQ9osaR9fkk9N6UIMEbBngAmzLIFVEsyYomGOOTY/5BtQ1YIYyTjIWPJfEmdR/EwOwzCVw8ElFrSLw/srHhiz67VEmvWjjOgJnjxmmaiGtdJteYUXGm4IPvzNmO6E0KJ6/IR20tnCCg5ZPVDHCsrDeC1VrK8XNmBu4g+Rk+iiRlA+t+YUElY624GvN+zoCy4tBjkQ6Bm905xmsiC0nPKZ4j5OH/YEDkmwFGW/WBZva2xTXH68E2jeifGxviAmjp8E0Pw4o+SCxK/I3kFaox5XqhRAnwzmgfclZvBAYBtabs5EBEAsqOrBPnlRIQ0q2TGyhv9XAHFhAbXpuSvOI8o79STkL1YDzAzgV7sKOzw5oalUVLYMGsY7Wmo4ehyqCpaLFI5u7h+1E/idfiekIAHOu2rrqBkFp+j2R4WO/BbJKAM9HwXptnMeGwor8wziUUbNLMQasWuqvoJ/ZpOknfHREJ1Pac5SwkOg+QU2Qk1nD6/el9i0wyYME4jtQukKeaKB3FZ+alIe01ki8QbPr9SJ10XK8yb/iPWplgeRl2/C7IzoXm/U34GzRstcb6MvGU6ASQaMXQB50qnAKGJfCCIqPJx5TFGo534bPxt5XLPyMJEC110SseDhKGPUTIIfsImFBzM0G0k6h3Wb+UvIRm5BM7hCqZ9bsOKu9YFiwOJTtVRU8puRI0MtnJ9cXgCQ/MQoQ9slzp9DujOmG+Rt2ZQYUmB2T9mPqbM6JpO8spGIC/d7S3cQwXoGkESoJaUXSXXjHWwqgxY3l8tBtl2geRcKHlTcVyyQ3ydDwjRxtIrsWqyVF83bLlQwcmpwspMkheFm+ETW99GKlg0GXGykkRcaDpjUczXkASkcFg1l26KcNBxvvAJtPGkMPh5Gmfuh7RZQrT0sEksxKHL1hlHbrh4QSjPsENzQgIibpcQoqVx+vgJAElVlbETD/olaK2KMpx1B6wsBEdY8AyjxEzMQGvcmi0YJCBcrG5cFx1tdIlzYgpfUN77CJDkEOXIWBkimkfFBPIC+5f2qkR4SVPMIrzOnJurIQCQCg59FmpzOPyeHAKYZAYwRULmcp+CreGmk8XrgezC10bZJBplokMDBBrzJEkcYitApLLwoNTLkDS6Ne8PBrAxBblmYiMARVXAhrGeSds21RaMS4FnEXUDMNA4TkIIEfPZKANbEeC8amRFFZkYcxS+J0DvB5RSqipa2BvKt4fn4XPJtu3ocm6u7usWChInotDdEsMGEKrFscVmTgyU6ytrg6xMlGHgaB4lnmSDGZUjgHEStgVy6MWwYEChNjPCFZhTAMwQG1LrQKqFcasVeynro4Ori3cG8Fm6JcT1BvQLj5XJRD1ulEOr1rHEI4s7EhAr4ACqUyELMkzSKASeD0Z4tW6nyCzYB/hvGTQVRsdYku8HYX1RQ+Yo980hUGjkb98QG0hAVfjWkSfIOFswIFBVMH5IMipb7D27o6sBBXqYspsIZQPBR5laOHYVR+GNckRn0HPGGFbAqFIS07Yi2BriuEJdRjV4UhkaW5RrdKdbV+pwOeiDicHUrJSd5ECDthHMfIqJeQMVjqvwIlNEghwtSaH/zXqMB9lFfsF95eS0+FoQtIuQQt4p5JkKTgGaRCCNY99k/U0Ygckgg2xTuDIIG4AYQHsoWJ7p1TVYFvhNKulZRt1Y/yNa6eswgYH+/kTD9iEaP8iwdDrlPCYFSaB+BxirbSyL1a0DqZkgTCYeUSRU/5jMQQ+r8h36GxHWGkqnzjxR8bXC7rEunMJLGZRMHw9uooBl3E0TaXqFzwOXAc37vEaGqZsMKzUVqDBGgZruMNNM7A8IsUmw3tCk88H2brHh+QVHtH7BaZixuyiwYaT1Hw2faa+Pwx9yK2xcbpGNbYqFK1dpDtjntVVseaFRY7rWQ9SRlWNBqmC8Zi0gGSbmWw+GR8aGAwq7tf1SlmiKcwai7uutjab06ZMppKbNINeHG+JWpxqmnlPHzeMO5+qqjqqeoSDZ58bJnj0qW6kyBoBACYXdFlNdRMNXaFH9RPU+FCUx0MMNEzRkJoO0YIiRNJ9kj2CDRdfCJiOYgjZdBPANXJS4cDD2eGYOOMU48ucGk/7gjqX96DiWHnv+NV11t7eZq0rP7cRI9e0yVPXy5iYynodvmFsoqwFax21ZdSGQCagEaustK6erizLxrUAPIoZgFiT0DuFMyURzRmJCJxG0RAoo441DfYeDEFjY4vV1TaT7S1iQ43V1zVkswIrygHTe2A1gIkK5VZdX62MMhbBkGBJ8yZ7Sz1UfgLigeHP3GusLfZT6IH10irBqyk6g99T1iNLNrj36GFziTE5vLzvOPZ7TaLQg2E8UsKSsH+QXtKyBJCE2NtZ72Y1GKVyqqECw2NCycLPNxAiZqkgiFmV1YPJ6qSnVFIzcwKsoeJYKq0W54EnqgFlayLNkIcr5qRSdykZTPCqHDpRHA/iwBaWjcv7VPDvCIDb2zAMQZMveroxeUWN9akDVlBVsK5OZPkq4+D+l3HyTY31FLu4J8H+Rc1OfrWcbHb9I8oPMTg672rAq9OMX5C6RhOC65upU0Ud0y840a/oRfZkJXWMcQ9Dmi+U0PB3BDVBOsNPrHEO0671Oi39YjXvCYJL3I+mESPoIGFz1I6o3m2s1ZCGzNtiyjlvFPNlReLp5+/5I9w+5kGuWDaY98Ygm1D0GNFyOKR4M04AizdYfnSonjHGe2jsXAYIEZCMR62VI3us9jaGYUOCs4PzY4vIAbdQjepfhlCHZI3DBAVSBxmKEBEI0MAnij7arIqcUng4Iz0wwtLGYiSTMPZAZgjVIRSq8YCRVNSvAIBQQHUdCTkQcg8HDY1I1OlGrzmGX6zs1ThnD6+BkY3Nwpvo0FYYf/YHub4sP9PbCXStpNwT10G9d2oFiQ2iGs1Qqj2ey5hoPsWDVGouIBB25PhwDWBU6uukfQgiSbGnw7q61cisRanNh4XZ2Q5SEqZ+A26EgS1aZ3urFbo7bI1xEylRhugb9YPaumrr7lqdwdODJZFX6uq9xjuAUWCoIQmO5abNyExyDKgJorYLhyRVFwxSxtpVywGMSlW1DhABWn+xl9Jd7YUV1t1p9tLTr9uf5l1tq1YtsSqrsb3nHmaHHH+idfW0KbjABIPqaqth/1+BmxrOFfcae6ixYQSZvpj2gkCqZRT0SgdsdetyDQMfqLKmEdLSRCaK10qXFrXcKtZwMCKqNNBrNfW1rClxrFQBggw9nMBe0wC4qdo6V/dYDZAM6uAWOBO2yhV3+guVVl5TY2XVEn5hjYvJd41VDGifK9jstWIvjhVOGc5J15dUeK9lDkDWz5v7NUy5Q1AWFZQaRRRyEWyIQpD8U1HJrAtZFYgiadYXgR8cGYUsEDyWROdHcMHaEFAWPq+BtykzF2uCwfSAa8eWuywZA0qwpKEGo/1WyWwRxt3JGy4YkQbc4bRppL2eHK0IOEcwWQnxYT8kUGPYg+gT56zbIXM+kbkPHXMVPdYRJOf7PJjAkuZcuXw5r69g2hInqmAdAE7FWsPnwhYzmB3oo+ZxMK0x1LqrU8Ieg/3QxO712rXaaZg/ufOiahPsBmagO1kN7yuLFkAieAhE+jIHBief2QqvY/Z1F9TDHGL7DEaE/uEODKmTEwL3wd8+uIIBLbNtjbILmTnYOrwXcGsMuohAjeWG+kZfu+XW2Ngk/V7O2lR9HmuQdqEknW4ElARfOQZRIu+qRcrO0dZZLyDWzwbzyE4Ns7Ho5djynpeIWmRgBU3wwTFVXpRNSChx8fU+N27QO/PXDtf8Cxw/DjhqDUEUSJ10ZFLDM13eVD+utBaZsvwiMxW5SG0brMdgwVHjUUYDf6NYc+IQca1SuSbQ4XE3gy6MqAoZlTIzZUWRMdbVAUtXzRKQG2FAwm5dVlMPSABRTaXgNi/0k4Tgo3MC0gbEiEnq8aAR8ckd+fXQsyFagO/DOSHbSYOHyHjDUOB+R/aqWkEwbZU1pNmsjguSgxqnhH7O7kIHawXs52pu4iiftrZWGtum5jEGOF1LpmjNzaN47f5y+0327huv2nE/v8CaR4F8omPXuZRbTVWDDcCYD0IDt8/KfCiwRKOhiYu2m5Ch62f/JRwm0AHMRYRTQKZbWa5+PaEkiuiLnIUKSWcZ446uVnv7tfftkfsetQ2nzbQNpk+3Vf+PrSuBt7Hc3s/Z55x95sFxzE7uSYZIUqlQrkRFkkSKaJZCMlWUQpOxkgwVSihFcl2RoZIbpTJdkSGddMzOPI/b//es9a69P+5/39/90bHP3t/3fu+7hmc961mnT2Hh7Bcw9IWX0aFLVxSV5Il8INeODjI2IQH5hXkoKsjVyegxFJSuQNa5U3IfcbEpOhc1AiKeTzGGxNS6MipM2z1JcS8QwyZBR1yC5Kc52YTYimUP8tknJCYjPiYBRcWlKCzIR0LNJBFgTkyqi4LsfCQmJCGOI8U4u7AiH2yrKCdHiJR6zp+UrUeDxTaIKET5KCOn318eYJargtjhAnnGKOFfECEHszmDzD0ixodC/WRuk36flIzYWL1vDjc3ZMKCTMJ+hCitX1L2gBsWwOyB2S3bRehENaCMclMuFNUxWxLc9C6Q08BHaf+SjQWHUOsga3OIorwThAuVGcvsnS+rQXozpVJHJLHMUzJ8AEmURZOySaiG6M2mhaVp9bygFJ0yMfWedW2kRl9V6YY7MIgOTaywc8730zEw2JMBwxGRomnMe7a2G3le7ntKivKRm31G6tLMMokKMLsyjociOhCJT8nQvXCC2XoH1+l6U0rRkY5c4sLAje7LMj3jfkgtjxUkJxrg9RX2/Kx66X2WVsfUvk9HUmTpyEPAtLUyuTqxWdL7GerDtbWxfUeHGRebIIFXbpYGGTw/vEb2t9LRBqRNSPv3iXKS9KZ2p1oQuerz5STpZClBT9hiIdUGr3MLTj6nObqImqykEqXOeuniAs24DWmLxQWv4qRzt4GsxqkGy1h4uplCrFMbp2X1wP9t7OXle53i/+cgJUr21ELsoBkLTzY8W1Csj8feQP/nmULNKDbI/BPRY+eIXCTN++Dh4/xE9tyQ3UkYpyA/K9gkLzBPdYjVSdjZDqKpYYhhcVmxPQsb6WMHkobJMPcIJx9njoWRu4mph5yNuEztDxM9QkZ6KhpA46ybiwIGCu9aZCz9VzF0UjzYCmHKwGn3p7FvbcloOE33UrQYAYEpi0oLUFJQCA7I5cFPTqyLwrxiPHDbtThUUIlXR49B74ceRniEzg6VwcphhEGqER6m8Ck3rU5G1JE1hFeZoWmmw5qYwmxKK2dWogV3Qrvh4Tr3kM6KmZnq2RMSZ0LIKSXxOHb0Lyye9xYub3Mjet3/kEzF4GfPevUZpCQlY/DYF1FUliXfz/tkZs3nU1SoxBuVY9SsnJC/DBJ3C6Mjrpzjj/BJ3VVJXdrXpqQmRrIJ8uxpGEOqI4755+6Fg8pJ7oqJjxLYM1AVjsP/3Yv/bNwgGrf9Bj2IWnXqoLQ4TzKzqJgE+Pxq9JRMUQUSMMRlOmNNGBXhUQJ5cw6gjWwLFpIcKYWRNp+f3D9F1GlwktiOoFm0IhWh4QfCUKZ6jnO4JvV3QbDFNhZpY2CppMw5BIoohFpSvM7Ru6c5tFyCa9dYf2FPpjpX1x8uf+dn8vkIAcoNNfBUMRSGD6gyF9dAheJDtTlv9hg0EwYjOqjREK8QKUxRECMgSSBRVipBgVfdyxtYiM2qqER+ngu8nNQnnaQEZ6LuoyiA1CDLyxEfFyfzNW0QM6+PWSfbRWSikMD9Wp6JcrKBxi6V3l4fexZ1PrBkfi4ZCt6/y4S5L5k4iINmkuF0Zr0oojcQFxvtWWTjiYBzJD091hKwuAYnippr4K0+wGyKMbvlDEpARVRLWdu8B/qOCodccu8Z/K/cEEU0ZN9XlLqOC2arHMWn6KkoDEVFoZq1S2aQYjY9ReMLDWqI0nxhQTwUFTGq4FGT3pKLhsRaVGZzyegiva0ghFQYUSv0E9LLMocRJAs46Mbr2GwChQjTut40yZJcliZkfPdQNEPSLNd6pRSiCDXAG8RqEKJcuxvKyUW3DNdLDCL8J436TgHHW2cpLWV9KEKcCVVkxKgLtKPZDiM8bf1Qo6kwSega7doZ5ZgjlM9wepnUrVU4MyRZZmo93mdoDtY2b7DpnM/MCQxYQ60oTjjohD/jGvFaQyLklaggOcmIPb4IERnQlzLGaDhpQJXAIQCD1Aiys8jK86FWnTQUFRYjUBGJb9eswZuTnkUegOFDhuL+Rx8DIgpUMhDsceKcP9ejZJRzObY6Ukv65Cr5bFxPYWSEwL2SmctcQudMI+MQ7mNbhMgrCGGCf55njQ4ROF9NB5mC5R/Mx5bNX2Hk5Jmo2zAVVVVlSEyoizlT3e0nlgAAIABJREFUXkBUBPDIqOdRDU41KZf6BWFjXgONFokBNPCEtVh748EkhM71p9Pxs+ZBmKe0QJaKa8qakI4eqpJ1UmITN4T2oGq9VPdxYo0k7Z8NsPcxXiHRQCk4weDcmSzMf+0lFOVTc7QCDz7xFDr3uA35uSck345JSHHwuu4vmXjjkR9UeL4aYUKM0bFT0oguBt81/nvaiijwwKyXgTD3U8069XWeX6mq7tgQct0WCllR/Nz2YrA27nYOIVtmIXQY/BzNmIwkE7JBBloJs9Z0oaXP1HQ/Q5md7khtiNcRdkogYlZBo8fnxeDBXjx7NLQyBB7VkmVY8GdBhDimCJsMooO7SRZhnZcPl3VkQ768n2vn0SBmM/pGclI0K0R4suxS+ofz8uR5seTCIFCl1lTikL9jU5T4GXx2dACsncpwgaJCsVuE89V+acAg8nMOVoxzmRMDOckPPW0sXhZr6H40oam8KJlgFi9on6upmm0NBkIXlMp4HazF6vp7hyNwv/B3iKpRSIF9vsVFLFcUOKGJUG84HaGtFREr6z/l/VlPPB2qie5zPegIpT7pnD2DBto40wmWoMnNMw07fvyv86HCstZohLrtYEfrTxJ2m1BqVR3DHqgo5kjRNKR5GtxxDr4wpyEblEw4N0pKvLiLQqyh1Jy1tke4gjJJ0dKTpf2B5kftvXbogvCi4yLxQdkUCH1vqA7gdbTmxHkvhFhDtU3FFbQeEepHFAKCe9g0ZgYVc03KSkqlIZUCATQWjEDj4uIlO7CaobD/pOVB106JSySP0PByhmQkIiM4+JmzJW0WIDcM4UfWcvXqvT1G/x+kEQxOwiPEmHublb0IgcGwNrBYFDaqtbFXa6mEH2OEHWmf44/kOC/NJC04ECNwXtfJiDBUHSHxIj4xUSSzykryERufiqoKH04fO4v5b7yKs6fOSP3ylu534KGRQwFo60cFe7n80YiN5YisStk3puXLDU4KuxAUqgNO5J4BCMUZCHlHSjsFoVz2phE+IczKdeYzkf5NZofVzKa55yMQE52C+7q2Q3qzFhg1aSoqA9pz5QukYOLTD+Hq61pj0PCRKCrJElhXyxF0iCoOwYNI486BwawT0VEz6qXBojMklMttpCQ3ZZsyOKLcHl9VYbwXtlSUCzIR7lNDTGNHqn9iUrIwoIsLClBRVoX4ZEbHFAOIwZpPliDvXD4ua3o9dv2wFQ88PhiNmtRFSelZMYj+uGTH2ta9Q2NoPXIGe4oOp5wT17okcJuHpCcC/nr+qYpE6MqYkw0aNdb7IINWIMBoraeXFcuMViNK2LkTtEnq5oqeyNkVbVCVrpT6LtmYwm/Qsytj4D00I9vfIXuj2rjGrdT9rufT2i8ku+Q5NzF6T2uNfk6Ql3nBXEevTRR40RR+XHIhzG6Ru1O2q9mai/tMjUxkQaoF3d62JS/fQBRySopRmJ+PhCROsEiUYMwY4tRllQHHslahQILPxcZnGYmMDoQv65e0Ga3xLnOXe2A4JUiDEoeYnQcnBV1UGrMMUgMQlY3zlsOshGWZpBeKtjKWfjZJeSFKurHprWWKvxecJ+uPEqk58z+ylx0cy4DBlIkM0tbzo+iLrbkG/RECH2tiYpwPJQvKvpKkAwg7cTJTMkh6VetxsXqdZGM2UcNh1HKQL3AQWoPUz9B+Lb6sp8p+LtR7KcTLlg1GkvodOlZHozQ1FhcowXAenhTYLxwR9P9dSwjOpTM2LRKrO1lEqjJnthgWgSisyZYCJbzIwnrGDsnUc6cOwtqjOVLLSPk51F61yes8jIVU6ucQ6cgIafQW0ojbzKGaq0IFSkxi1qTrI1Gei9Ajox1dvspFttR5LbYpBoTZlIWlkGNokoc3OFEDoBnBxT2stpYqoh4ebOLnz3m9FyvzqOFy6jWOQi3r6QYz6zVECjOkgELCUlOKQmkBnZ8fCfH1sPKjxXh/6hQ0urQFTh8/iBETXsP1ndsiKlYNNRlqfB6xiVqT4/+iBJKhU64W+rpG3co+5fVExek+9vmiUV6qWVJ8EqFMvXfWeqorixEWrlFqZTXn2GmGvH/XTgzo1RNjXn4FPfsPRGlZLhLiUvHtv7/DolmvYsrcOWh53ZXIzj4dHMvGFhY6YAYQzPTLq8ok6wrzGUTqE11aZlRkhxbll6quqpML1OCC2aiOwCJsLNNKfKwr+wUmLykpRGKCMvN4jxRoIIRGvkzNWvVxLOMkvv96LW7q1AsH/vtf7N+5HaMmv4bz53MQqFIGY3iQTao1FiEu+AlNms8JKLP4fLUj3Pi1P82VOywr0H1SKb2Y7NNj3TUmPgkNGjWVIIZGVfsvGQqbTqvW3IJsQic8LmxLp5IjTyc4g5PbxoS1jShkmZ42lEsN2TlVhdW0h/FigiHXkS/W2xTiVOF++Vl0lLQU2DnU86E8DGWquuCAgwtc4zrvobRCA2QrA4lYvbRYeXs09Tq9TkHtmklr6vm52NkaE1f6LV2dTWTWnEIX4VG1VxoweR2j2U7tPVaYkZk4v4fMaxnMLOzgkDNSyUN9NkIQEyEWTULE9gvEbIkFrzfEYfBCrAx0vHZQ7X5o1qS3ZfACsZbgBA+7Jg1QxI6Lw6sMjriye+W9sFXMnr+XS2J/FyRTDJIG7ExcGNREU6UnQlu6hFHMgLmCZ1LrulaPppA9z41ArCo1FposHap7GISnbKLQhmBkS4NkJjekWKBptes5cUxR66uSrMKJR9MJWVodbC9wzteLXcumriIZIKRoYQ46mMX+PwxWidTcItEZ2OgU/twW2iBW7yaWTStGQ9N4Keq69g6DoXVYcChKlGMVVL/RvhzTXQ1BTtFiVMrLCoIbhw9IMo4yJWHofavFChXeKfwdh3BhXIbGuhDC46Enm5PEAHP2+kT+92WH0bu2IYdMlqq2S1i0aSo3/CRmkGQja6QW0tMU5+kk08TIuCZ+/qkZZJRs8py8PJRVEHqLQN1aDeTn507kYfj9d6K4oBKNm7TA6RNHMefTfyHgI7mEbR1aX2F9gZk0adnsEWUuwLYPgZfCAoiM9qGylMad0myVIkQBXwzi49Ikozp26CB8vkok1khE/Ub1hU3Kay0uylFGJfw4fz4c8QlxmDJ+KJYs+hRL132PfzRtKvd7+LeDeKLX7egzaDCeeel5nEch8gpZ19M+P2ZIUf5oREbEo7SsQAgwDGYIs9pa815USs+HqkqnRSqSZwoTCyzNAbLlOgRX+svcpBX9k03gbBvRIIC1Jh54MoCTU2pj9y978Mf+g+jeayBWL1sgrN0BTwxGaekZ+AJlQrqJiIoSw6h9iMzGYxDpi5Lxc6w5kbBAcQ4SrYQYFa0ZJ8dYadCpZ9rGCvFnli0IazJG58NaQC31c8d4F11Ut0fFMbk6jyBKrpWLmR+RkyIHo8nechkkv0vZxyEBApVnNLj4QuUusUEy1iuUQfpEWEPFGQTtItHIM/TbshYaUdoKMtDtRefomQqHkjJHeHM1L2F2VlQEmfby3IX1HmpJsc9Soonq/KotUgYqX9xvhjKJXXD1XPIZQnwAOsYUdz6sxzRkG3nu6EBo3OkcmS3ymfG52PfwHHozV2lvcg7Dpp9wrYTV6QYpXGxRJID3PA9KywlkTfanIAJuOogbORUckxYs57n2ilhOlOH+C/FbgqUlQvpie9S58RkZZEy42TglyuT1S9BIco7a40oRIeB1miCGDAv3MHSD6yGPqzrYKyoBGIl90VGaQWo24YFSgoMwNdK0h2fz0ILe17FAWYO0L7Zozlus1cUmI1SHsBKzl8GZQbKOFlfl8Lu6oDcTlZm+Pq3R6Q1b75C2WDByM2qyRENGN3eOMwSH8lBR3NuGM1cGI05+HxdJMksOirZ7c4M/9XBFgBNUyksrEBlHdpeNyrJhzLqNZIM47681RsrQ+YW4Q7V8jYBVxZ5wSXxiqty/MX35GWzY5ego3qusu+s/MThTZK1YL4rwy4M0B2dZNv2sRPR0KSaq4ArpZrgJrVoDuxgOsTqSp7jitzpF7g9TlDFo1iBwMV7hIW1QXjsb3GnA2b/FLJ71HG4vwiRRNMwRCfhl6494ZfRgDBwyAZtWLcENnTph8tvv4dy5wygtyxHB+tjoJCQk1kZezlmUV+SjRkoqoiI0yhOINUYj27JKGm7WFjTqTUxKw+HdmRj7aH95lsk1E5CUGoXEpBjUqlsfnW7vhdbXtRdHEx6mMB6zwHtvaYb8wkp8/t1B1KhTExmHMjD2sXtB2z7v868BXwHCwqs0kAiLEaH18ooCaV7mlHk6cjrisvICFBblIjGxhji70hJCtRGgYIDfRxhHe2Vj45yeqYMtbe2o/2G0cwocKIyqB10EHMpYs/ShkKPHKoBPP1yAmKhEdLq9G5YvfAs3dbkD19/UHhGRrBcXIiZO++jKy4q0/ccfj+qKCERGJEtPpaIznNSeJzVbZX5qUOytkfFskAHI8ybTUjyQHo0y308YW4Wodd/Y3E0zsIIYuTYA7oeAK+UYpd8EAKyOx5qoL0LRJU49IdPb+1Kojj8xEh8zJLUPtCVSGjLlHzpdN2KM9qpUxL51DwUDSJnXqUQmebmxd5YBS2Yn/LkLnZ+3XcOQFf668gpCAa9xK5QwUxYMoni/dI5cRyX2KezMvRYVxefAurNmOVru0YDF2m5IesnJyRLkh4QcOgxBNTwasFaX49mlM/M6TT4X2iKRMWRJQCZnRIBjojRg9wvj2lAMyaA9z5/P0YIo2kWrCevA5BBdVoKTIEPdo3oqCYdjSzuEkuPx7Nlx1Jc5e9pU6532BvxmGw3ZYz3VslHuBQY6bKHj9fD+uN60VbR7DJzVv3H/K5Nagh6yWEkWURZgqEfONoBlNhbxyBJ5GubZcyJGU7JQr6SRju+RF2fvGf3Z6X9a+qmRqJI+ZD96HmiI8KIyTZoyGzwofMwLDotqYYZqlDK018G/QWYrG0hFpJZ9X3wAmgnKpHR7kMweHSQjqbqb2ygPWi4ilP57nS//5QLoloUkmb7NTa4Hu7xcRb7t9zRiUxjE6O16sLSuZf2gEf5wqUsKaYJkjqoKFOVkSWbBzaL9gNXi8AxK8vaMeQ2UHOBwY3zpIOPQ86aR00Z/OnALdEiJp5P3fj4/M+hYnc6rXHOlFcgjUMrWAc5yi0lG9rkcRIqDjMPSOXPxn83rcGvP+zH/nZcxefoc3H3/QOTmHpP2C9YSykoqEBubiuSkFOTlZ4ozivPryBtmacysAudZN1GiS3WgUIg5NWukY91nG/D66OdwZ+8H0fehRxAZwwHXWfj72G/Y9eN3uOr6G3Fd+9uQmFxPRBxOZp7ANTe1xBO9H8PEdz/A/j178N70l+UQvTH/A9SoFSdMVZ6Rk39lID6lpmxsH6qQVLM2CvJJiiiFz8/1d/MyI+LgF0YwW3KqZD3j4xu4rFunsJg0oY2NkzNQSfhYjSFVUpyldvU19gQSKvQhUB2Ow/v3Ye7Uqeh4a29ERJQi48he9Lr/MSQlxyAqlk7VB3+UT0hDNgmisqwaleUkOPlwcPcenM78E01aXoYrr2uL81X5jlnp1F88AtpBAkaQER5ilktg64g4JgZvyJDtR28GyL8Lk9QrFODYpcK+djb1vJDAtP8uUB0QQpgFaVYCkhFcZODSkIuyVbgoyJheLtdSkgDaAp5hVwZgBmnn0tATTf6UkEfjrJJkPlTy88Og/YdV1qyvhCBeB5+VkGWcqzblIykbObUi73Xz76ofS/uj6Ny50yflDJvx53NXNqwifBK7mwCEsNHV+dB5GGuTht4IKXSqwUHsrgdUAkrK0DHAdL2V3l5PBi1cC2apIl3HZMEGUUNLN3YfIlDv/lu1ky+ElNW1aj+q2AraWSJQlkSwHcj0eyVBC9V/xdS7JJ7Xy8yRJBqb7MQ2FiNTahCva2EJFu2kuWVJzpzuKnuteaYVodKhHOZw1ZE7dMq1koSdOn3ivHpZxaaNBWRYuBpBhf8konGLIhh3SamqvjglC68HJ9RF0oluYhtrwjSaDc0UjNfF5cYNpf5OvcNDh+bv0xloD5cNGNbr8baDEHKzB2G9RsIu8zxQrzel4THVCfu5l4hjrQKhxReReyGDSBbshJz1Hhz8LFmb02msVsYYXxQECEacGj4F6wAadbnggEbDzT4jg4sZYlVAHyhf7CmUzSo7TzeDZeeMiGStrKbDTIHR90XTv+V6nRC21FqqWedUQlQws3Sbg+tOmjlfOrVDyT6yeS37d6xXXUPd0aGJJj6pI4ZHMwuOQV5OoRBhCnJK8cyAu9G81TXSJL9xzTIs2fA9mjRriqLCLCX9IByFBaUoyi1F9tkTaNi4HqhlzmuNjo0RiIxF9vDwGJD4yabeKrDVohgx/lT8se8UXh3zDK646kYMHzcJcbFk/1ajRi1V3Dh29ABq1K4Lf0QUEhLSsHXzdvR+qDue6j0KLdq0xRefzEbt+vXw6IixaHl1OkqKT0t9cN+unVj7+TLc89BT0vsXHxuDWrXqIz+fzrkYEdGVKC7KRUrNughU8/ARNeGqkB3JdY5BUZ7CzSRvsSeN9T0yCklQKcjPk33Gf5Oo3ZyoU2mSY+NaWpihr1u5CjNfnIDJb3+CrZuXIK1xI9zasw+KCk4iNj5aev38kVTSiRIomEOSEYjD7p924P2Z03Dy2HEk16yBnOwM3HRrVwx/9iXExSvsGzxzToeXgaIFtFbntj+97ExDG6zJ3whbakvUIBHuqqyuQCRFpelwSWxz7SEC+VEiLSIGMXGJsn8u7oXznlnuRSpB8SWiBK63md9jSj7WdiH7n/JyDFYdH8BKSt73UBWLLxFS0A3vYNNqFDgDq/JtlAxU8gvFDLzi4F7ymvy7SFt61HQsC5VpGxXgBA8TVrD7U9a7Oh5v6xthST3vep10ZsZ0Vy6FMocJm9vgev5+sA2t4sLsWp+N2lU+LzpvkUJ0gvj6bwz23RBiJyto16kkHe2NZ14Q7AX1SH4KR0UcKftQndKTCae7JVY5RM2O2dTP72XgQRvI6zFeRnIKe4s9dsgxnhks2PM0VNDWiPemWSPVrEIDsOloNVhQmUj6Qa67kCmPH888rzf/vwVVq9VpBHhhdKBZY6UqSjjDbJGUqLtLk65T3pDxSoxY4pTPQ0fiwezt87kowUzPSV7xZ5JtSc3BGEvqZKUx1Vi0boEMpjTHYBub8G7oUDHydxci8FaI1GLv0c2tkwDkgbkNZ46BBlob0fUl4gNu9tjF8m5BoXBiFGEqEqBNzKriwO/hAzE9Rf6dRsqcXaivS98nuqQGJbMvUZqatfZp1HhxVza1IHjnIbJScC1sgoKL1oy8o4dE/8/v5FR4uy/p8WQjpznhcNaddUoDXyXFIRGDUh40ii1XUUqvCjVS0rDvl90YN/gB3PfISHy77lP4owJ4f9U3gMxqY22GkFc4iksqsWzOXPzy0yb0GTAAnXvcKUGXqMtITTIJJzNPisOtUSsJcSk0kDpyze8jCegjbFqzEk+NnYRr23WQA85siuORTBeW0XJRXgBjBw/DV7u/xz98qSgK5CMhujYGPDYEfR9+CIk1KlFVXYjIsAR8uWQxftyyCcNfnIbY5ASkJKeAw7NLZB5dJAI+1pQLUKNmA6CKxprwOOuoOQicr4A/PA5Z2U6qzgfExasgNhm7fN48wDVrN5JeRv6cqAHvlw6DGao2uMcjPiEBKan1MW3cOKxYuAz9n3gWP29fjUdHPI9WV1+D3OxjiI1n/ypRHZvaEo642CRkHDmG0Q/difQm16DvQ8NwSaPLcOTQbsx+7Rn0uHcAnhz7kjTfVwU4xUTPvex7B5tKa43UJhVqtb+bA9RAS/tt5eVasCzityCb5yXKIRkW0du+lEA9oDrDYez1c21aNHY0lAb9SvaDcOUYuKyIWYpeo/aRWtahZQxH7iFMb/Nr+TNTlHFOS3+kfaMWzJvDpPHnc5J5p9E6xUZHs1nwG5LU88KLQWk3d5P8XJsSw/cRWeIcSAkCYxJl/Yx8ZrBtqO2KvbI6ao0vBgYh7ojW9OQZkC2tIHpQXF2ctYMR1fZQGU0RLjowynZSHlFKIjI5I1nVlGi+HE9CAhZbK3nGLnC2e3P2xwIq/tgcJOHgIJrg1l3tjl6zvRigCymqrEyCWtOT1TOg8zHNL5m9Fzvs9qtl0vxvKY85NizvwftvDP41+VOnLf36wnQP0EGeEAfpfVm66s0iNQ1XQexgr54wgNS5WITHA88DbV/m7QuUOkhFQIeNSI+hprgh2ECvwosr6wWHshb+m216zSJDShtB5qSLhlT0OFTrFAjIzQ8T9JtO068RrUaPWo8Izih23xt0ljKiWLNIOiNp05CokLWekOA6N7HU7YS5qPALD7b0YLkePRVg1uzNe4i0548GSQ83nabVGaSeIVGgbiLN+hXmIYGDL4vabZMQ7uJLafVU+VA4W4QCvAIIrq3DRk5pvVRhVq5xzVr1gng+lYK8jGJrE7HvUWOuAQANG++fTFYqnTRIa4EVHy7EFx8tQu/+QzDrlWHocd8AjJk8HUX5Z+Xe5Fr9cTi87yBeGvakbNYe9/XC/Y8OEaNMJxkdmyjElJeefgLR8bUx6Mnh6HDr9VJHI7QWH52KorxSLJz1OsqKijFqwtuon3YZvlgyC4f3b8fQF6bI+CmSUD55732MnTpF1umK5H+geetr8HfGH6isKkan27ti2PjnEBUdDlTE4NOFs6Wu2GvQYHlGn7w3E1+tXIKuvQai98CHkZhMSbVi1KxZHz6k4Nyps0hOSYY/jso+JO7QeAP5hWU4uHcnDu/fiXadCPXWVJZrQSH279mJGkm1pYRQIzUV9dIaie5kdaAUsQlRSEzWPrcaqXUxatAD+GLpclx9TWdce2N7PDz8RZHkIwOXikQ+EGrUWgxrvwhEYfiAW3Hy7z8wb+X3aJjWSIhQNLDTXnwGP2z6Fz7/7jfEx/M+CkVI3+pOevZsvynj2p4z146IDbNg7j1Ch0QoGFQxG2EfsJ9sWlfbF11cG2vmMT6W5QiXoSI07V44sR7VK7ULPAtRYk8IoYmB90e66iEzJzWKRtAzDoXu05CyjiA9Rt301tWknKPGX8A3Z0C5r81BEvbj74cHtFSjL50zGERZrKXEzbO1MozXyfO3DBGindKZuMrOtnIIa2iiNFReiugYJeAwgOccRZ4xlruYiYptYNjg0YvlXtYBy7RhoWRByyjaY8nPsKlJDP35c2ZkvA72hGqLGbNELVGJ05aasn6j1SWDSYSTvLRMT/aPEZic3YuQmqqNqGNAYrYtZI/prNnaQTSE+4/XLIpVksGH1L2CTpfZtut1lZ/JvogK9lGqM1V9aP69Tv00WXvWuEWcRHyKCsCHnTp9JugPzFldTNfl7Xt/FowA6XVJdCD0JnPwnJPwhdiQarR1YC771Xi5LvmX3+PfLRIxok4w+3PbLciOC0YlF/YzKoNMi9g8YHYQeMM2GUAWUnW1pJYWLOzzQLmNb9mr7jCPzqBEJGJilLlXXaXqJS6CohPg5AuOM9LMWtUg7CAqBM3IRrNhbnBT8+B7CKUKFM0M0MGfzHZoVEgeMViDH2BZpsEpph7BayljdlXBHjtVhVBCRoj9Z7VFNS6eGX2Etjiay4mz6xA9daqielKpDDKugLFclbWqEdf/ihMoHK+tK1WIEgmyclRUBVCvXlPMfGkMTh47i4ZpTfHJRzPw9qLP0K7zLagsL3C1V5807e/ZtRNLZ78v6zZo6GC0bHOFQJX87Dp10vHW5Bcw450ZaNXwWvR+sD/uebgfqqpV/5SmioLeGUcPYtbLz6PzrQNwXYceuLdnGyRGABv2/YWUmikoLCjGc48/gKXffSP38vzgMeg54DHs+ukH/GfzemRmHESPvndg8OhJ+HN/Jj75YAbadeqKzj364KtVS/DQU4Nw5zU3IKl2bfS8/360aXcNCvLOomGjFsg4chZjH+mLvg8Nxp39eiPMR1i/CkWFRSgqCMenS+bg+LGj6P/oSPyjSQskxqZg5oRRWLzyI9T1UZQ8BTVSa8veaNK8BZ6bPht16iWgKqBavwnxtdHvlqux65e9eHnqIqSlN8a3675CXGwyGjVphJ7390F8MpCXkykGMy62HjauXoshD92DN2bOwgPDhwkBillucmIN/Hv5Krw1eTQ++GIz0pulobKK0H5IOUoIEwKhsdme0yTUmJmT5HOR6Q+Oi5Cfm6V1xqgYgTotoFWboISIKO7Ti+A62VNyjjwjmly2YNmgtXNIAOock+xRzl11GYRBhhK8W6edq6leWDbSDNnaH8zeqKPXEpAFsvxeFY33IzE5WYdSE0Eq05olA9jg7FCP/ZL2MBFe0CDbhNbNtoozvEi4xBxpKAjW2rZC1k46TT6L03RKlYsQ1C+tFEKhvQJOSoj3aEGD2XTTNhUnSNJfRBRKWU932Z31HfJ+NWfwtNs56FniCwfRKjKmMzGl39TxQMTGOSfJerA8l2CmrpDgxTOCxY4EdPQXgzg68cK8XPk7J+2YLdO2m5AEoEzscHwZZqJ8TjI02oZlO4SBn2fKOrqXbdGUwCXTPCzCMkybD8SbzvKXJLqpDkgDfAiq0JTc68X5AEi35+9YtGgLLdO4pf6oQ4FNwd0OxMWN/BqtqBSavfgzqTOwFudmgrFux+XldVFtgc20WtAms0oPGzc2i73Mfvzh+iBk1FX0heN61KFotGovSumRGKGF8gsHGMu9U/HTTa8QKSM2hbtslBkh/TJ1LjkOixJhVA/SNVFAIT42URxuJVMTaR5XvF/4nxWufUIcUbi0UpDdSjUNRq/CvoqM0ukargbKDU9ChvTbOcINnZjAuKXFQSdsDtDqj9515r1zzYzpJqOjSAxx7TbK9goV6W2ttAle4RoW1svKShEdm+x61KiHGod+N1+Lzt0H4c/f9yEn5yTmrfwa8Ql+nK9mZkpxe36PH4tnv4PPFnyN3FwPAAAgAElEQVSE8VPnoV2X9oiJ8aHqfLGsSXlZNTau/gqZR0/g3KlcXNuxLTr36iy9ltFRMcg9c0rWj3qvny1ahFemT0EdRCGt/mV48rnRuGvAQBEnAOLw3OODsHD9Z3LNX6/5BtfeeCOqAz78unU7XhnzBEpLTmLV939i34592LD6Qzw4fDQaprfAsAHd8eeh3/Dhv3/FF8veQnrTRurEfUCbazph49pvMfy+7rhn0GA8OmI0qpGP4iJqaSYjNyeAaS8ORf1GaXh4+HiRB4uLqIEBXa/G8eMZ6HXvYDRt1hotWrfFr9u+wZS3xuCBPg9h4jvvSF0p0h+HjEMHMeC261C/QXN8umkX5k59AQtnTUeUPwm5FVm4p/cATF/0ESL9hMpJIEnGQ3fcLILpX2w7BERwPxaKMk+4LxlfLl6CLRtXYOp7y1A/vSaKi7ODfWGG6ggyIWUkEuBUPDzY80yHQsTCFy7tGtxrdeqlyT7Unj4n++bhBcT4Nas0BMrIa9qfplNBBMJkLc5Bgzy3Uud0Df/hQeKezmplK5nV/+gwFMnQ7xaBfldTpQ0wo2rO0QJHzSIYGKp9M9YpnQWdfmrdBsr0DKPQg7bNhBIHtREhsFBPR2lFmQQPasx5TlQIQu2fIkrmDPkzvo/3aXU3PYs2bJi1z/hg/zhFGywLVEQwXFsnTE4wEFp/Xe9QRwDXgLaR98kZo3yGrOjbS6ZplBSLQ1JRlGqxwcK05fNh3dKjV30xn0EyTQ8Jk1cnkDQzatfOo+UkE3oIDYiWtfFH4szJTPkMcl4ovUc7XCO1jmS1GoyrdB/bQvjyi+B/iETGn5HlGxVP4XwOKKB+L2UVk8SWWnsI10syaTeEO+zEyVPng5vSGjupd+M2M4vpNniVX+J1nJZxGf/IfkcePrMil3nqA9YGeT0kWvMkAUUnfusAT1KFBf5zo2D4EMgY42Rspsz0/oRwCL/x/WzwJNvTUn3+qRANoQg6YNYqydLU90RGUZyZEEQ1IiMSpZeRdR3NCK3xn7qCOtdRDzYzP16zX4rPes+uUZgBQxiVtfmYqxCoVgKNwHwSEEUhJlqjrsoAD1YxAmVsyE1EmJ+bnddPqbBkJ1StEAOVUciO9EVWoqqcG5AMvHDh8lB9hXq2586clK8lNBfljw8RbEThR5lqXGvi6wJPuUYuQrw2gPeCVpzzZADqsGAZa+TnWrmRY64nT8YgeeoixpzlvvA6W2PTctPTSWrTMw97CjIO/Ykh93bH2FfmSUvCdTd2wqjJ01BZWaiaRQFGx+E4nnEKg3vfilr1G2PxVz8ggCJwe5aWF8pkEB8SMHPic8g8moHudw/Abb3vQlR0FfzRKlbBQETG4CQk4eCeQxjU+zacAzB60ChMfHcmCvKOy70UZfswbsiT+HzbaqRHp2Djb3sRm0jIrhJREXXwZN/u0ni/5sdT+Hzh+zhz9iDGvPoGMo+cwLCBd2PmorWIjInC/DdHoNs996DlNVcJBHtpkzbYsGo1Fs+Zjms7dsFtvXojJp4wWCLCI2tg8jPD8P3mlRgx4UV07tFL9khhTjn63Xw1Gl/aHBNmvId2nTtIMMCe4Y1rNuOFIffghRnz0LN/f9lLP/+wFU8Puht39hmMp8a9jJdH3YMmza/B4JFTsX7F55j92igMGfsiHh4xDKgqxK5tO/DkPV0x9aM16N73TuTn5kuQQDLQob1HMP3FMbikcWO8+fFSgUUJy6mBVaLHeWgDuhp/oilq0Kx53aYriO5wDAM0ygQyqNQglOfJHJc5IgoqBJ2EkwWkw1bUxc6b/n6o9GJ1UZ1ww98PqlmJYQj1BUqGwT3rpOzUESpUbP3UvDdzhN7WFAvs6dy5j82Gif4tCWK0L9KXWyly9yGXqD1+vGZeG+0nX0GWvCdAUEdYrZqzPEcuAzTGsDrZEBplTov1QbYXWXlMtHFdbS5E7FEHGeJ1GI9ER9Axm6VDsTqeJEEV6pQJkUtri3NsBQX5ktAQCeAzk/WS7gcHs0aE67xQTvyo4PWGJP94Dfw9Xp8ia47oQ5tsUzZc9qyZp06FsXvjs80+fUpQCzo0EXCv0lYPmyNpsK6slunmml+ROqtfMv+A383GdIpKBivz9yKdgpQ4/ECZ9oYaxGqMUIkKqFwjGZA+PC92rzCJDqQNHR5v07+rZwr26ySLrI7o6o76kDkomH+G5OSkLikZH2tvRfIAo2OTRKqMjLbqQDlKygpx9NBR1K5bF5c0TqdXVViuQpVnGF3TQZaWaL+jsJLgk5loEv1SeiyK8A6lsKJw/jwHilI5Q0dSSeN0tTIO2fwckpTibDmfjEdhe4E49Gpuej8iRJ+O/6paiGUVrDWRHMHPUw3KcH8RKkoKhdlIej1hKjnLJPrIiB9me8w2uX4xqKjmmJoiDTJAunkUKxsKW3D2Y7mKJ2j9QXuWOBKJdQoyQzltgoeIhyMhOcllppGS6YqJcD2Qkl2LSEC1OF97GVvVapV8nw6Xdk/PM+PNROp5TTSWei1SxZBG+jiyz6oY1aVg1qQJ+PmHLRg+fhomjRqAQUPH4NGR40WftLqCEmM62Xvp3Pl4fdYUPDtsPAY8MVQEAUgayS/IQZQ/EXt/2Ymhj92PTh3+iYlvfoBGjdNQWHACxcXs5YsRWI/KRTExKcjLLsbQfj2w/68/sGb9blzboQXy8zLlMP+57wSmjZ+Ar3duQut/tMKq7f9BWEQhzldQcSURsyZPwm87t+Ltj77B2y8/i0bNGuDhESOwbfN2jH1sEJZ//zsO79+B9avn4PHRz6NuwzQU5JXiH42uwPyZU/HVF4vQ5a4BaHtTJ2SdPY0jvx/Afzaux7b9P6NP9+4YN3W6yO+xF/bo75l4ovctqFc7DZPf+QiXX9Mc5SU5YrAS49LQp1NLtLiyrTjPouIsrP5kMT6cMxP9Hn4a/QcPl4kjd9z9IK5s2xHVJcDs1yfizOnDmPzOHCQnxmDhrCmYO3US/v1LJmrVqy1TZChzSKbxx7Pn4tiRTDw+ejyat74CYT4Ggdo6EWYMRgp2UBrPEeMYRChS44YNUFtYMhMG0jp701iJlM8zeTdzZuokNSATtqhsTPZIK6veSBtmZ6zNQW3EhQMNrF9O2sBcPdEyF/7J6Rze+jw/05xrZYX2+5oj4rUoL8GuS1sy+GIfbXikRAvu+jSDloxIzodTEqPGtCN+6BxOdZrijC7KLq27jFAinUMwiBBHKmlzkERkQYIFnszqzNEzE+LZk6kVId5M6FAH67bsq9QxguZAjSRTUpAf1DY1CFbhZ+3TVCesIu8UHzd/oLNpVT1LkTFFyMTCe6YmSYDixAeYxbEFjGUk08+U35EgJlRG4/efPZ4p6F9SkvaMFxapbTM4XPs2tQXI6thaOzcEkYpe+fJ9ZNQz4aKNYm0/yDwWuNiVBKvKUFiURyWdrPPWKOtlBFkR2wufmpe2Rn09KBrFqQGlMoktTkiFXRbIbb8gI0xqFaFCuThHadJVR+Pkz10k4kNJOWHeYhw6tFsi+es73YbbevWBPzyAhMQE+KH1RzpIcWoBYs7FqDxfjCgnn1ZSXAAOk/Wz8TYQLSN9KjlMNCo0qVwOh+iWBgT2lDmNwu7i2CpCzKTq00g44lA1BagZwbK3UJ2hPWTWAERQnWm7X7BlFOXmaU3RyfiJTFpVMRITkgUSCZz3wxfGB03DQSNVjqpK4vWMpik4EKHi2pxjFqb9X7YhOFmeWLvqk6q6h0I5KlQQ5iSx2NMVgszY9uEEnV0/q074CDnDUI9YKOAxsobuiRBbUbUvORSaRfBSkS+LItzrT8LBfQcwuE93PPzU81LHG/PY7Rg+4TV0u/teBKorZBwVbcHuH3/GnNdfwq4/9mPO3BW4ul17gU5Zwzl3+iyOH8vAW5PH4Oc//8DGdT/g6uvaobwsSzIeNu9z3BR3uii8+FPw8/fb8dxj/XBbrwF4++OlKCk6LXuDQVf+uWIse28B3p4/DanRqfh232HEJml2sWv7TqxfuQL16qXikeGT8NwT/XHF1Vdg8LjnsW75Grwy6mlMnvsJNq9djJbXtECXXr10AHNVDEoKArj3ny1xuqoALev/Q/q/csjEi06RbORs0SksX7sBTa9ohvLyCvgjE/DZvPcxd/rLUnucvuBTXN+5HcoKTovtSEqpL8zfMyey8OrcpdLQf2Dfbsx6ZRwuu/wajH3lbaz4+C3c3vsR1KvXRAz2/GkTkZvzB16fuwhRfh/emjQOaz77CEs27EbNmjUEjuRgcjq6NZ9+LnXhc2czJets3rqx7Dnuf9VfZd2TTkIJGgoFqgE0aLGoMM8puBCiMiUwDfFC0KUavhARUFEjNcIh9qc5SDXgOlNVsy2dDUvCoBf2DQr20wG5FgireUp9zzOE1+p/ar9CtT91KgzwVDFKMl6prUVK6YZZXr0GjYKtTorAqCOIZELBoQ2OzU1kKDhqK0KFCMy+GvnRMlT5XhbjeO7colqmq9cUggq5bsYu58+JEPFZcA25r2RKTkqqcx5adhJpQKdEo2iAx+66zxfyjOvNFL6Ag3KNnMPzYN8bFa3KtvwdK0kZf0WJSo45K5ftRAZcsKGO2UQm6PudYpnbT7Imbs3JURExDtGVVaFya2fjJ/M+pGzmiElWGvSKvvD6jMHKvnd+M79DiJ4yoL5ahth7gyd+Np8fa7uSQdpGkbzOYdYWdpgIrzcMkWjNSVTpZAoaRdfkb30Pnqb5EDON7Qk6Q042kkcImQupRVVClHS68ZJ95eTn4Ndt2/H77wdlZBSjgNOZHBqaguSUJKCqFHUb1EOXW+9Fs1atRb6r0gl806BWBioQYHYUrtOyI52cVlgVnTp7wqgrWYgopWKJJmYgjJRmLhqvl4NaqbjDQ8/NxkV1Mnsc2BvBDUqmXBHCCDOI4DIjoghZeBFt5iOXemkhCrKzBKqSmX8uCi7hbEHWIhNStUbiaMZ6wJlxsrdQo7OEhDiR3gugVK5N+hiFtaXkJJEq8wgpUymCG4NSZ4So5VmYQ3OqORczWjXYCYnF00HSaZtCiu0Fi7L1/RoMnDtzFtnnstCk2TWSEZeWlyPCr1D1+Kf64+C+3Vj45XYc2v8zJo8ahOemTkPn23shJi4BmUcy8cvWHfjvLzuRl30WW3asw+Q35qHvg0NQUlyM/+7eif/+sgM///AN/v3jBtze9gZ8/v2PKM6jog0zR6Agn9MzuJZs7C9GRVkM5k99HWs/X4Ln33gb9zw4EJVlWTJ9we+LQThikJ1diAHdbsUfxw/iux3Hkda4Ltat/FzIRHUbNMLoSdNw1Q3t8NqYp/HnkV8wbto87N91EM+NGITLLm2BewYOxK29e4qzYa9hTFQ9TBs/Cu8unYOnBw3F5W1aSOablFwHba7rhhkvDcXBfT9g2aZfERunE0a++uJTrF/+OVJS6+I/G1bhjfc/Rs/+96GkKFcUTpJS6uHtiS8g4/eDeG7KO6hZJ1UysiXzZkomOWf5ZhzYuwM3db4TyclxOLD3GMY+dgfuGXQfHh/5vNSKFs+ZgY/nzcSyDXtQv1Ej1zCtKkjfrFmPzxYuQK06tTHm1TcROF+MjD9+w5+H94JHh/DwjV3ucHJiRqjQPjzuXVEeKWe7TW2p8VgpRYy709cI1sOcvrDaDK3Fec2OBV3W16zIT6hBXe2UqsmYczAhE6mBevqsZeKI9NSR3BXSGDU42OqfZkS13qgcDF4vnSJFTvgnn0NiYrIIKahjpNNTSE8cZAVLRvpzIkNBe+pTB2UvvdeLK5T6e8KWdS0tIVZsaHyYfQbfW5iXIzAjGZ32YhZpEz2M5MN/Uzhc32VZY9DWC5dApxJJwOOCBgtKjBxDWJVOmIkK15lo1cUaq2pEXS7udBlMnlKYxqJzoiiTZn9+sdeEwb3BdgQde6BS2jsMXpcAyvFDLMiyezGeDP+bbFexnXqzcklW/yaSoFlwothBcYRuhmVIOEHRDAmQ/v478/zFOLVFLV6mlz0AI994mUn2fkt3LTISDJt9LMT/z1MajOQNLpKrOQY3WWjYMjMXRlMkIZzLzsK6lcvw80/b0bBJa1zavDWyz53Clq/Xo80NN+Kqtm2ReyYT2zauQnxMIh568jk0a90CHBxaXq6sMZn07qYt0ChUVRTATwymKhLlpdTCpEIN1Us4x043bjWiUF7Jhu98xNegI6M6TACnj2eiZu1UJCZpHxYznqLCchTknEViSiLChVcfg7z8fPzx+17RWOWmkBpEFXB5q6uQkByDcyczkXHkEBo3a4H6jdKlwE1CA7UEs09koGnL5qK2ch6ROPjbPny3aT3ys3OkrlozOQUdOt2I627sgICvSoYrM+KgcghpyzK1gtJkIlGmdYRijldCAHFxHBLK3FwnI3hh1GBA5KJ4quF4HacV2S2aFfaeZJqss2hNgQo567/8DB/PnYlL/tEcaelXoPmV7RGfSIfzITau/RSjX3kbHTp3xZavV2Le1PGYMGMebu05QOYYTnv+acTGp6BXv2Gon5aGUcN6oEWzVhg89hXs2r4VG9esQuvrOiM/Pwvbtq3B+8s3oFufW3Hm+EnRW2X0X1RYKMEAIdmcczk4kZGNl59+AvUapOPhocNwfaf2ijKUca6kGmb2Uy6asxDPTBqB0Y+MElFnaprymT017jV06d0d4eE+qZ/OmfIM/j52AOUlUdh79hQ6NLkWi9ZuQWUViQPMciLww8Zv8fLox2RNvt55GOnN6Iw4QzIC0dG10femK3HmVCZWfv+niCB8sWQujvy+Dw8++TJSUmtgQPdrMWzs83jyuUlu9FMN5J7Lx7gh/dDqyuvwyOjn4I+lUypDaXEp7r6pJYaOewO33nk/jh05KGu54V/LcGmzFpgwYwbqNaiPMF8Uft+7FyMfvBPd7h6AF2ZMR2F+ACczj2Lnj1uxbfN3Iq3XZ9AQ1KyVio/fm4jMjAPwx/rRrEULXNWuPfo+OByJydSE1bFsRkSjkSzM4v0FkFq3trAFtd6mfIILG9wv/F2uUVw8ySZWE/TaAieMLs5FnUSI2amlHjPyRm7hv9PecLJ9lciI6SBm1vxDDeRaBrLM1wJ4b6ZGMQoZe+UQGJ4X1rBoaLX2Z5Pn9eQwp5Iam6XV1tNNJ+qrkLPtzRzNZvJPdfKaGcrPLypfmJCIZaDWs0hnyDNOSNWyQj4blqc4PUeJiF4qqzrgi+06ecTBe5exgyF4k2tp+rssA/G8WOkmRqb8KHrI67dnYMgi69QWSPDzGXQTYWMgq6Qn9g4ny1kMOUjN4knoLGJJysG7vC8lEiliac+P922yeFbzlbJSYnKQ/GVrLQGItIkpgiYO3hG19D06LcbPkpjLysMy/vzzPAuoFlF5N7NApg7nNQPKP+VnrtbkdY72sBUHViKLwbHeeoA8Jjk/mm6agro6VnruZJSWBbDnp+1Y8fECtGp3M27pcS/iaqTg4G878e7Ul9Gt90D07DsQZcW52P3jJny5eC7SGjXGoOGjheW5bfMGHP59H7Jz81GYk4PU2rXRo99AXH19e8QnROHk0Ux8ueR9xCfF4IHBT8liMcuhIHZOXjE+WTwXB37ZjrHT5iG9SVNs27wO61cvx70PDUGbGzoJ5ERq95rPliHj0F70f2I4atZRxt73m9fgzYnPoKiIRKEIHYzqj8HENxeiTfsbsOuHLfho9jTc0ed+dOs7AAWV5SguKMSKebOQdeIwho+fhKaXt8W2rd9g0vinEBNXA01bXYfqskoc2LUDPe7qhcdHjkQ5x8XLiCRC21rXLC9SfUcWs+kk5cVNUanq9Vx3v1O/sUyRjtKmgYSepxOCduIHfK+1eOjv6WEWvVXp72SUH4nykmr8um0rvv7XcmQcOozCAma+1OEtFyJJtz59UJCXhe+/XoOFb03Hi1OWoqI8gEdG9AK3/dRJs9Glx50oLSnD25NHYdmmdfI9zeKTcc8DI9Cu0x1YMu91HPp9B77e8zci/QGUlJwVSTXCS0X5bNJPlevjNI/Vn3yGj2a/hfsfHYlWbVuhQxc+u1KdQcoRV7HKuM3OLsfQ++7Axn378Q8f0L3PIDw0dDzSm6SjoipHehB9vhQcy/gNGUf2oW6DFvho9lxsWbcByzbsQvPW6cg4koEVS+bieMYx/Lptk1zTv3bsR806ccjNyZT2s+Qal2LKs6Mwe9E83Nb2Nvz6ywb5/tlLV+CmLj3FIPfvehUqy6swa8lmpDdpjP/+ugfvvvE8jh76Lya9+R5u6XUnsrOOo6iwQITe333jVUybNAH/uCQVf/2dhVrJ8ej9wBA8PHQkatVLkB6w0qJKYRAvnPUqxr8yAXd0aINL0pviZOYxtLr6RuScK8aXSxcJStC67Q1o3bYtGqY3wrUdb0TL1lcKLEbIyYJfY2JSKo57iixK3mBiSrJSSkQ8ROE8g0VpTwjDii1wqkycRxoTHy2ZqcGwuq9IflEHZU5HDKND9FVfWLe3CQLwvTTmVNUhi5G1b58/Rmc1eogxVg4KGU519vy5SE+6clAog1ObZ33BIlLhyCWEc6UGKf3RFZLVWz2ThBQSxXhf1sCuk3pCMyjlXkU8XcewEe6uEuRJHbTV0YTs4xj2akvVofKeE2ITlXnqtKqZ6cr0nETt0aSQQ4yocilKRyFuswWyLsL4dGPHXGuGPQvLzAVeLcmToQGi6VpZIYGoCRSY0/UGHaIDHaFi7EbEkueMSrG3Is5QpfuDL6nZyprptVCL1WqLJQUFgphx/B2RMIOETRBCtI6j4524ivapM1ngy7JcCeyEgU1nTTUnLT+xlcc7MIP7QHWy81UowKIA6zGyaMQcJHci63DeCEsYP6G69gX/ptGCptHeC5THzYtzckWI0AK9vfggmfnFx6WA5Y6P3nsLh347gPseHYYWV7dBRXUp9u3eiaUfzMWtd96LG7t2E5JOUV4Wln8wC7lnT+DJca/IRl/96WLkF5SiUZM28FVV4sDeX3Dm1DEMGjoC17Zrj2NH/sD86ZORffKw0PB79HtEDjjrQZvWrsGqpR/KpIQRE6cjPf0ybP56Fb5Ztwp9Bw3G1de1F6/DPrn3p7+O9MbN8dS4iahVJ1Xqf99vXIWl781C30efxTXtuuCnbzfgk3kz8ezr7+CGTjfipy1bsGLxAnTu3hMdb78N56NisPFfKzD35XG4oX1HjJgwSfrf3n7lWWz+ej3eX/8rLklPx+G9h/DetAlo1aIxHh8xAqWlWVI/5IaxV1V5SJpOJrnLGKxqlFaWygNnzSI+JiEIOShMFHKG5gRVVzc0Csj77I0mLor9AZ+0p9AYSpTPnrqajVCQXyBN79lncpCTk49LGjdC/UZ1AZ/C07/v+Q1P33cXjhSp6k4DROGF12aje7/eqKzMkTpiZXkAB/b/htyzObi0WRs0btYM587k4sVhdyM76xj+veOo9AQW5p0VUlKwgThKe+7ysgsx943J2LD6CzRt2UrINTd37xZsyI4iC9HHIM6HyNgUEf4+eugw4uKT0eyKxqispEwgp2Fo03B+njoIUahJrI2/j5zAfTe3w29Zp9C6bprUxaiJekefhzGs/82I8Ffg8+/3oEYtQsw6uotlg/j4Rhhwy03YuG87+vyzK156cw4aNm6E/JwTSEiujXWfL8fQIY8hibB7YgoOFuSgFoB5H69Gu44dEREN5OWfQnxcMuLi6yL73Fls++YrcfyXNrsCDS+5DJc1awgZM+ljUzshfCWmEfH/8pPF+HThW7i2fUd06/0g2rS9Bvt2HsKLwwYJlf+xkRNwXccOoA/gfEoiMoTFyGwkSuGdC8tSCxmirPeS/EYolsZZYM0yhf1N+pEBDFsiIqPIAg3Vhig0L7B4YlKwb5fOQSaJOANuDsIMsRk9szWFBXnCVmeLFY0qe4tlaIFnjqzVOtWpapuD1ynz50FFGVcXNWdqTFBCfnyZ9GJVeamQ40JZjamxKCFQSUsOPhV2Zbgbh/a/dcCgHXRJn/VMmsOwawue9Ypy8L5rJKpuqt2T9EpXlCNO+hZVvjIxnrsp1P9s9V4XOTgBEipBWXATUheTcV6UnCjJF4jT6ql0QnxGfMYq6ac9s8pA5txNyjvGSeDAa5IWuHi2h5i+sNZercVFNoGDWmmr6CB1hqXPzYDUocbe9jIbC2Znn/uCbW70P6ZpS+fPz5a9yN5bImsVFL/XWasCGbs+XbNztsbiIPkf3sKtbRrvm0N6owFZDNv0gg9LFHThJG/2DjJVt7Sb72GbBG9WIjqSX5wgMG+A/XIiUiwF3hicO5uF5Uvex5njWXh4+PPS+Mza3d5dO/DxnFno2nMA7ug7UBabw1s/njcFx44exJjJb4piSlFxKeCLQ1xMkrAZ9+/dgU8XzkD7TregZ58BOP7nCXw4eyqK8s8gMhp48Mnxog16YN8eiaTLy1VF4qkXp6F+wwb48ftN+OqLJeg94GFcf2NHZB49gmkvDhfo68rrbsTjI8aiZirZY5XYuunf+GzxPAwZOw0dutyJVZ8sxrzXx+HZye+gU/fbsPOnH/HhnFno0qMXetw/EDt++A4LZ05HZCAGNVPi8NSzY1GnbiO88sIw/LZ/H2Z+vA5166Xh2JEMzH31WbS+sjkeHT4cgfN5QmySugkFnan8H6a9jpTWo4CxDG91o3tsY3FTyfsJeXBQM+HlizJE2yD8uRonKl5oRKu9LM4QiMYo0UgVEqAhpohxUUERaqbWE60+nz+AwsI8V1vlBiVsHYFtGzdi/cqPUaNWHQx4/Gk0u7wVysqzZJBxeDizBcrJMQqOxLnsUxIV8gwtnP0yVi9dgJGTpqHFlW10ILH0ffqF7MTrLcjNQaQ/EZ8tmo/Fs99E30cewZBR4xETrVCeUuEZGFSI8DloUP1xiI1JQkkpKf0qzcXMKTyClP0Aikus71NJU/HxqTh15hRmTHhGjEGv+4bguvZdZSLD0w90xnU3dcaQZ/lYVrcAACAASURBVMdL2xDXnHUgQuFk1laWRaK0tAh10+oJNFtUQLiMFHk+kzh8t+4rrFq8CHl5WWjeqjWefe1tXNK4LrKzclGUnwWCA5zDyPaZ6vIqNGjUUNaGJKZIP2eKkkUazrkgomylhDjt/eXw5XAVWkVlNZVUWAtiD3GpTPdgzbGo+Kz8nGuiBtEMpgZCJIzxudMwCUQpvb4V0pcrPcqOtCdUebeHuKYigG2T3DmeKD4+lDGUFMgzJuymxjxkjEUQgHCec1ymqGJkGGZm0j7lak4sbdDB8L9lhJQbcWW2TZEDzSxVaERbPzRLCyBSBXRVao8tUGER8nchjRQUSA+etzQVTAhYt3QtVk5bQ4lAJZw5mBCE95Q849pApJanPY4i/i/3qLbQ1LqkzkvRBZfBxbnpPzlZZ2U4QM1adeT90h8aqEZBQZacN1GciY+TxIROxwuvsh2DARhfWuurRHxKigQ4J//OkIAlLprqTnniTFJrU02Le+yEIFbs3eVnkvxYu16arMfpE8fkftn/ymd/MjMDaelNxFmdOJaBwoIcNGvZJogs0l4I9Olqi2xJ4/6QQCRC74ffrepkkeLg5Dm5LFy5Eqofa61E5owtoKCDp+2yoF+YzrL+6iANHlaIW/c3SYFR4TFksZ6ReZDiumxzOdzaNhv/zduHZMwoja7IGHXDNYPFeMINvBWtkfJzhPElX8OWB2VM8aWOt1RIGHIQq3zSElBUVIovP1uGk39nYvDIF3FZk0uFlv7bbzsx+7WX0f3eR3DX/Q9L0ZgOgQonx/44gpGTpiKpZj2UlVcjLytXsP/83LMiHbZ14ypc37ET+g4cjMyjJ/H+m6+jQaM0UV7h5ryr/5PYtW2r1Lhq1qwtUOnISW+iYXo6tn+3AWtXLEbvAY/h8tZtsPCtCThfRYpynNQqHx/9HGqnJgrp59vNm7Fu5RKpX11+VTusXbEEH741HSNenI7OPXrg15+24qN5s3FTl25oefX1mP36OKQ3boMoH5u/t2P0xFeQ3qQF/rViORbMmYIWV7XH1e06origHF8v/xAdu3bEyBfHo6okB9XVVDLS/kWm+aKNy3UPo44jpeIKxQ4orOLqHBFASo3a8j5zmlavNFjAYHJqgQYzfqkpOcUKsjWrCX9pfYikJD6/0pJylFZUOLFuTpQvRKXAk+pyY+OSBRrk7yQmpIrRKylWanl8TIxcpxqHAKoruWHiEBbmQ1kpxSA4a9GH0qIcfP7RLPy2Zye69OiHLt3vRVKNVIFxA5xyUkgFokRhHhM2Lyg4i3r16kvmx38XSF8CCzpKhUEoeSW7U9qJOL5NayF01hKFi8KFMoR1QoKE2giLpnYs97sPNZLTpJ5SUJCDvNzTSKlJuLEaVZVVMupKYCE38UIOqTOE2idoU895jQEJDHhWiKqQis6vYztIUdEZeY7ax6cBJ1mvfC5FRcxuqlAztbbAS6xRJbIx2u8TPUsGrdQ1lVYm6lxGG1FEG8sZt5aSsCDyck7AuYLnlw6PUKKecxGvkL8zyNJpEoRamamK0HNsnLYaBKqRlUWlHkfm8fmcmLhPyiA8ZzVq1JbrLSoqRPa5E/L5KTXqiNAA7QyNHEW8+Qzqp6XLM8o+d1r+m3q1JaUFgkI1bNRYfkaDzBoyv5/3z+CZv8f6FVWLmCGTeEXDzoC6ZZvrxbYdPfSbOISGjS4T40wOwfU3dRWTtW/ndqSk1salzVqiqKAAW9Z8jjbXd5TP2fXjFrnm62/uhtyzp7Ht26/QtOVV+Efj5vj1x03IOncat/boJ7/309ZvUbdBGq5o0w67fvwWu3/+QUQi6IC+XbcSteo2wPUdb0PGkf1Ys3yhQPw8lxvWLkNicipu6XE/MjMO48PZk/Ho0BfRqHFzfDj7VcmYnhj9igQrc6eNE3StWetr8PmH74hzGTZuqtSrF86aJNd8132P4PuNq7F57UpMmPahJDyfLXhL1rbf4JHIOHoYk57pj+HjZ+Ca62/Ev5YvkHV94Imx8jyG9L0JPfs9hl79B+On7zdg68bV6D94tNismS8/LXt5+AszcPTQAel1Zu2agheb134m3/v4yElo3OwKBz1rt4NktKLSpBBrblaWZJtkwBtRRzRTDWN3sKxB1/anOUVDHNTHaDCofqjKo+VLu6RcDYWtQ8SpsDAN94NCAXyDN7qwugHxfJN14ntEdV9mACpua47VvtyKqIZFq4N0ChBOro0RCgke6vX1MJrQd4SPyghs1vfhi+WL8dPWb/Dw0GfRrqPW/fbs+gkLZ81E93sexM09eotx+zvjMBbMfFWiocHjuFFK8cO3G3D0991iCMhCyz57Wg5az/sGots9A3H04FFhNxJmurZDZ7w/8yXUqFlfMqp/dumGM6cy8MWS2ZgwYyEaNr4MP/1nC75c9j46d78L584cw5FDe/Dwky9hz7bt+OP3nRjy3HjUTmWrhg9fr/kK321chWHjJ6Jxs1ZCLpk75RWMn/Ierut4I379aQuWfjAHlzZrLddFgz1k7BSsXrwAR3/fjjGTX0N6s1aiFrNp3b/x4ZzXZaNc1qwtft+5Ax1v6YBhzz6PsCqFpiQqpgXVFD34smZlE96lwSkoyBMYheLjBv3wF7wECNsL9kFq4FTggUp4qgmrMkAkJzBzFTg+MgK5+blitDnpXrKuYmrJRsIfw0HLKposRCwSqDhXM8KPmJg4ed/5qgqByEzfkgc+LraGGPX83BxUVTAzZiSuCAZrOZLlRMQgnEwrae0glONHfFyqZGz0f6reFxLbV73gcsna2DNpgSDrVpHRqrwiqklVlWK4OVKshAOKhQTFHjAdjZabewZRUVVykHPPFUorS3KNOsjLOyNCDmRZJyalCiGHToVGTohERTmoVS9JDFPWqbOI8icjPoETNc4iP+u0wKQ8f8eOHkZq3TSZnn7yWCaOHtqDK665GrFxifhp6yY0SLsMTS+/CidPZIiBb3NdO0T7o7D312/RolU71GmQhr+OHsAfv/+Gdl3uRElBDjb+axk6dO6JJpdfgZ0/bsYfv+9Dj3sfE5hp6XtT0LnnQDS+vKkY8L8zDqJz9/vEiLw/8wXc/cAQXJLeHJvXrpDgk1q6dKgzXnoa9wx8Cle0uQGrP3lf7oM1X+6bl595AH0GPoXLW7XFhjWfSA3y7gFDkHXmJN5941nhEvD/n7w/U9ap3yMjJOj95IOZ+Oetd+Ha9rdgxeLZYKZEnVmKec+dOg7/vLWX8BJogA/v343X5q4QhSCqCV3drpO09Hy+aBZ+3roJk99dKnD/R3NeF0Pdtef9WLdyMdavWoJxUz+Q6/xs0Sxxarf3Hogft6yXz538zieoWas25k+fII6zx72P4PixPzD3lTF4ePgE+azFc16XLG3Qk8/j1PFjmD/jBXS7eyDa3dxNvp+2acjY12Wiz5rPPsSV194o9mbTmuUydm3I2NdQkJ+LDauXicOjLu/ve3/G6k8XYujzb4iY/VerFiExuQ5u7XEfMo4cwJrlC0Tov1a9Bvhq5WLkZp8Rh8XXms8W4Nob/4m09Gb48duNYmO5vnz9/MMmmRXZum07ZB47iN9270CHzndIknL0yAGBHtMvby0tFXt/2iJOrH7apTiZ+ac8k0bpTSXzOrD3Z4GYuSYMQmhXGaBolviHC2YulcCJwQxHZ1mDP9EV2h6iPkI6cu1uvD6nBCrnj05RRgHGxiAvL0fuw1pauB9DwuLqYI1IxGvgexkQ0fFZRm5TZIwQpcmgCiHQajKTZOJmtWjTl77AQQYhA6khMmLWQbcGrwYVFzx9dDKbL1KHq3ohWZNksy+0ojAzS4nQpaXCsR/FuGl2ywiCbMgAIvHNxrVYtvAtdOjYDX0feBK16tTFr7/+gAVvvYrb7n4Qt/Tsh+xzmdi05lNh7vGgd7i9B75Zt0KcUvuOXXHV9W3lATEiXLn4XdzR5z50vbMfMg5nYvG7M9G0ZRvc/9jTWPnRXGzduAYdOnbHbb3vw9bNq7BqybuYMONDpDdrgf98swHLF76LmrVrcPYCHhw6Ho2bXImlc2bixF8HMXjseDRsWFfaBubOnIXTx4/iqQnjZTN8//UGzHhpFMZMfldGCv26/Rss/eBdFOQVy2c/Onwk6jdIx8ez3sKeX7/FkLHj0eraduIAVi2Zh/VrP0HvAU/J9IX3pkxA42aNMGL8JKCCmZhOJieVWqZ2yzSNPERHah2OhpwiCVpb1BorHZtOuFfnaoERo0xT0uGfJjUn6IGrSQqM4dRLmLlzXhwJSGHhESgszkNBQa44Aj7vk8ePoWbt+sKezck+JZB7rXr1hXl79uRxUQGKjY1H5p+HBQW4rFkLyeQZrdap0wD1GzTEwX17cOrEMdzU5S6cPXMMe3dsQ3qTZqhdPw2//LhVDlOHm+/A2dOZ+GnrBrTreBtaX9Mea5YvloPb/9ERoqe67ds1Uh9kwLLm8/k4dyYT/R4egb8z/sSGVcvQe9BgXH7VNVgy53VxbkPGviGZw9L3pmPky+9KhspAhUHGoKHPY//eXzDr1VF46e0PULNmXSyaNVWCo0dHTsS+Xdswf+YLeHHGB7IWS+fPQL36jdC5e1/8vO0bvDtlDN5evFYOPA0sHWLvAUPx07frsey9GZj63peSFb05cQRatrkBnbv3wa7vt2DLxtUYMm6SGABmDp1u74PufR7EpjXL8O3alRj98tuicjLnjVG4e8BgtOvcExu+XCLTR4aMeQNlpXl4942x6Psg2bw9sGX9Mvy6bQueGP2GaLLOevUZPDryNTRtdQU2rV2Gv44cRK9+gyUjYGbCz2zeqq1MSMnOzkK3ux4S5GDhrMniPOl0yU4mzNvx1l6y/+houva8T8TuD/z3F/nZdTd2FcMqxrx9Z7RueyP2/vKDwJctr7peaok/frceaelNcUl6E/x19KAYSzoQvvbt2i7ZCv/7yO//FZ3OazvcLNk2A4XUWnVRs3Y92Tc0tHRk/JOygISAa9Ssjezs07KODdMaS9BDQ85Ajf9OwhGdtcnkkTnPFwMT6QkOVKFWPdacI1BapAkEHYBA+3kUiVcVIamjlZRKn7YlGSxV0Dab9J7BvN7shd9Fwo3UxYQpTjIO5JzZ4AIpAThbmputGXWtOvUFVicJhs6mvETFDhhwWhCs/ZAqGalBo/Zy8rt4jRyIzc/iYGlpjXDzZ0N1VNWcDUnkSYokDkbbaBTBMnKVQr4KoRrXxWBuuQeX4el7FFhk8E3xCkEppNVOpfAEZpcANVTO0xq0ttFYH6StbWgIt5JFrRfUnKaKntDBOl1qEZbxKXvfFYykzcObPcivSKuFE+Um4cEVTu0mjcFGJpOkphQddxia1jJ1kUINwTrZng6X9ZIKSrdRFDcy5LH5fSLyLRdJ5Qk2iRZj9cpF2LZxPWrVu1TUc8oqynH00EHpY6mXVl8yMBrXa2+4TQwJlRJWLX0fBw/8hqfGvIImlzeXGuS2b9bhsw+m4s57B6JH34HCOFz49jQ0v+IKDBryrBxYSoqlpTdHrbr18O3XK/DFwnfw/IyFuOzyNtj2zQYsnjcNUf5I3PfEMNzQ4RYUF5XiiyXzkfnnAQx57iXUTE7GX8cyMee1aWjZpjXuf3KwZCQ/f78Vb00ciyfGTkSPvvdLJLd49kxUBXx44InRuKnzP6UetWLRh/jlh2/wyIjn0azVFfh122bMnDgc/+zSHUOfm4rs03mYMXEsLmvZAiPHv4JAVYFI0vHFgObnHzaIUaABrCgsxHpGpU2ao+XV7bHnpy34efsmgUn4rAjhEG5hFP7LD5ux8uM5GPvKHNlIjKbrX3KpRML79/yEKeOewNQFq2V+4rw3xqFZy6twZ99HhFE8/7XnMGriO0hvcgWmvjQM8clJeOalt7Fv54+YPOYhDB03Ddfc0BGzXh0jUeP4KR9g944fxbnQQRHiemvSM2IEnn9tHk7+/Sc+njcVve57DNe37yzvY11jzqffYdf2b/DJglm4q/9gtLmuIyY9/6gclhemLZKpGJ99OAt9BzwlDpI1aTq6p8dPxdEj/xVj3HfgCFzW8koseW8qSosK8OiIF3Fk/wF8t241evYfhPQmTbBxzXIxuN16DcSxjCPyrFjvZpD145a1Ylhu6NQNp05lYv/OHejS435pduZacIYlnd3J4xkSSXfofJtksft27UBiUg3UvyRdIt1zp04ipVaanAeiEbEJcajXMA2FefnIPkOh8yZyrpgRMcCQmhhJEuzJk9qZ1uZo6Hm4z505LfBt3TqNJEOVvlcZo6V1Yo7SYingvAxtzkOsG1/EvlxKKLLnWCJoQQfIJqxERLSTZ6tSeUnJzh2ZgZAw42e2MfEc87zThigTXjU1CW3T4QVHvTmN4oT4RFQ5UhjXgs6QwYdmEBqsiQFmX6UTIjEYzDvXT1qZfDrKygvheo0wjTSNJT+XJCIaPtEQJVGDDkHEsdVWeW0giS+F+TmIjomXoD0qlixbheClPzKgY5gkIaA+sSjKMEFQpRxhtDqVGV6PSLi5/5Z6pBshZzaTf2pJg6LoSlxkwCui3+LsdL6jaRx7e0zl3sqKnGoUBbwJ6xPRoQ3XAFiganIRhBmsDlBIRa58YBCnPKvwSFSydMK9JkQ5ZmJWr3foEZ2ZiLJQ6YxqY5QSVdEYIwqZY7S+Ra9/0GxIXyIp5/RTDbVU/0JyGUeuVSIqNl6yUdaSmYjRx5jzEzESBuphrBuqQAh/V3gWFsiXFAf/m99pQYZNe4KPzlUl98x/kYQaERYBafMwBlbwIVbYxAplo7GOIj0mlTqRIj4h0Rnl0JgnUZ3xvOzL1HiHIFT6v4hIvxz0oHKPaHCqF+f3lZZWICIqDpXlHIMbwJ4dO/DrDz8IVl9QlCsjhHzRfjRo1AiptVJFWqtVq/aiaB+dHIdNaz7HFx8vkAiT0SOjQUaWlUV5uKlLV9z32BAhvMx+bRwaX94EY16codAx4UKOrqqowpdL52PFh7Pw6vwVEjVv27QBny2Zi6497sWtfe4VF86o7vMFc/GfLSsxatJ07N+7G/Onv460Rm0w6d1FSL+8vkSYWzduxFuTh2LI6JfQs98j2Pvrdnzx0QJc24FTIXohNoowZQCrly7Cti1f4dHRLyE+Lh6zJo+Qh/zC6x8ItHX094NYMGuqOMj+j4+AD0UqCiCydwGs+IijnHbjjflfBLMMwiQdb++Fvbs4neLfeHTES9IgS3iJhfW27TtLbYY1EM4G5Mb+z6Z/S62G8BbXjnWVm7v3FkYasypm8unpLVFYmIM/9+3FZZe3RkxsEo4fP4rK6nI0btoKVdXVOLDvF5k1yKyRjpvixLXrpAlRxSI+IVC4GgEhToFhaZQiohAhddRixCYooYIwJcdQAn7EkAkZTUlBCgRoW5EacsItnD4eJ+QbMU5O2d8MaWwyR/tEIi8nD35/nNTwWEcuKWHjdYLsAyVVsD9PM4HiohzEJaujYJ2VxiouPgVFZAyWlQrxhddBo19QWCjkJJszx9IAAyDu96ioRKTWri9zLBlYlldSCDpPSEaEscN4bxxSK3NWqxEdGSVaxITheG/sFyPkyui3qCAH51FKZQ3UbXAZENCeY8aq5JjIIIXghAMaN0blVYiT+ibPmopP+EDImQ6J0nMqyM+BwTorkOda1alUoJpnlb8bLoi+ikU4gWcHoQt9nmhGIIDTpzJVoqysFEmptSXQ0GxFnw0dJAljpvHM76Z6i9R9nZqLtTd45TDtM2jk6IzNERncJqo+JL+Ec2RYHfk+awch2UVKyDKQ1+TJtOm/uIhOu0CyRT4TIgAmJmAs/yhKLku9XYfzcl0i/SrQIcQ3GwpdwTFibIMKOUXuXquPqb1T5/L/tXDIWEBRuEFQ7pP7Q51RaPiyzZbl/iX7XV86w5a1T64V228oJmI2VwICULtYnZ/J6qnDigrqYgfF6MleJlM1WMfWHnNdV+1t5csIWFrT06DBG7QEAyE3+J0QK+0CIy7Zq6ak41NRgtKiYiEaEgljVi3k0POcyBQlxD8GyISNzQHrfmfQp+U/sy32vVyL0H7SsgvLNvYSMhdDJyEtRiDsr7/+Om+ae3yT1BIZEVRW6TgqkmgClfLfnORRSH1Lpv5OlJPGjlE14Yn/4+tNwHQ/qyrf99RcZ8pIEobc3DSjjM0koDSireLUNBcRVFBBr4DYCDSK0s5ot0jfNCIyy6RIKyhNCwLihCiKYkTCaBhCCBk5OTlTnZqr7vNba6//+1aRe7/nyZNTVd/3//7D++5h7bXXTltAZh4GckUXUydLsV8MIkcB2mw14RtjQORp1uCSoscZZr3NAR0eUs8hi+Wqqz7Sful5P9i+4TGPbU9+xvM10w/YkE3iB2Sj8I8f/Kv2wff/iViAF198afuWxz6xXfP5q9oFF57XvvFbv6vdeuyW9nfvf7eUQ7798d/Xzp4+7s1yYKatrq62j1/5D+1zn/x4e9S3PbZdcpfL2rGbTPQB2mFGH+QUNCqv/dfPthMnbmyX3/Me7djNt7TPfv5z7QEP+vftTpfeqc0scOMXlRWQ4fCeC8+7sK1tbrZTx0+3O1x0iaNyiA3zwDzHNa/x8NHldgbi0Nk1ffehZVhoEEeJfefV2gFpYmd7xbqQ8pCuPyayYiER0bOpGYN18OhR/Q1jj4NMHY+aDuo7qNkTgOSZ2ZlYEBiSyMkTx7UhMAYs+rMnT0vv9ODCsupCm2iXzrW2cpYob1EDfYnsNrc226HlZcncqZBe8igQLM6snNCzuuAOd25nTp5o63JsR3Rc+stQpRGRZskNz9wDCDESii59ULVPzIT97N44CV1p2Etm40Xao1CNJZrXUVUiSLNDBpqaDBb11pJHS5awvbve2qyF7mHV8llF/aKPYwgS5DFzE9buSd17nJmzHW9BVIa4jsWlowoAUN/h8eFMdf/J2JaWLci8voqChYQm2AcSeig055YbYQuuaxpIkzA74MmSZ2lq7BMkG0NRyRrkOGGz7rgRerexbyDPQZDYbrMLTJQg6+R6kIBzMzxriYAiDdZGeGpy/Nam1o5lHvndRluRmLzXWNYctSeeIdliZ4tuK8vEiR0593xds5iUqNXIiUby0OSK9GiHaDEG5BBV7FQZq7epNYQh9HBl17cmQYCC1g4fPKR6m5vhGVqwIwfOcdJywnekgd9MfOBH/y6tKmJYzvj7zKplYEIm4XRhbtbLqFBFlsjMzdTAx9YV8TwksmBCmX5Wv6KDQY+z86La2Fgz3Lt2QmQcgluZgx1njJwfNitOIvcDkpYyxtUVy2lCwNJw+rk2r5LMTNvddh8niU1myUpvVvfUbR3Jmgk80tbDd/EMvW/d0ZBXSnnYg5kMsR5aUJLhct4gexKDF9xsaDdZOM82tUzNtdzYEiMfe0Zd2IiEHWVEGng+1q722VA+4LpgwOv9EOBK4F0ZJA4yGV4cWcgdSb3zM8Yt8wqJboBYyRzpg9Pz2HHT7GhwuLFytCX94/d5NmOa07ca0IRtPCeeIqwcLgt0tTbyzKwWMvXE8y65Y7vbve5veAUZKYkHe4oFURvjcmhI54ZyQ6CPq0ArL+rIYXHWkYYIIwUXSzRZYgXL7cCBRTXjZ7ZjpI52aCpWfXa2LS9SX7A8HNc2q/lx7j1CsSVsRw9l7WxhDB4/o/zC6/DyOW27pmZAZNncXBFU4z5GnbRZk0BRuzui+Zt/2ScXJAtPoAPBKi8zDkPVn/WosRy23qTCd82CjCMbx2WljpJjEgiJPs2znZ1vyNqpVoBg8qGjypokqkzfIItSougepMxzm6ayM57qVsgqS2r5UIRdc/bEsuU7xML1xABBWDUVZmvH47EUaCsA88zODF42Y9W9aDZEvXkXcelo//rarKSh26L3QwawpqaF/o2kOCDxvXfmo2DdaxyorSAz6l44ueXlw2pwPnTwsNYgbE/qQ5JV3LYzCas29RW3XsxIUUk1ooqsuZozp49r/eJsyHLImLlngpXmbFgDw3JOgZqSJexHjNJeoABBLVeIdyPCb7Fxi/73V1rC5JA0SsoZSOpUOB2+I9Act4zsmKyOzAzjTjaraT1V9+a9BFQwUMNeTetESjp+Lmieuq8NA0pwJnUbBSId7h3FCdIuwpogttQ5KxOeVUsO500WwueTYUj8QmvMm4RrZTTXmRMn2uJBOz9WgGp91bCfkUmpv+U+jTqlybSmQLTaHHzvMmDBGaOJaHVfi7HM5/iP9eR93hWBcHgEwM7amAg0r2RnBbIbgaea9DMVxTJvdh59Nix9zHKMBTcKOSwCS/ZF/4zvTYKXXGeCAzsgi82EtJnrD1Q6wqrYjVFzMJC6dXC3NOczaywtGxyXvcIoQZ7FkXPOmWqKadnhPCJaw/00BO69ro4KAsTa884fXepDPUt9kI68aoyNosx59baQ1XBTA3UkM8RoxkEqWmUyxK4XHX+zs9qyQDbN0coaSFm7pBHqLzhOvQrmkOOUg93SZtGf5tBB9EMlasdgzAlaY7bjutiL2+rkdIpOP+XiAvPtLGc3q36movLrexiTtdl2xMZ1O4Q+XVNOJTeHo6oeKReq+wzIzGSMkSdyzKKVET3AsZiMgRMiIgNe3jtDUg/jQDco6ys4U9desJrUaDCZmoRx+Ei1cXAj+/GBUGYO+Lij2IIWDgu8WJvZiGnjyM+jwUskqmyDznAWzqyhp2SSowHUM6pMsMvR+T4CmWEwAoGxdjSLMHM8i3GWY4M8cCw2NgYTA+lth1224/P9dSSesUSqk6lFyOs2MmIIuZPh2Hhta/qElTqKjFQu0GstOqEWVw6cFOfnQMq1lVFVJfcuNfbUUIAcCURg+rn4D0zEEGigN9emzNAtAWfBlED6Hf2IU8i1GU7Dk5ppN3/IaEyyM/+9WkTUQ8cN6yUL7YNptBNrxcEorw4v9n48GzVnkUJ8ShuY3mVnQDZ4mfCTOYC5J8m2OHYEKNyOg9aV/QAAIABJREFUYmfEy/NLkYHzmieICOxIXTXwXGDRwHapb+V++V4tKIPXjNhqyFdRSD2cJmbw8nl5bTur5joWtF75Ts4j1zT2Ukrtpd4PGO39g75wF0DwtdvGjYTGMTO0s/MeyfW4J999gJ6IgkHCMXd4spNe/BXOJP1cPIbPx1RdbmnWZagTOP15lQ54BtS2F5YWlJlXe+dU7zVq0u1d27HY+Ci/R/sUZjL3N2s06yE98UEic04JNn2u5qEkUE3rhQZvq3GfUlFv/xvtFJM31FuNGPvKGTNT1UXhfTbWrh1gevxZao3cn8le16QQPxujKwpAq8asva/pKUYh5CDHSKU7Q+8ixJTJRAKf4rgUHR6Yk8SZog85SfTLPWtwj8ZnNdlmAyn7oem2GKwyfpXM+KbYKOKw+b8drhc1hAIxXSui3XMTM6eOGzOPtqGzBRfP3VsTw8uo7R419YWW7DjtEpznNvIqM4h1e1hx5Nuosbk8kEZXVq9F0bOQ+kIpI1+f3/97NCOd6Q4DjitC5pzJQLQFh++3Q4/j9bOKU8u91mcq6LDCvd8Xw5X3dRiiR5LjMQILpVaRYxxQnWx8pyPP0yuMrtpQ1oj+LsYwjbyKqsmMFpantUKWyYvZjawtvaeGSdugsImLEDYw2Pj9qKrhzbc4DPJ1RJ4a0hgp56wt0UeW6ralwEbO6giOSkFKvrRLkiXr4zjJXDyPxo4kkX/WHdcPnDgZyQPzep6s7xgN1lOMD+eK8c7GPjh/yLWog4aX46j4frIxqZSU6DcGIk7Q1wmJxrXEBBhTBlMGNvcxNbTof/pZe/+IjFNGLNeIgxwDrNDtHeEbVls7awfucWgb7fChc9riwU5ewUGy91zLoyZWJBL4CGettJQMxCo+s5PUm65uWBN8NgOG+duoQiM4vm2L4Ae8eeL4SQXZkNVyPcq+FhdVUsorWQ8N2tS9ud9ee32Q+2iLHJCV+ArrN4Fc0TS7Iwd9ccCjwF3BmNWDgBRji/X3mr/Jvzl3rWW+oyYlVUSp+4uDFFfk8PlaF8CU1OFp7F88aLjfCEVv1cu12ix3B+lrREmtQ8VulTB8v0eEXaVET2rh5cDWNcg8P6493zsShrhWqbXVfufzFor3tWpC0c5OO3HseDuruvWC1ssY1OTfCRinQGTQls15cY7sW9Z9X/M6aSNW6MUuLniaxzguJEVc62tuyYv6oDbGQJH8bUkblk1smvPcvG9YnKMcJT/TJI2IN0tTSjlNjd+bm0CSFMu7hXW0ZJqtN2ignX5cF6cthpwsxAtsVuoXqq3tWCTcG5eG9lJAmbJFO0ixb+vvjuZ6hssxeQg4SHrmRqeGfqR0FnGSkvDyecIem5udtXLINrUdw8g28Ewex1CQ+RU4ums2IvcYqNUDfi08nHFVDJGGdchndnb7htQ1KwvNM92ecH6NcClFkP2GkMUZYkSuN07UiiHzgjMtHhGIuLIx6luI+xaUbiPQA4J8rxhoK2cEffN91FBFXND1N9cYITlUtsl5SNdRaj2eIL8X6rQghbI84GxBoyZViYY+vqqmqORH9ZSu9TgaMT6SAr4cwAbOo5iJurkJyvrB8/lJkaP+lAjW2QMi+R57FIaf1n7V0ML4BHIEjgaWDsmIfZUgyQYQeNRrlNYa3cPKgrT2CzXh+KmbJKLOWYf56J9dM0r0nqy8G40+sZ7o3E6gQ85eJzD9Esi6RhhpOZ5/Mshk47I32rMenxbYn2wmTjf2JYZUtqZIKDzn1NXDpnUpphtpzlM1KPQ79X9PCMnzjdMFimZOpdswltU+Qp/q+VWfm/q6D8xpraZWxwUQGGAnXbu3KHkcQOxPoNzc+9GemIjTiYx9X3p0lDPVLlOXz6YuOa1C6t81hCA2yWaNQM86zBybTJI2EGqpZF7ck3POx2FmQpDvUeD26GHL/qoG7eduAsvebHXaOzV9ZNx+IUJlTY37bAoOi3jE+QX6zPfF4ocFPB6He6SyxdpaO3iUGmPV1EVm8lmo5DNnG8zLz6kL67MvvXZ8n0ww4l4ASVukRL4AOH52fu80D9d1fOBEXj6YCRY5WQzboSV6FXckfxS2mC5yt4q5af3YBq6zsyR7TBSviHVmW2r77smJg3IEHikrLbpdICCi6f4+GYW5ubY4vzzV4fhdMl1YeKqfxAEieRZNxCG83lde6etwwLuVQdZ9sWN19G9CyCA8PNCmPQjaGaeUSGpGY7I8132L+VXZqUkQsz0o2d1uqydOtqNHzxeUbAWXfo0o2XAucsg7jNrx66szwl53S/aRe5GG28BtWjQ1yYPfJbqnqT2iEXsW7RDxjRtFGdDmajt94oRWLdDiaDDMtrQSv2pOi8ttETUe1fs4XwKo/rxHwz5+f4zOtKFL5YV6TL4vLLvAsPl8X+sm5bBedBxtAcOrezb1cIHZgOM122mBhppcgTGlZm6JPBtY9pEdpyH+DmU5WILB6fPzzxpNVmtRQUHJBmq/lJHu5+A1OdbwtJclu+ZyRuBvjMjWBnKMRZYb1rv3n4PVwIbJmKJylOCUbSz7gLRhsThzPjp/ZZLOFvkMQQFrir7IMROOc2NrAkXTHhVmK59LVgJkHVZkPsP3xSmmhphpEZwDx7GYOmINRinIqjgn1GtGpZU4Po4ZtqOIhQQ/FXR7XSSD6pqlgYCFgAyZo48Ju9XZcWzUWMvNOgtEy3nvd6pKIDRQ3a89QbuGMrsOp2eOyIXqkf7FGNShMsTv01KT+6f3Wox1goEhco2v0fH0ANrv2P88x3OcAgL/cg+71GvLjkmJRH1hWm/iM/h/1hHWgc+Ndit1YzJJneekIe6ebqELa7SNuBeVvcj3ajzYMmRPZ+8w5Ti2INbrb7hxl0UbRxjarmE1E3HIXhxRzWv4MAdfX12z+QL2mV/QNAfqd6Mj0YWTKZYiv2SudCOdJdLDlToBxl4PcpaLq6G7Ei/3kNZEu7kJLHrVryprFeNoz6PEV+OEBwhmioC5eVyTs6Rs9nFjewW6UJ8NxAWTuaapNw8uuL0lumrxyjE6E5ymagw9OGF/8e719TMiL3CPcRwcdxH2rkhJK2bUTWSdfpEb62TvHm011jkFS4vg1AMSPfeCsMnAEzmOc+LynskpEFwEluX5yBqa+RaIxVmFSRrJLterviRa/uZm217bMhO66mk0UeM0WJS1m/XZbCip9MyNdccM1O3je7IZx02UO2PWpZGPkGpUv6sxOeMyycb13M7coz6YN042sJkMSwn1j1Aanw00yGfSrAzxyHNEHdwkUjd5x5m1BJrl8Fw7wbl6ILBVqPI8xj7AvXXePnvQ7F6PK+La3ZqB8bEwe/aRe9bY96418xKrMLJf+tlGPWxo9FgD1eeZ4yjSAwjpSoapJMOCYsBwtrEnY1lQUz4v2IYEXTB+gdLYA7AJM+2iB7udnAFhA0QoLFLIOT5npjn4mScg4llx7hGvphUn01tuvuF6jYTKVA5L96XO3Z0QxwDWpZab50dJIEbYDs8EMZUR0HWt+bghsEwOsQCZBCte735W4/+T+WKXecWRBT5W+82crzV7pq99GuM2Nc2EryOTpA+c+8S1M+6OjF92r6E0Y6ettQ9xaQbH7D7PEcbH2cBIDwLSAwnP5eQ19YZOs4C5N16/thOG6gkCCLjHV8p4uscFHfMcx2x5dM55/lPmORAgp0Sogj4HT24Vs83GlG2I8LdR9l0OdAOfZ41hwlwRNVWDhKAj2q6hhIiMm8HEpvCI3dX1tQmvFfBDn4hSdth+GEmHANR0Amui+2jH5Q2PMZhqfUj9TDgwn3HBVCo+9GdNzEPOzaoQbEwiVeAwpgdML48b8TfNUuMsggV1wXIgc0WckZ5mhSn1EW+yWddVBevM0lhrcWkH8b0+qsU0RNxO7CzAzjnhFP1i8Tv7lNMKMWRYGTx0ev2IVsLwFFQJFFBMTxxkpmxokeF065jB9idjUnVKBpTzLFgE3mQ901V8G0iiJONkJIuZqdqAWMaGQuvqlLHkUves7qGuGaap71Y1YY/Or7IeereySVDjyaL2iZHFeSEbXptVG8+4QTC2qQFlg0/PpVihaXXh99SlnIX4+GP0PRri7nBL1YNgRbD99jSI2k4oTmVkyDqb4pXvFoGBuALIW43ffL0NYtifyfwjKJVj9wzDzNkJ4Skqvp+BCSnZKw5COqnIASiSWiiQlDJJ9ZNVUqnMKNN6pmi+GLm5VhtwB4y8eusIUKb3LI5IjoPeuFJc4nrVSjJkPBh+jDbfRZBATTCGkIBwbFXifqr9pdAn1iM1TAS499e6sib9aEqTmKkux4+pTzUQLT/z3ZrIoQzXK9z/o9XFgYIzKgfxyeKDMNBSkHXj/eUWNuDMoBqB1XWeVdtKDT5Q4rgOe7ZXw9o33NrSr7M/V5xbgvfxPHz8cng7O5OOKTMsR7RFtW44HUWcyZoFuWGofRw2LP+xnj2S4sYMOGWGPU51cpTdWuQzWWcd7u8tGThirbGqRY/oZTJhSlkkBYbuvReBXsfj8buQPGPwHNhb6zkIKM8GWyThCJVtWNMmcCqDjJGditEV2WQT8EUYCfegOAP0gu+RqtPyHoFnQ8RRzrc5KVjgLbsRoj2jRi1N2R1QIpGzm3zZGD4/M/NiBMk4NIi4XoFz8jN1TohARFPjy5CnncH2bs/upKWeArNw14JHMUzanHs3+eQ4plE2bl7l5bpSZURDJkl9j+/0ZYxG2rXKZGMbmxbUxgmsHD/ezj//Yt23LAQcad6fDFX3UV7JhowxPzMHLC83sTMLNso93H/vlI2n9rC5qb7XZAx8j+4x7DGIT0Pm7Wy4f4/bP7gfC/XdPveJuVb0eQKAhRpYmox0elZ6Bn7eo8EZn6Uy7T1kBtdKFPUvuK8pBt3XjBLKkjZSXtlwXnMJKlo7ICjTfYFicq+ty+2O8FgMV2CfBE2+Vk8/T618DI6ShZLhj06/G4+9PWMhoeyqLFHi4XUBI5MXoxOjvD9bHin47GM7IiDtkhOroC/3M6jK9PyrAT4ShCOCwHtPnaCG7t5bDAGReewGvaZhOua+09ZD3RnnOL4QaLAgvJnS87O0Jhj2h8GOo9N3TEGCA4TYlKjWxLGsr53SGsZB8ErfIzXQQLUjgjQ5SwIYykoJuovQ4jJDn7bhmm+fF5nMhu/S55VdsiebWpeyDtzSEFaq5zFqxRe0aiWabhuz1ryOK+OsaNXn39eFgyT3p391WWG6pDY7szQp00QNx9WgLUnOpf4ZnkPW0JhFcj7JePfvzT0PdmrN6vCqgnbs9ND6lc8YhVnTWorM5YjiTC10O27fSgCXuqSTLF9rEI4wgrU/QavlW4DI0wLmZ+VJNyVwfuMNN++SUjvA6WoIzihcY0SlBTaiv9FkEB6S02wb+5Gcw8JLQyehKYZWrQcDaSJGdODoVGZp54taRz8uF2S4FhktExKkM7EnYnA01tNoKbIXC3HMMjh+IN2QaIBbKb47gnD9kJeyoKF1Q+e2h0Fat6UIOfykGl5dWBzyWHvI9ydrU7ZEq0wJwbNJgo9zg48AsQp6rhqXaoR29HoGRFJVOyMwkMjDYpGDApGWwZlEeKuhPM4NqCU1txC0QsPnPapFltMXNl/fPTqgXHM+H1g4BiROq+6YWoAqkd2jr+i+u+6sETTnjSMTLt8/1j28Hp1BMabJ2VVnLCeI6tnk3unq0wZU/cgszDDcRD4Y6ixYMxkG6WqaHKH1MtSq6zf6vaFHX3kywTHI2u8cDYE6O+1N82QtRnP0vAcG58gfyPdRs4a9mu/B+SDSwToni4NdzDUDdSeiX2Ds15I/oyyjFGhCbIkD2p8BILsYGLVuRB3T7EPeT7DBPQXOPnv6tNuYDh2Z0CbWC72SySz319JTrx7tEO/lHNWsj5boxrqVe0QII/Cck3PMPTh14qSCJJN4CGQc1PY2gA6v6v4OsLuVtnpt3HYqrSN+tnr8pSmtQKj2jNbWJGVmGDrOMu+xQ+qM+9gMjjuSdUb0CuNPspBWDdaRIGZg1iIq8f6Qp0LScR90LUj1v3pOb+xxCFRj0hQnPWaO45rPv3N+vj/JlXN/Yt/r9/ZgEyKXz4wBWE7KgQBo0qomBC0hLbfTezZdV+xziDlW91F9bzphoHxAVDHbtjVM3nyV+dk+Bk376PovXb8boobUDiqq8aLp0kRg7GNT6v4bk0jYv+8ONBlkLrwbEOqNPZoYi+N670DomZslE7EqhMQJ1N9oGNWZom82TrjBMFVWyu+2XPGvTGSEIvy4/OL3HRYd//LV/x4f+AiPpM44Oi1/usOsHku1d8GodSMJ/5AhdyjZvWJy5INDmVo+RIqy7FMWUlpGzHzd+33joqXeG2YsTm+CMiJYAKu1RmmR1bIRZ+cNfWcTxFCOd2q8L+7/s3Pw51wA17+J8iobTuai6SulAHN7Gw5DFgiO89WzG8hlPGsFOjN9IG+ceBCCsccr3zGeM9mP6iD7s97p+Xjw7fLSku47G3bMLF1ygKrjJn2t7chD72wbhqz2EttN7zMcwnhtuceGOQu0Ts2oMqgEDbn/EwrSkE07rfp1SHYxkoyN4/xc33ctMC/ug3oTS2QiA2k78cdIwgjt81mJYwxT77kHqeupSjW3IClI7AG9rjT4f+WmG9rhc88rGHNRzrIfo9pzaBDfJntcljpK7ItYpdWCEKZusiDk4k6dvEVGkBYOslQk0k6dOqn7m6yV80t25OCJwNt1bu6Dnn85TwULFeSvS6JuryPlvOLgsj/G2uL+5zTuw+jK8rv0Sybb8ftsI0Aj9te9x1pojmkn5/NP3S9ZX9b7+P053zjksbRm0YlY0I6y7YdrR+hUNhIbrXqemdM+o0QQXm3ZcwdmZ1XKcrBjO+/scq5trp6eCGb1oba5ttY223pbQpJRWbl9zp49AHlR6J/LhH19e4A86kMLCzMiP4pnw7qfPSSpx/F14MYv3yihAJ1wKbdL3Eg711kUEeAYFcTg7b95yRzGm58bYWOdxvxE2/zVzhRDHpKPvnoXWj9WiuiTmzCj5n5lj9WukQdL3VALun6fC4wD7Y/XogU2Neqs2XMz/r+c3/7r6Te7rmPokQwcliwSx0k7SBhfnRmZSMp4+HjMnEcWShxKmF4aGssUjcXFtrm5qZqB6luSp4oCzF5I+PbYXskI+RtGy/Ccs0VeMZL0JxJ15ZqSdTqT9OIWLFYzP2Xoq063c4A66GxT0bcgTwwR9U0V/jfXJVpP3xeOjXPQcGGGgmqSDEIRXuBWF+l0eWcskAnWJtjJETTHCQsxzcBsWLJq6mPu5VUAiAOvOrrW+rAiQnShPmGH15EFPocEHzqSq8iOle5kbIDGbtFsLwa3a5BMJoihHElGzq48QgxRaQH8lT0iQiCxiR3rv2oMV+3X1O20TSpQSNCQjMMycBZrcBDqzDS1f64jGSPHXRCZwRmHhxtbnYXjh9CStRHRA0g3i4sotRhZoD7Hmpx+pu1nlXFhJkodPHROO3nbMR3XEyjm9d4Ydp6LiYMliVfrhpmMuW+cw9jjiMA49xYtXaa43HLDtTrmnS+7m847rGmg1VFAPYOJR4PNfQjESd09KEQc5EbxCkZ7wb0FincmUvrTxUTm5yQAcbypHcsCZq8UchRnloxpDOzyncnmxmCVoCG2WthXZUVZk0pcqlSV8wm/RNKesh0mZzlg6CWsBARxNiM87V5CZ24TobH2kdEwk8jcL7w3W6S9ir2PYpXvhTsmVCI40NraigmkuYd7AhMF3fO2+7tFFkStC4QNUfMi/Cjo0BH4bmePG3Q5zLmMlWPnns0e4HcFsZJBpsAaoVhAhPyOBUQWMLYDJO0eo5kJ/mozbWO7amgo7lSbSBb07s7eHhU5n227K+HCLCokSWYsOkDPFd+zAeN0Z1ttHWkX6WScXs8bnWR3kFHz6eQaehtVeK966u0x2GIrRyhM57svC8zvMF5S4lEGvLeFI8fXAovsXgUekYBjccDms8FjJua6s7ZaqFmcibLcN1bEiQqF1TC+fFQjr+RQJT3muuHtXWucHZMLMBxRMMqxgQ+BxLxwiewcqbnfqc5NkNKmIFPYczKgCB8UYWN9a0MT58lUuHewbxWdz1jnl0PipLyRnXl0dZle585aSvbJmhFsu7Uh6D2bkO8goOJYgvpLIjEyWmxGZjhms/p6vIl5aiOElGycv7m10sHM1tq6FJ04J0bz4CDD/OZRnDl9Wzu8fET6nnyEgck4IjMs3f6A0cYQY8DV3L7mvtEQ3TBwMzhVkQpsgLiuNERjEOVMB51SQabVQK0Ah37TNVqkCBoqMp+id9eunL1vtBWpZ6Ulhf7bo6qvbWx4bis/817OHaJLSilMTTly9IK2sMjf7NQCeWZvnF09006cuK0dPnpeW5hf1iBjng8qNmPPdVo70qahZzLUM/m5G2uLV/MZ3sOYNJ6gJNXqOV1wh0skPE+Df6BWTy7pBL+R2JFnY2h5o1ppai8r22e4tlmgsI1He8B6Csw7wqNxRnJ0Qul6dhcb4z3v4C7HTDaf4452SGuhkA6tx4FhaocOH9LzEPs6J/Vx7+H4/mk/w6Au9vPYR+rjWQAgiVIQw44I7u0GSBaJA4MEpv1Tjo6/ue1iWxrbsmc7ZROG+u54vWFfeyat91quK9lmEo3NGsdoh280J0jXzI65MLB1uReSHyxyJsTMA+pr7+jAgS9/8TpV1PbgylUvMZvL7FMWAzeWaDoPcYQLZZSUBQIJphnTAsfdsFsGbHKs6j3rY2L4/OYWo2E86Z1GfUTBnVGaZzYLpNo2JiZnmvanhbb71dCHDWbP0oRvi4/ZF3gefHocc7zbc4b7/5YMTwa+sskRTh1bMGSIB1UWR/SGusYIa6zj7l9YyiA1ECxZqLbUVLeMkbETc61F51iQqwr41YiuPHprq2C2GQk/kNUvLtpRA63quiiaV3sIgcvm+oYWPoo4OF4549JlddTYW0myuRyt9pquakSLfv4xgolMo1HQ4So/v5HoA3ErmZJqYyURiJoRi5w1jTOWkgxjncr4kyGrPjrjqHnMSsjCbaF6iSZGWvljpjWsr0txhfNJMBCodWFh1rqji4d6bYuMdceDANx65E2OwzlIX+Taels543UwM+N1yXOcXZiXfCKwKN+1fNBCEjG6odbn5ziMna0NCd470DHprNeLuzxfb9b3s+e+ROAgBppns3L6lJ4V5yvh72K+y3iCkEgZyKIXcW6jQcWInFlBMUnMgTY/QPUKLNpsO3r+eQoaIMLgjEeWcpyi+oRBGwgowjBtO9K39XDec2qChlmmHlt1aHKO3EPuiUlKdpKjkefnSb1FfajF9JBzLHKM6Bm9NWO/jYjdTGaYAMZ9jOZwdKfVe6xn0U4tcom/drstHzxqdSZNZjETO7aa407/hplM7R2HqIwU4k/XDnaQzbpCO7eTzfbbsvTfOghl2kdvx4BIRKbJdX01Ccx2N/eioxyeFhLGbWyxSw+gSna6SsDEWu81ygQr5hVMFl77INOA+G3IPnkHpB9a0fyy4DovPgOEKpEXadL2BEnHgYCovvbIk7Z24MYbbtxVc3Ypssh5qX5bQyMrSuWhU7OAlk1mo3E2U5G6Y8AjHODTs9QSLy94t2rwNZmggA1WLUyjR7ZUWLeIOAN+T2tDkjlK2xTs7ECcsSeEFF/JRkP0zdwaw65u3XCarciKHjN0YcUoLXh5YAvFWeb/PvetAY4LtcTfg1MNtKrorBr4xywypKBEY3wui8xapXsb24Px8x4c0sYmkV8xchmKSjatjLXXGUOM4hmlV2zK8soQkOFurNNf1SXRBMtxrLo/vXbvJnKeWRRpBEfynZuWaEqU5sWw3cS0rNqbpnUXRJVm9Q4fmWhNHdq1vlGMwnq4aPdG8zI1Ohu0To6IcbPxt2i8jClrSimfBe8xwOjMul2GQK9EAUoqkc+rz4s6VCOLrbaXic3nfYHRYT0nAOD/EhVfWm7ra572wflRY1uYXWzbJSfH3wFGAluzf9hHZIFT1oGoBjKJMwg0MKkFMX3XA7kuHBeW0mvFBDLYkCAQNr4m2jk6R+OVdqg5ZVAQz1jqmjaxDaztGYE4X55R6nhxijHyECHOnjoheS9kJ83sJQMzkUfQ4sHltnJ6RYxEUIP0BJLJsecxqhbYNxGCAGVx8fDQvN6fG/cNtioDByaiX2WRZs9n3dow8v2IMXAuGnHGhAxJyiFTt6K9TxaZvRwYckQPsob4zKgMBaLG+1nTMhMSvjepxInDjBx1bHdql5lRmRYJO4W9er6jg9R+qexMUm9ipHr94aBwkIisG0mwQw+k7kEJPcHJ382IJWgVtcy95LbC0zGw+zxLnKmSoDFQJQsnQ64EyVrF2AN3MjiQdQ2X/UI72RgoaN8XOUsBXZVDwqjHge1umtEvODT3ufXMMA5vtMMpq8jhMsBAD80lHN1/Fc/caWH6hZnsLkuZp6HxYwT3B+eVhAlhUh99xDFk1V3HvfEGZ5BYk/2RVDYAhFJlOhQz5y19BczD+4PP70nja8WkcDoyocbf5d9AdxybzcRCWajsBdaqYFD1/DmjiVxdhM7zs5011+TN73M3dV+Oc7ePZlGmhtrJUEsYN0keSJhtPrZTChYEDlFLrfoRx0b9REqZXMH7op4T+DK1oDRSs+gCo4qcU3PRck+Xl4/W+Ru6DvVeJEo5yAgq92GoyviKaNGvbacdXF5uQBCOg3wdGBING6X+UE440IxbGFjAVgPq2Wx6ZEcIp0fjFqwaxcYLgpmdN4OY7K3UjbLZDYXSc8aCp5XFTfQysiVY4UzCLNdIzW2ubYjIwXMH5sWwoW+7yzksHpbjm+qMOAk5FDJHR8lli9rZzdV2eNHiEwqBEivW5tKyLnQlbOe0L+SZhqCWAGhCT2AbMgFn28QyZ1fWuZS4eanqZK25uXlR+4FeYkvhzWv0lxWiTPth4+MI96AYFeyfUqvLAAAgAElEQVRFC9UO1ptSmfb2tljp7IGNgl75rkgQ4og9wZ0hyDh+D6XFcWXOnpz95qqeweFzzpkELrxHvV+oLadUY4k2T/TgOg4eOk/sXweCtiOGRktBaBCi97lnKkSC+bEFYlEyapG647gchzVMr2PPYHjmCexdM+fIahcbRlGpzFGwLtcTh5dgL1D/eK4jNDoSnEIII+OGQZznG5KRM/yu+zo6Pwkf4FgLts735z0jjBtnkv9LJAQhFtH4S+qvsvcJ+WNkHnBnRcRC7zTJwl0HfK9tIZ+nN9uDsfEVCVhj2+eW3PolUZiyl8kAba+2B+CynKqECcrh4zDhhwz6tvttcq7N5R73y+oe1NCL7XWXKMb2KbUbVcCROin2FrarVJdKvd3OcXx5XR74yi3OIO1ce2YU1pSKvtOYH8Y52THmpiZqyoOPUeeG6rxlkLwA9qflxvmdmU6F86n3scb90LA/iM2ObCWRLAa2q77kgKnwE/FF/Y6VY+7vZSxZszjCvQ+ERbGxh50IBd41M0vNRYWGn+Ms41xHpym4dXtHxmj/y1GyHxb3LCSeOE82G2QIOeQqpGvQrqBDsiWPpzFN2xnmWHfwGLHAOJVdVUS8MGclG/VuKVLtx9CtDH6PIy1FIkWbYtQZphUTUIONuVdhqhoy4Z0TNbwK5jbsrA1r0hqWLxYxAU0p9YcSz5exCTS5pSaMcAw3p/c2BK0/HGxJlbHm2EALi0fV02UWrQUttraZLs9mpyUGI+k+VGWQupuOSA+gdTvNtfOUBdsY109xuttrvg9s9NTp+Z6R5Ze9wTXtbrvmYYipxKk1xQEFnQ63BUJCMMJQlGv3iE3HwAUOZl0skNFVjpB1LPWXMvzOLiuaHlpSojoTJ8g8RJ6Z4WLLTHK81IQdCJSY9pbVkUJi6sHvTFtdYRboihRcVEudc8CGoz3/gov2yM8ZKgQ+9vxA7kPqop3VakF/BeRCF6ycI4Sl2KhkkoLRqjXGv++9vI5vOoQXlm3eN9mBkufz+43WaDaj6nDOMpIthek/OcK6J87KHdSPPaip3aUOOEKmSUgSMJq41G3ylEkNGqj72bQTEhjmfhmc3a3UPR28+PyT+w694qzjcpixI7E9OGs4BiPTM06a8VDpjfZXep1MaxEnT7BRQTuBVxAxrfWlhTYL4rLZ7UoCvKhPyd4ke9bc4F5O057AWUL+K81q3WM9xC64r2dR8HwcZGib3OkDk3RoZZBxkCI1DLcsF2i5Mqfn2vjIFQGlbTj6GKGD/HtykrCh6iEYj++LzeSCTdW49mSIbJASF0fkHFTY0MZI5bVz2v8yQ5VeRthaXUFHN3Zyal06Lhui1wwso5fFP2XQBY+MD6Sn/blrPVvyoujtHWay9kKxN02JuQuCdAaZhZBNPRKjxs0dp2apPheVQ7YJRGTCSCfUOMOokU8xchr6O6/6l5R3xBo1UUBsUZyvflfTA6Q25CiYxZ1WnOk5VN1OzxUl/oJasx60Puai+mKoPY44/5aDn+oHdnq130zaqtmbgk4GLdqcQ80fbuulZjQ7S40UwpPrM9rGNR7K1+F6DOfIdZOpIqdIGIyD5BXi1FSXzLxFbplQillCyKkukutNfXQMwLbWzJCMUYduzmdjhPz77iw5Z/W5iXRkoXDPJ8Wpeg3JQS6YkFFWaYIUOZdee8xdsgKJHZ9rzFz7mZMn2/Ihw5RS39GgZzvmIAc4OSkOogw0EGiSSXhfhCTTVWBEZlo5LXuBDittISnHpC91rNmFsMJnfG/W28I8bTDOAMlyc04KstfWJsfKe8Y6ojIxZTU5n71DCcYa/5TBVXY71g+nbKnEsEG+ki2O7OTYjdiLscE+x5+eRCUPnalpjJVjxEHG2abmmHXrvRNym9dw1tFoG7Uetzw0Oq+wd5WV7qwW47V6EnlT2Y7xHi8WFDrqwU7ZqBLVXq6KE+bzOceQ3GJfxWnRbNCNNre0oLoh9cO89icuWltFlJpd2lvmUiJXCcSeoGIAl/O9TkosP0fNXPBxwcR2kGUMk0EquqyZU7kwTp4aEr03wG6JDpX1FQQ4PgQvwFEyrMtRxTnaEfnhp5WAk6TmyIsFME58UBY1UI5HSMPftxf31jF2MyS4U/IxuBw3+HUcltaBSEJkDq5d6hoko2enFpWUMZqKA3TRm0yos1bHe7I/m8x5JPPqf/eoMG8spPn29qNGmm/sDc39jtpQHr4cYYkOxI7mb3zGGZ97E3dxArOuPa5KCMAOkGfDecBs9StQWa+T5vu5r7kOs46rxkxmWDJQeeaub29Og5P5nO7rICTvZ9KJMswZjbhBfh9mc+51InUdC8OPwYcYkFaRhUVlkTmPQMUJ2LIROR9gxkywSb0KXdzxNc7fHOtkHF8GpZi+fCbwXIIeIyqbgqum+6LAtK/lMIj5PK0lDqZk+jy4eRq1ZAJdjFDPjgoJroBURrCy7ZB5BEXVHEKzk+elMkPJguHB5gsYIYg6EePmeJ8GHm9tODrPrLra/84Q6KXEKWVEkuFOCDPcW6bbz8wsT/J/fNdYDmAsmAhMIvxk4oTRlQQXPLOM1uI04gRTgsg9HBmPgVKz/8LEigGfmPhkKZOOZx/zFIc+ttQ4QOk6w4GMx8ECQVFyz7N3gqB5zXe2toQhivuh/Vzjr8Z9bFWlUQFmn4NEZlJoivcStU1dp2qZezNI7V+Z4A5bZy0Bs2adTmtmGrBsu52ad89IvVsUWFU/IiUQWmYSsAV5FAQsw9SDFj2zYvtn3/W97wx+e2vFfAGp3pStV6vHXrWrXcYwFkqVY21TziulMmqPOlfIow2y2D4HOdYg8+BGI6Woupq7HWmbNssCDJsun9ufQY61R5NXrHQyLWIJn/t4PCRGYAHTIVGWhQ2zIfXGLKJEtYEpRuMV9Xk34HfGZBx/5ODEvJPggJ1nz3L20pUD2bj/bJ9s3T74Y//D1EacoeHVDlQw3uBQdJ8L6kvAoN+VSHjGIEWnNY4oNdZJsScJBdqBQ4N2/t4niASCtemlh5Jvo7YkUoggzFICOtChKVOrDWkmqx3hj2T8cZBZP7M4g5p1GXLObjNUqu1Y0aLOOcOzh6g4cFocZI6rNQIMuNEb9MVElebogvAD1VFqbUlwveDfkfn3VYFDZW5Zz1NmUQO7p006BDCdoe1rEmxXkfRYlxRwW/dQhoN6pCLZIn0oOi895EIXtNmjEVoOaGHJJAQRq+ACLC1OziGszxhc/h/YNjVPMkO+Hw6BZd2sPsJexenA+tVe1NSR5Xb0nHOn7YWmKlA+Oqj2zDNt/ax74JKFu70D20BQQc2cyH67nV1FOcf9omTEB4+cr0BMjhBnqj1iYQrWRZyjn4WJT6o7lwRZ9gsM1fRn8h5KDlmjYUTnGSX7jIOcbExd4cgOxpjn/gGrhrCSc2E9A+kGYs2aSYaYzCoEtH6svUIbgmbJ0itgSbaYFiUZ70I4cj0KpLnnQ//kV9keld7sHM2cN5HMpKkNBWkZLRf9ZALPEQ4ObOxrojZppMoBmdu+erDPGrJtF8rAmqp9gBIY93q5ZjsmWJudP9S2V40QEGe5runszffBTNdpn4JgydaBCK20+Rqj6GvvCRGRQYIdHbdujvZHkYccnLuEwGtx3sMKOsSqWko7cP2Xv7irg1ckmAdrg2PnaFaQPe2eXphIXlU/UB4SvV/SDq1ZfBjQULl5ZpkPmfdnxiSG3yftiQZSzTnQ1eBzMaPjnXZvEXgEsYrVRHbkKSRskAwd1sMY9F8T0exJy4udh7ENrp6H5CzPmycU+xH6sHHq6f9I6OH6ZDBKUHzakLvuZSQw8Ibo8ONoNCSeW5lHINSenVlsQd9f77NOa/9MHGwG6kqdSEo2XZR8YspWZJjJ7G667e0yPaDQHa2pJXthj9lamRhg1w3p6fPYo70GxfXI8fd+TnWf1e4zilXsrUHqmpX++1zGV3p6AxPmHvCePdDnAM+M81HH88SpcR9ylVoLVe8yJOhyAS85P9HW95Iw2KSqKcOkI9sqRrI2qfQ3Uy+vaHi4HB27Jsbw66kfshxq6oX9Oaff7aulvMZsKcFjHDbnkUHFztjc3pGWrdmaJKHrh3oxrHcTbzA2GCxnhsnMef4i0LTWDh08UshRbwnrGb7naY4EKIw32SnTYdY31lTbjLIOxwdSjfHu5Ddnxvate+E//WqY/0ptK881DimZd299gNDG+DJDtpLrGyaA8O9kmVkHmfziNeF5kmOpZszs9+6JPsc0Ga55Cn0EW84zn4vtkT3SjjBzUxnjhgMx2Y1K2iIGTtljLJUlqLLzswMRAlITPgg4OQ5KTdbBxW51xZrRuecZTc9mbr4dOnho6vlEFU17pGxL1oCWerLLiSTp50iw4l7U1lZOnZADzDPJveBxTxpl0x5yppx1FRWiPAOt8/mlXhZs8ybpiGwy1bF8s/JFknGjP6Q28kiSmRY0jDEypXqpmK56IBfDJmL4MMfoigjubWQUlokhaWfINBFuAjCFHvS+QcajA8p3ajFTuywIj99nOoagr9upQY7GciTVJIIOjTzfMS7s/eeUgbBZTDm2IYY+VcM6rs4cRb2eCEQWAo9D5D176nLc34EIkuh3fyanhawMrVeUI/wcZ8lkFM6DzNFEozLqm9Qe3RpAf2myrvQgxQ6OgUGi9ZBtwsYVqQZGaRGYDK+yvvcydsd6Y+4pzy3ZrGq30zivWa0jQahD7UbDT7WGuw6v1gMZf9VSxjqjYcJe4I+RG51bonWNN5PxrB62mngTNGOngpmJvj5IXpFh7TFalQlobZbwPw3sNsQeLTX4GkfB2ouzKndoTc2Zoh4iC+fhVp69AWy+tzayeb9Dq4HqztU2oPMpwYmx7uX74Yb4iT8wsUBrV9B6pYHTHYrECqlXstpPWAtLyx5SHPQp12x1IIgTOL5OYvMeNGubABvUmmuM8+NYC1UC4jxHSJWfaV/gRcaq89/HYRBPYajf6d4OiUBsQD4HJDciWEwuwUHmfCbjF2dS2ckIqyYjG4k6GcrsIMV2V2zlSempsvO69pR80maida0PVVtSBfA4xK0No2RyWGvUaVGYIZMkw+czZPMgEoWMJbsSqa2PsMq1cXY4xYhAmClMvRcFpabAj2fGUGOum7Ybfg+ikOBLjrJUmXTPmepz8JBsfe+V3Nv3OK7lAhJaWwC9WJVgBc8bFCGI0SISdDx3sXd9bbGT2ztnKnjrTtWtWs4mQSvdKmJ7ojYPbh5RoVPcvYNAcZAIX+fVPXzPArYZCcVJlC5qInNaMyKizQPPTepOATh1ziLdHAB2XMGumj9JVjHUBvcvwr3O0aysGeXgX50lita7uNjW19239v93rDFLzPu8EH3jcp/UBlDHskMs6KuyvNDxu2PKZrcxG3Vq9yyCyvrC7LUc2zDaqyDV8RoCV/I+mJnoG07HLKWbOLFQ5hFtEJ5fUCeLG9UUnrHl/Vzz4d/+ft9bZYIDNd33K2O1LHquzJQ7VgQlqutkp8qAp5qjkw+gd4kHD9CrxCJKJ9HGn2NlbJdhmFDNZXQh4MiQ1zGJnJlAUtBdMvncszh5Z2x2BGE12ki5v5bIliXlzVxDuse+3gpckvllmgDHSOfZWIoI+WRkdE9Ehzo5tTsVGSUbnJ5XOfI5C3b4OXTt1jFg079j5AqiMmV/b3O7jW0vcXjjmH0popCGcIv+qppihlnnnrmn2LAb9UlqgiLVaF7mvHqmeZ05fUxCFAmeou+Kg3EjunvTxnWUQJFrsVMli+1ZIu/N8TgH+i+tVVpkrB1UqIyeGGLtcFqvOfJ7RCTcK7t3bZuFmewx6517w3WG/RtHFQeXLJ5rUimgnuP499FucX1hCIfUpWN68/qtZGkQpgbpN1aXtE7rYKPT5f0EHDPIc1ZiM7b6sKfJyHGqe9m02Qt9KkzWGudIy0T6ucngubeWJnQrVtBFggeesfb2FjC6nxVZPqQwnjuZpVikFTRCQBsRnaAasWHZXyE3sia4JhAJCFsu2znDni32r54762ScAzsDF4Hz6okBn/ExirBXfge49cCXvviFXfcaDgZYQ3wrAgP2m/Mm4pUC9ZgNbq13Jmo2Dwuah4/6Sr6YKROZaqzIChe/u6NINgAHn4mjpWl6yl5CAoqTEsswbQVki5bwQl8vN7PDgLkZXSx7dC7J9qYMRuSS8R3935PB2jfwMw5ybMUYxz5Nm6LaUkbiTeou43mnBSI1Ug0U1sirDr/mmGFgjdBS/sbC7ISMOA3UT0wWkWB4tWMQdYdR6FFINsSQMoCo1Tc4FehTK+09XHHobpaflWPBuWNkafqX/Z2odGYZ+3fbzvD5Ot0ffrvZ5uZNGNKaKPKRjWKfwpBIf1n1FcKXCEI4YGI3ZJOnNy4/hwWboHAK/tQD5muNydDGq1Ua0pnc6ky5wR2TbrKhZfi2ahp7Wi2q1WnMcIC5b+81BqvOLm00FdeWUAAGgGwAQ5Pnlnul+q3aQwqaLnas7myJq9txmBAWhRcy2zhn1WxgNa/V/q6WCkOJutLpeufmlpU5QLA5MEd7DWOpEEewYknsSZw0x4YP0IMtE3sSyXPv46iBe+cX+mQVZzAWE2kl3OC1DzvX9H81+Q+yiF2irJdHUhrpAYqf9oiQiHRUayg279SJ2+R0A4kHjTAhy+tgRJu603SgpWvX+XYI3PvMsDIv199qHBrGfKEjHlM9v56t1yMqTR7WTIcB2VWcJpl5oFnVnwueTI2Q+8Y6iuOQMMvCYjt16lRbWTnZA1pwlOrldLaY9j1DztgMfsfzOnT4qAQbtOcWrBC0tbE6QeE8w4vvdOnUfTghJ8pozeyfMvZprqzXvhn7XYvXa5Fs2T4HhxiEwvsh9cnZFr7dfr4MCI1aw0QYdTKEXT3wpS9+bhecHI3UREtkjVyAoCiUBkSp7woM6U0KeYIIjJaAMQKngKuMihpmsYiyeW1EZrW4gUVjdEfjqxs+v4gw0uRIlVEO9asYlkzzkAOfdc8cxh2lhbF46xTeZJvxu2T8qldrjFz2RvaOCK0eY+p7zkWPR313vd2C38WYK6s5MDO1tORzmZQhaGCiNztTyu/CSB1JLGjVjj1HI4kl3zv2DSraqoCH465vIVu2oCG6CUC4VgkGHF4WzCC4oVRPBM2o1rY4TfcIGSj3K87RmaT7EyE6CAmorJF10J3oXsKTHaRFhzVDgX5WjHOxj3k+SLs5o/CTTwbheqwJRp6M0SNdZ6te24FWx+g/hmx8lnLa+wT6k0HyfyLhJeomYnjbEM00n9sI1yqYEgEj0nD9HFbPnhRZRQpGt7Omx9/xbOYRTBBJzPCw1++gQTw4597HiLLNvKZohPEo51wtDM7Y7EDHskranuSgymjHwKbh30QKEyvsyBYbguEi+SDSPm97YOPt7MAGHyPqoAc5uUC7ygKXEGno2rKBud1qgePu0yFUGy0DECIM12CVHzupsdXJ7TMOriJincDIwQQEDqu6mInqQI1zTvARtm1q1LlnrmUR8JuYEjsXx5iAamQ8j+Qp/7sHWMnGprWJM6jjpqY9BXND+Um/Uy/vrOq1VpByIJxz1j4+6AHgU4+yAgATJI3MND1LXmOdG0jWEW3UhKyUlFoex0aAnqVIsDNBl4J0Z9rZE8cUbKFJzHrAyR49fKSvDTX5C9R3W88wFJ1+YJwYL76DgMzP2wGRMvz6+0i+GgXcRS6a63VVPZdSWksA3lE2i9LIQYphN9MjFpwbLwziXlpwj3XF6oqaydDInywoI0RmNJq5N6+7LuHNpfFNpU+YOupEd97e8iQEFjVGj5OVAokqBXtaPOIg9d0zkY9zM3cYUXwnTl9qHc2kmLEX0RFcyY+VgdwPfY1RYYyLnPLkLF1Lyj0QPFnN8GqCheoMfFo9N3zW9RXXHgPFTo6/jLrYqBxHIu7+qx2nG9x5Doqottd1LNcvnC3q/3lWM2STM21+OUOpoVMXeUYN2M7aWPQ0dLNADy4f0bSO1bOeAE8LgAMCw4B7HaRRoVw/8Ml4D3uGbEcmOblpPJkZxebZoDiDZulOO3SISNTKP8pq5RgcqcZIJEPu51NTaHQPyoEVK3c0LH01Z9+PSkGd1CF25+qqMp5kC3JgO62tbp5ss7MLbUH6w8hz+VhjsKjnVYaMnke3DBm61ESZndm2XfBnov6QTlxLM6PP6AVQ45Keaw8srdFJEDGptQwCzblOE658D3N+gd6kXkt9sYY8CyavTGiEEfnuBCip+SRQYXESTK0ps8DhWQeYbCDZ1tiTyXdbaNx7JgLzPE/DY05SnTG5Jp9a0sIQVCSD8rr0cPURaYmjdbDcoaFA3/k/x+Fa+O44xjEzE6O/DDL3O+zYUdc16i7JhGMfAp+ayGVta84r9TzZgi0a8UEEDpVQgzMfwH6yIj3/Oc9DDNlnJK8hoN9bX6jDeo0cOYoTsm1CiCPwp58XwZPRBu4dwUCOyai0sf2Ec0BQhM9J/aymwiTbBaa87dgtFRTNtHVISQfd85s2HhKXHcnVefoJAvKcl9SgOLKeQZIPUAOk/FyCs6ziVls5daotaJzdjEhTKh8MGro8s9iCtBbGaRKDR0CD9ynjFCrjQcmMxxpfglj50gUNmHXEhKp/6gc6cNWeFO1RL1RUrknEilBgraYgT1QMVr28uOR0XOlTxr24tyrRp0QA6pWIKsSYQGs7sFgVCblomvUtB1VwpVLiGOZi+WmgcGNmpNmK1DZx2oL/JNHW4b1uuAsGrOGhWdy+LznTrpDBbxyZ8UCs3hPHKzs/ZCF6GPtqi7yH61xG3mxqDdg7gmtyolCsq86ZM2EDeNjtaOBpvLViSQwozzLZrCaH1BBpCxq7pkjtaHmZyHJTkZOmS5SqycLcsiAXIJOj55w3Lb44JrUclGajDaINHo3F2Xgjw9Z1RxvARemV1vuZSbkJmcDjkmDbUevgnqY/VhnL/HIFB1bjECQ41IOzGW34rKySCSJhEo+ZI5vD1+tjxfBp09TcQUat6TlNI7pckiCDNKTHNstsOrfITCtmYFDSU+y/9Vmrzpr20s5jtD2Fw7Cnn6frg6mF8YwWl2zY47ylJCXKfafA5nox1Kl5pa6mvbcDs9RjofQS+lP1/IL8DCuylnztRlPG8WoVvGJ4K8gm61tY8OQSGaPqq/PeMWHLELIhdhxsXglC2BsEINTHkY4DIiZT6r2PBUVWlmW9UDfa5zvSSxqBESB5ILWJuFSSbtZy9QQbCCm6FRVcqy67sWnYOPMWm7VgGbOVLG0iOtUoMR1Ez5gyUBcrHyXsFOCA/xVUP6F0MuidGX/biWNazxlIYCNfdrS6CWKTci9Tq5bjq8y4B1w4JbLkzXb2zEkFWZBrQD6AzMfWEjkvQb92QHw31zAySDWsemNdz0mIx8ysRum5t9pMZOBfnOPa2dPtvAsv2rNP4rQyelGo3Y5lSIOqKKjYMZGJ71qpgCGf5dmnTIAtVEBY9lOcgiLkhNlOdlo9VsO5bGt48oEvfuFqz8lAizUF3dU1e/JZY7Hyqoh7q5exQ60ySnVITm4hmnhTi0C09uII3ewbZzMvxY2IK3eqsXp1Nkt0QPCkYz9ligNBZb8DkkMrko6Ng5p39kC4xvgtRh1oSe+dMVssr06EsLpOh4jcDK6bXgzNOKJ8fEaTDWoMVW2wGF9tuMFRxnGMBeoxk3QW6GGuo8GVAVh0YXlhKXqWG4astk25VhG8dGkN4VoAYXahhhWXcC/PmBl6d7j4zvqK1dVT0urkPvHv7TWK2Kb5k9kcPHR0qrNwHoaoTFIiAPGQZBYl6wVSSW+pkIFUVu0CeroyYtwzDiobYhGB7gPUMl1jdoTuj8opaJh22XQZis5gDLzHX7NBGcmUZ6t6zEQyWHUf5dJCW18FJtxp8wdc05AxL6KUgqkSJ+deowlp4w5TErSjZ4txCGTwHEYZFyo+w+BoBxldOWeEjb3W3TucjG9zw8znTCZJtOyeWdc89d6qhwV+Sq9gmtrlgMsZiYE+BFkKEJQgYxPIGpy9SJKw6pBpN+JdTNLIJBqt47lDYhD6XKBqbSq4yz6Rv6gsdiQjraKpi+MrBxxHjgQd98B1L6s8LQ6jk3iekD5YO4b89u6VGHD2UWpXdkgmonk9dWh0DCwEDZ45LWeRtbC6Uhm7bKQDkzEwdnZnODjtMVKukfIV80sHxq8c82JbWjoy7aMEDMp+ZEsdTChIqktLjdqws500d5oMj58JULheOREcyEEHd0YMtuXAeB0/dougy9OnT+rv511wYTvvogt1T26+4VqhRxkqzEY7/yKE32fbmVMnZC/vcMmddcxjN13fLrzkziLg3HzjdXLgB0GbZlq79Ss3anA1MobXXXN1YzzapZfeVed5GIH5ki+1jXUAwecmqLsCnmThPA+GEUy1cuBikrGSQFSAjK0o1rQDeK52VhntSBW3OMpi20Vact/gZdnhL3/xC7vSlKRPpl7qYxx6T4KRU4/0yxh0gfQFfS5a/UGb2k9RC2Faq0WeKWhKCjRFPbe+YScKuBbqzDT01tkDXajcGWOf1KHP+mBtlsYa9WcC4SVt7vPPDFMBKRvzT4Sp2lUzOcfY/V7pOGWsMspuGcHgTtBO6VxGRzXHFUOu4IJkqdwbT7CwLqheu9QJNlwHHSDUwK7K2ut+57rJjKnzbG4yGcFC0GdXTulwcYx5ht7YnVDhKNLOST1S25vt1mM3tYvveJkzJAl/G+/nZ3Q1VcORMsyGDNU8E0wkRWbGW9ZFSAZeCF5HyEfl+sPG1SkVLCxHMrvYNirrtVHvdVb6rxgJxvu41iRGEV/INAPfSpO+LM/m2h0v1X92dwQRG0LqgdnKypk2N+usLNlqWK813nOC9zgH1daU0W21s2dONIbwokLD6+BBQ9Ca9VhsUEgSZlout5Wzp+V83V8YBqjPkciaurkj44xjc6CXTGtjDdh4XdlPRpJpcLMeli2SGuUAACAASURBVNl4ou5veQ5kb9tgP3ryhJ7x2no7fPiwoDKIOcns+G6MH5KSguDOrrblw0dFWjpx23EFKxdceEdl+KdOnGhHzz9fNSHgQZAHjODG1k5bW1kV2gCkd/bUcf3t4JFz2tbGhgzmxXe8VEaUEVUYNAzoypmV9sXPf6bd42vur/O+8fprtbYw2hiyL197Tbvozpe1I4ePtK/ceN30OaC8qz/50Xa3e963nX/hhe2az35Cz/te93uw7utfv/9/t/s96BHtkrtc3j555UfaqVPH2/0e+HAlAf/wwT/VUOXL737v9umPfaQdv/WW9vXf9J363r//wHvaORdc3C676z3b1Z+8qn3hXz/RHv1tjxcT/soPfaAxwPkhX/fo9plPfrT9zfvf2R7/lB/X/v3Ihz7Q7njny9q/fdij2hf+9ePtT9/5e+2JT312O/+CC9vf/Pm7hDZ97aMeo/vwzre+tn3nE57aLr3sHu3P3v0Hbf3sSvv2x/+AdJvf+por2iMe/Zh2/wc/vL33Hb/XTp041r7nh5/XVs+stLe87iXt3g94aPum7/ie9pfveXv71Mc+0n70OT+nIIH3Hj33wvZvv/bR7ZrPf6q98/de3X7keb/Q7njHy9of//5viwvxPU97Trvl+uvai1/4jPbY7/2/2wMf+qj213/2TtmQH/yxF7SVs6vtpb/6E+3u97p/+64nPrX909/+WfvQX/9pe+qP/5d24SWXtd9+6c/rHv/YT724ffKjH2m/9eKfbD/1ole1f3PPe7d3v+1N7TOfvLI95VkvUDD8sl99brvfgx7ZfuTZv9A+8P53tHf9wW+37/+R/9zueOnluhca61ZIAs+LvZVJHRr/pV58I4isO1o7FucOFfuYgeeR6TT3IeQmlQw0BtAtVEEV/HeF8mICg7Dp+LtV8pA6mnWiqwZZ9m2qvZl0M6a1RA3yQ3KC621X2kXlVHeJpDCoHVZKzcW1FkcFLmrvrQPYeHdJqrHXSNGuSDyGZtmkhk4X3PNYsBq1yc3djWl0ksfCePAy2ZyggE1DNyYbMBiz+tomPc6CvUoHJeeffrOMTsFgYqSTkYTxZmeScSu9FhkoZKrZlcUVbr/FvEVj/jxYtWjgbHbd8hAlHIw2IgIHdlub4/pxSts7bfuAswnXGQ1BRB4u0a6fWQYbb7vtZpAVJKqFXXzixM2KKtMWQb0tEMTKinuflheW29mzp9vS0qF2wQUXGoar3jW+j164TJKPUyLCpYbCFAeOhwFloXpivJ3B2dOntECXGWk2N9/WVs/I+RNZAxU7os7kkmqzGZR3IIhMNPcZZopm3qUipck5c444jXPOuVBrgXNKHyEODUjtTpderu8jysVIA/HecN3V7dTJ4+1uX/MA3YdbbriuXXKXy9q5510kY8zv7nGfB+o913z2U+2yu95Lgtz8G4P/4Ec8Wg7vqiv/oT3goV8v5/DRf/ygMpOvfeS3tK/cfG37pw/9RXvIv/uWdtHFd2of+ss/0Tr4pu94Qvv4lR/Wz095xs8oS3rPH75Zm/sbvvU/6BgffN872nN/9n9oDf3J297Q/o/L79H+/Xc9sf3T3/2l3vucn7tC9/Sd//O1Mkhf/62PbX/z53/c/v4D720/+aJXtFO3HW9/9IaXtQc89JHt67/pP7R3ve317Z8//FftJ1/8mvaVG7/c3vLyF7dve/yT2yO++TvbH7zp5e2fP/yB9sIXv06O7fUv/9X2uB96lgz1O9/6RjmpH3/hS9qXr/lC+71X/Hp72rN/Tvfl7W96efvytZ9rT3v2z7ebrr+2vfaKn28/9tO/1u56z/u2t77uinbzDde1Z/30r+lvV/ziT+jfOLe3v+m3NFj5yT/6nHb81pvbC5/53e0nX/Sadr8Hf1172xtfJkP5vT/yvLa2vtp++flPa894zi+0h3z9N7Y3veJXFKD88LN/TgHdL/zE97fv+5HntUd8w7e333/ty5ThPP35vwK41F76y89tD/uGx7Rvfez3tne97Y3t2s9/pj375/6Hjsnf7nWfB7fHPfmZ7QPve0d719vf3J7/S7+p/ab7eefL2nc84Yf07N7zR29uz/yp/6p19Ue/80pBh4990tPb5z79sfaGl/9qe8Evv6Ld8eJL9LmlxUPtmx77pHbs5uvbW17z39sTf+Qn2l3vea/27re9UZ/nmKypN778V9u/++bH6tn8+bv/oN1y43Xte5/2Aq3P33vdFbrvrJ9//vsPtE9d9Y/te3/02fo854pzuM8DHtG+/KXPtg/95R+3x33/07WWWResn4d83Te3G667rv2v3311e8jX/ft2j/s8uN1w7dXqRf3aRz6mzSzMt/e/+w/a4aNH2/0e9LB20/XXtE9+9MPtQY/4Rh3nE//yYZ3jwx/5mLa+sto+9pEPaW2fd8HF7dprPtNuueXGdo/7PEAJAvfggovuqH1x4tixdv21V7c73dnB+MwCNdcl7bXeS4zNst2OHQ5aiL1h38wvZOC5OS28tnYIoo0KIFaRaUVOgjzUgVIRfkOIi8NFMYSDaMTHocM8h5IOEGtORN9CVD8x5DsDMI5Lhg+4C8UanRjelon1GOE+XLPDFGZHTZrT5VOVCdXvPW2iDH9NVEikiyPU12gGpLPQxdkjbXPbcArOCuiV6RKCD9W4bIcbGj8wX8gIruXUPL2JAqw36zNiQHI+g8IJLQ5kWXnlZo4jrXDcODuVXKtZvzc52xEQeVJwTi1rHdhudlHSXZvIeKlnxyzDqOCcd+HFMgTSRgVuVJ2GjA7oa67ddusxfe6c89C3tJoLG2gcODvBhBsVYW2ZWal4qZzJ2ZUTclJntPgW5MjsnDxPD4N45vhxZQw4mDMrJ9qZE8fbpZffTfql137uM3IaTIj/zMevFN3/AQ95VFtdOdE+/dF/aHe+7HI5hs9f/bF2/Rc/377lsd8rg/jRf/igDB6b54PveYeczDd/1xPbtV/4bPvQB/60PeZxT1R28e63v1HMOjb6Fz59VfvDt7y6PfOnfq3d6dK7tt991Yt13U9+xk+1j1/19+3Nr/pv7YW/+qp27jkXtNf/5osUIX7/jz6/feyfPtRe+svPaa/8/b+S03jFr71ATo+/EVm//jdf3H73vf+ojOi3X/qL7WGPekz7lsd+n4zxO9/66vYbv/P+tnLmRHvjy1/UHvO4J7dv+NbHtde/7JeVhbz0ze9r11/7+faal/5ie8JTfkxZyOtf9qL28Sv/rv38FW9qX/z81e0tr31pe+bzf6Xd94EPa6+5ws7ieb/wG+1TV/1D+/3fvkIGlvvw1tf9PzLCGPV/+rsPKgN53i/+hnoJ/+CNLxOb8wk/8Mz24Q+8t/3Fu9/WfvqXf0tr4N1ve4Ngcs6N78UJ4qR4/eV7/rDd4S6Xtvs95JEydFf989+173vafxZ34EPv/+N2p0v/jQwcxvbqz1zVvuNJT2tnT55u//w3f9Hu9YAHtn9zz/u2f/no38vRPerbHq8A52P/9Lftrl/zwHbRxZe2qz/7CWVED3r4N7bttc32mauulAMkY//SNQQYt7W73uO+CugwmHe75wPaoSNHlLEBX/JeniF/+z/vfu925Oi5gv1Z63e57HIFL5++6iPtnvd9mAI51iOzLC+44CLdK76ba4dYctuxmxRUs3cIlI/dfFM7cs75GulG5kywIj3Yubn25S9eo/ohZBH2GefAv+mlu+azn1Q54dzzL1ImfcvN12ufrZ9da2cpQywt6/oI/Klb8t3sFwwyAbTLMIttAQeAIyi4FtsW0YSdmkpB64UIMtXzKHm7YRqGsv6N9Xbw4Pl2GlHUKSAP+3b4XE//IOvSZJO16ju2rr1l5jZcB2V/xmHMzSy3pUOHhlriTFvfsQKZiThGtqKKhC0LuQp7xJBhw+/oEPPvdUGeOEeen1jfBw/rPZKdI1A9c1r77CxtXAfmVMIRMjX2LA7ktpQKWAeWnzM6N9VohB5xvSFqWUmoC6m4VWyZTLKQJhAwZZgTL6CzstkznO+BL3/pC+k17Ti8JlvbYYyOMQ5C9NfZooi7ginRWCJ5OQdNhIgkUsGW1dOTPkJBluU1074xFZurZjTV9gRJjt83J1hXF7FOXWyxLR2xSgfZDk4T+AoDT7QBsWCD7KbE0jHijNgKi07HqTqKHO4MRKXMrXNtAGcLlh8ogAdJlMp38xkMO9edWs+tt9ykB3L++RcJvuS9OBDO8YZrP98Wlw+1u1x2D8FIGMoHPfzROueP//PfttOnTiqCJmLEgWBsicA++P53ykgC8xy7+Yb2lte8RAYc4/KOt7xa9+NJT3uOMiOidCL/e977we11v/FLIin9pxe+pN1w3TXtil/8z+07n/C09uhve2y74pd+QvDgC1/8GhmgK37lue0JP/Cs9shveVx72a88V4boN3/3fe2TV/5je9mLntu+54ee3R71zY9rr/2Nn23XfPYz7SWv+yNlFZwLBh2n8tIXPbd98bOfai978/t1PW951Yvb45709Pagr//G9torfqadOH5r+9mXvL796yeubL/zyhe3H3zWz7RHPPrb2yt/5SfbiZO3tWc8/0Xt6k9f1d7x1t9uT3nG89u9H/Dg9j9f/9JG/xnOjGO//13/s333DzxHRhGIiXXwmP/45Hb1v/5L++Cfv7N9/1Ofo/v5j3/9Z21l9XR7+KMeo2vHcQBh8Wxw5Dht4LXPffqqdv1118g5JxNk6sQdLr6TsskbrvtCu+d9HqjPXf/Fz7Rzzr9QwcDJ225V3xdOnFfEzp0Juw/M4t+0vCDr577FEJk4byoMrHUMMwYgUTPHE1ACw3Aboll0V80g5ztu+8qNbWlusR065Pqc6zBmMZutSDnBM/JOn6WJf0YQJbAkL8H6ZXw5HueGZipGA0h4bod+zpo4UihQ5hMqIz+74RmPy87+1T4k5nk3qLwP2cYErs7201qQvk4jOtLNLcPo+0QgDHHLfdmLSx795r95NBb3LsxMQdPyLC6HqO2hppzMoNMrOK4zz0d5QAWo1ZKzKpZmyFGZp+jyy803X9eWISvV+LXVVbetWD/WY7j87HaUAQPXE9zODwSdBK3zSy5RcE/CaA1q5WPYjqZVZP1syefJ/NkG5vvWN05NrRvMD6XTAChejvXworJDApsEvjh7nNIBWpTK1QBHci+3ZG+5v+4t5RmE15Aaq85Aw4KNJIkws+HRhWRskMf4I8748KFzlAh89tNXtfe+43fbN3/HE9qll91V8uhxiuxXHCkONYiQWvCq3kwQwnd471io30lWTQVilE8hgtwb3YNqyzLE2tqi6u2GaueXeq++SUdVPYRFvbbaVpiJioNMfSgOyTRrbyDLd/lBSFWHloQitegBklnhzTW3sRfH5URrMKwgQWlwkmkaRjSbKxMs+sghTtQSTkxTn29nTp+aCDJ8H8faXHM0xYPivzNnT8no3uGSu7TFxVlFnkStl9/9ftqwRMVAHkASN3zpmvaZT1zZ7vegr2t3uORO7UN/8SftU1d9RIb35PFj7e8+8N527/s9sD3goY9o1372U+1Nr/z19oPP+mkZwDe/4r/J2H3PU/9T+8pNN7RXvPgF7T8+6ent4d/4mPbW117RrvzwB9qLX/02OcOX/Nyz2r3v/1BF8H/4u69sf/Q7r2i/8Zb36X7+zqt+XTDFd//gs9rHPvK37dX//efbi1/9RzK6b3/DyxR9/V8/+Kz2uU/+S7viF5/dXvBfX9Xu/jX3lxPker/zCT/UcMCvfMkLdd7AWEAwZO3AckRNwFrAM3e95/3be//Xm2VIqFccu+nG9qmPf6Td+34PlcP+xEf/QXDDff7tw9sN11/bbrj+C+0ul92tnYdjP36Tanlc+83XX9duvfkGZZNE8GtrK6rTch3KQosezfoI/AzD1vWwrQkqPe+C87UhTt52TE6b+t1tt96ify8vHZYAuaXJDmnzEiywcXgfr1tvuVFBG8/uxPGTOi4ZOeQaIlLXbefarV8BIkVXkRKGBbWpR8Je5BgwrE1ocOvA0XPP0/3je6fArOjio+EKpOyezp22sGiDePrkbdob0Z40ocmOygSkmXb81mNqW2FtLy7Ne+J9MTjJzN7z9je373/GT7XDh46q7cPliE4QkvM6e6baHsxUPXP6uLL9qDzx/hhYOY0dt+0Ac0+N4XMzk5qJpCDLEXD8W08ccw0bYWm1BnRxEDFci6AUtEJ7u2Tq1GC+ZDb8aEtiX9IIb+atSV8ZJBxm4dgDiB1YgiC00wlvY/+byxv06vkaE2AbnbLjjbqLatBF8kqddfnouRMHISha2MPHbrlJAc7hIxdObFi+A7Y39XJUfXJsMqYIdVPfo/baRb8XFWRChDnnyJE2tzCMMtNYLmeODt6LWV/knj2oXen8zs5kdJdtYNikcqILNRFJZQ8cl9mmJqm4ZeKmG6/RviCjllOv57B88HCJFMyo1YT6sglXoHPpezRb34pSiOt3XgMaMARWeWlPLyzKXiDyAErAfvn8v35ciMujvu1x7U53vlzXzN7jQeKQBH9WkGHHDyFtrq1vrk36wNsi6Byun72/RG6bgUjmYdluWeoQLevS6jm9xWmCVUVwS59usfA3CDCXu4NMlDk5IWZ01cY2Yom25Y7nhs30XhGTPUxcGFVBRiaYnlXN4NvZci+j+nJ2Pbh2qh+JJeuBxMAbYPePf8qPtfs88GHtL979ByqUP/35v9QWF4623/q1Fyj6/+6nPrt98mMflvN4yjNf0O513/sLjiPz+sFn/Jc2v7QkLP/Sy+/RnvTDz5Gz/MD7/qh9xxOeqswL+IrM4ik/9jMiJ/zdX/6J6gE4kBu+9Ln2V+97R/sPT/xhnSNZBgYQZ0Ut6+qP/4tqVhjrm2/4siZi3Pf+D2ur6yvtKzddL6N+5Mg5ymoxCkSRMbB5qP7ZtTne50jUrEE2W28Kt8YqWciJ47foeDgu33dnrgQ11PPINMgiMEAch+/lOTFuiJoMUBPGjqzivPMuKod1czt16qTZgFtWTmFxs/BwZizwC4Ca1tA/vK0dPf88wUaue+JoPKB46neqkWbAm9sFN7GKXDp09sA5xZhTFM9mVnBVbTGJkBP1EmQRNRr6OaRieq/VAi2Zmq/MfmlJhoEMWUa/IGicIGtybX1F94HzOHv2TDt69HxDZrvbega8YghyXZNwQUW1jA7LK9T50OrjJO1EyE7ca2wH4po49/sjH/zz9tPPfHqjN/t///2f6blanMHs2NwDAoDUhTEs62un9Axi1PN/szO9Z4HPeM/Olo0X+qNkclNztdi31nplVwP1uSG+9v+Ojcccz3bDxmcUXsAxsxdUR5fYhteEs7G9A23jtDBiqllvOVsJyWuE16b2C+UYbtp3JtNZwt5DRWoqWM/PwsQmfZ+WGxlDiVfUw5JxrEzP5+JMjf/YI6wZ2LmHjzqg41xx2Dg7oNQMVkhSkF7RvA8JveWDZnuzL2649rPt4PKhduSoA4gEBIEtcxycZZrzx/dxA9TcP2NJve2apCHS4BwZ6hElIaxnglKXyexwc59uuQkbdUow8dgm0lsiYM2SVTnz41ira0YdtH6LlMdD4PzZU9N6Rss72T/fuVDCEaurbXZ+th2kdaTIcgS+XHfQEuxkrj9Qcpw3paJ2gDmtW/oM/4mIs2VC6EiMtJyCn7/J5kYMVLOcW/JQ+B3btnwPdhKGb4h7CgLVcz0vlMBarBOUYJ1HZWnVBMrX9U3dlTs8cFOrr/+/Ms1Q2sGE45mzWRJNkmXkezGiWaQx+ECIn/rYle1Ol17W7nDJpe3mL18vQwgJgWOQQWH4z73wonbmzAk9TG40N5BeGxFCisqcY2d0SiCCNUlYdSWTGDqYdo5kTDXOIib657W6ekb3Bwciank5de4F7R2zpYOaGqQp+XNinCrzXTQcRU3SjFamariXlOAh6jlZNGlETh0Vo6qNN0h15f5yPnEY+bvqkiUAvs2Yr4rw5Riq14vIkOPruESVUjsxs5P3UYM5cvh89aLxjGCVxjH7PDlvO7asF208Cdl3xrD/DmRt8YPUZjmnQ4cOqweX16g9m/sQKIqeRvW2zi21xeXDIvXA7iSDOXiEWooNmsQqQkuuzUuWBylpc2u1zS8vKOOUoPzMgjIGr9fS/oQ0tGBVobBzlYlKacUDsfmMz9fXYnvckZRkUlobA408DpL3EqB94qMf1tqm1mejhqHq8o+cH/Ucrs3tJRtt6aCnnFDTQRTDSjtVFtnq0TPPdheFGRyCmqtdGsg+N9vW57x6ZqMtHz0yGS+4y2zrIEoh7km8XYGveQFkdvt7gOnrc++fo3YcaJRmDI+SSS7tEQHff//4Oc3rdvxd/SfZ5vyMIesDqGIOfZYJAniGYkNWH2Zs0NTHqcDAk1RiPG++4aapdSWKM8ClMryIbdTe4/128FaaSp0vSlZMLUlbz+rJ421+cU711QQLfGdg1GTB/J/nynoaBQe4F7Tv1EOePkdwYyEBOxE7kNE2B+6mjcnB05GjRyfyWtj4gjPVZ+tszOxkQ9i2DRbGd5BmxSHZTwkBbCmDxPFmfdkJ4QjZ0ztChAiOQEuw1dhPCDI4QfkdxreVqECEMJSp0x4qGHfDqAP3Z8u2KeuF7zJC4P0xZYeqJa7pniQoyPNXR0GxxrX20dilxzKkRhBLxl150/vGxUHmocWYZuHk/3Eme42BK8b8zg2entYhLc5JHqvr6bGIbJxsVLNoBMEqil+uhneFvqW64/iQ5mM3txg4wtBx8zD4OJCuZOKIeWONyMwbLD1K4+io3ivlGgbFfAKpqddG/VVd8JnrH69p/32ykftqZ5f35f6hfLMBPjG80kGDkLvbSTz7kAc3DfMdxtBMD7zOiQBhb6N6dd5UOwqbOdJ2ERPH+Ab6VgChhmBG2tgBoK0IARfZMt+rbQlC8ATSKkODMXBIHJkyQjaWhBT2iwYYKWAup8hVpZ4SstZoKLuT8U3KedIry6bxhl1os/OQFMImNvxP7ZnnqQixhADIeHgtloPh84cOnW92MHDsJsLM3ow8Q7J7XqPAuSJqAsly9MibWYw9jdvU3dxbbPgMBzGvPj9nYCa5eZKO64bJUn3tkUbzNTtaBjrCMDiYca1/Q7CxYbRAiqjz2IB5H3urwALXs8FxVasP+xOjlGxrsxoYyQb4vYSvpXFcqiu1Tm2AKsMVm7zE1CtAGLPI7kS8n3orkM/JDqiLg9tXR3otGXcGAXQhbe8xFITKgmryFkxFBn0784xQyU6zlqtt0yDkX8Ei6yfrDEN56sRJZYoJGvkbsCElBYmYHJiZkJkEhNqrs11AngyUl0k6822b2u6Wg3ecpI363ikhecbu8+2aw+P9dB0O27qpdWP5TN+nqQRQpdhAqLGL0iqeaQ1I1S0RBLVu1/JCq/x7xg4j3+sMy4iPShEH0drt7PGYMDL1BC65tqxXkqrbbr25/c4rf7197b/7lvYN3/of1d1AeYQF7qzP55EMTwH5wqycG8/CQvHU2q2ko2c2CMhMfmrQU44tiU2csv7SlZXYDUQreknLrrrvd6NnkO4tTPHaLRn7M8fREMee74+W857x9/l3otA4xMxFdOZF7chHhQ0KpAdDD4rzve7zUEFOcm56mLPaWNEn9MLwAFCzqSwJ5ojdDCtDeR7WqkS8cHVNrh50PbXpynDJuGPwiBiJTKVAU0LcQ6Py7WcMtTernyZ9Nfl/7hMOEsm46aHVaCcZII3o2jRsQgF7+fAeObw8g9GBjIFMZL3G342fyb+7s6QdZksKF3Iah4/UJkaUwK0tFPoxyCFbyXnXzD8atHnfCPVJoH7LGVbAhowvskMy6UADfCvzHzUYxzWX3sZAhLd+5ZguQZMFGJQLMWQdyHSTQpwIFRqfVkabzlut6WkCi7Mbq8fMtKNHL2xzNV3Gz2VVsFruLwSpBEypy29vObL2poacYHg30Sy/j5H1c3BP4y6KRjULj3YQGKjf9cQfbpdefveaK2kHuR8+tYyar0lyZzT7176VMa66p4Q/6n0yJGq3cpkEAYBMcJeoN9KHO9uCFg2bbWsKhBqw1myM97+SSfbnY2eZDC7BhgaFVWC6p+ySifPVsB/rHLZ7sqms3UDNDo46rK1nq77mGbUmCIKn3WzGDjI1Pn4a9ymfM6M9NeKCpXd22okTx/UdBIVkPxtrVuDCRqnnGDHwTaQHYWeCfln+jc9omgikQYLImbnSJp1RQ/wOtcatNSEeZKBGgvqdDcIwZUac81DrG5MIMjMISSHv5D7FOUGuWT9rmPzUSRir2+3c81C3cd2SgeMZuKz7QhdBqSMlwKXkxDUleeB9QqgKccQOcAyt8Rp6kOB1JFx2R8w7t9t113xeZEOIhyAIHDNCIUEhssZx7KtrJz1DVXtpRao/ZJCTHxl0lm/PL41r11m51ZsEeJYfUJCPkEAFm3meglhHZqlrJdWIP2R2SYGpT41qEOOX9/qQB+TySnN9HmCywziAEZLLTeG7INq8621vaF/3jY9p97n/17WzK70AzOZWH+PUPmLYUPDqhmWpgHfykDL8dfng3ijXRs3zKoXEpXFfDeZdEV5w3sKC6jNsKAwwUds4NivQy/SAaszSnvsz6bJ6UHFXzPEu8e9mp4HKBBAsHqIonEDu75jF57n4Xviexzjd3mIZay15X6IwAgEWSpR4okwS1RG+NyxA7gHQOAX4wOU4GjYDhkVQJnq6sJtLZxbTrExR0Kc3i+by1fSPIAj6S9U5bi/g4nfUU3E2yu4KAo08IcZHkShSceW4RpgUqFv9TwXxKlrdtHFzT6kRFc2eZFyS5mTaSTDs2wYDo0h/VTe8PmfX40UuKMg12Z2vywpAzOQEOiSSp7XhXW9/Q3vCD/14u9MdL7fQQdX/Q9TxWjWEmrpTMrEYTmdTgbidsepVUKiFoAtxqdLJPAFniVpLEWdp0bA3a5x7qN7W7iDH/cqhf/zGHwAAIABJREFUY5CBgPVV1fqlea6qahrlMem8elirVpn+aPYq7Q2GX33K/bg9Y7Szsxj9uHYt+o4qkiHpZF+yPzUY26gT7EgHA5Oma8F0rlnacELAC1EJ5vT4fik5wUje8j6xcIUVchLYsW9Y5/7ZPb/nnHuOA++N1XbmjMlkSLCZYLQ36J6CZWnQ2gGNez4ZOXAr15VMPoGcEog2J/SEMhItNi49GGEJEuLaZedF5HvjIElS+LcRud7jzrMJwsgxBdW7LX2PvGHOJ/s6es44al6TnOg+FaOgMJGpPHHiWMktWv2I7149YzUj+wzzWnow5YQj1xObN5bTpqSi5qzjO1Bw0tqvWqeuDQfZF7bTatU1aoRKDO6YTeYkDVdkUkGP6vg9UZYm0O96rFGOZ7knQ6hjJKgLql5CDC/1OYgS/H59fWMSgVYkWeO3RqiUhW3ChSEbG3PfTB6ob85e5lcciFJ2ovCCYTh34KWoi4QBZ8OIbJYL+p1UYCMwPpQMRI4YeTakYeWagTn1S5ZRqFomNU2MPO8lgqKozgIYM4dxkeY6uZ8RJHCNbqGCiN4sf3vZZu4D/4/maX6XiSMsZt3DEltHP9XRXjdorBFFXq218867sO1Kkcl6vVbN93XVJ1S7xcB0koaDmtS17FCKsFPwIffAZIkb2znn31FO+ixSV1+5SYe98A6XWE2mVGrIJJOl5pogKgQysoET2XwwRKgSndBzPnzYhAyMHYxqNrlm2S2agAFRBisMTMy5GXay8HPWSDaukYzQ8g1VAf2z9ggqQvDAsUkUozJOBZOTgYqWK3v1TFtcMpyY+pChKpCWqiXpHgpQtWRcOUhWrPRSIexQP5tbFDFFEXbVOeVst3baxjBYOfcwdZ7Yjr310kWRSCDz9WDaTrIb+poYI4WmGnXWrHPKfRjnKMJ05R6NQU6yGb6/16K8drgX7FWRjaQzvdcx7tmn0zQMj9tivyG/RmbD96Fao+kXW5tqV2C9iB1dsD22ATKd1nEpRrG/JWFYLFFPuJhpF5yL9Jp7slNPkziHyDcEin6ZI2FFGJ5nMr39mbOJbi715L4mWJKk3saOkDj27rkXgAYBHABpdkg+7TL7bTnHJIPkPO1Ye6tJYNbURxWsQOaqe+Ig5avhY96PGtBbX/eSdvnd76N2q7zizG4vIIbMg2IVPeQ8ayMne32UkxUHPxwjmWiyRY7Pdfi8fF+pneq+VY+nw2nKSA70VW/FQVrUts9fU8EbNlcVN/nQVPCuBzdGBx522sWRE6GEej4ZZUmbdSIHBlKbf8YPQBt7dq5trm+oeErjrjT9Dh1R36Icbynap56gzyhl3lZzbAyJvxNmlcV488CABTAK2SSSFqNGJOZSOWTmIiZjKMgJ4g59YSxwiAfdGFq43bWvXuRX9H0AuHhDUMyU1ks8vVpoRK6Yawdmrae4PxiBDMT5UcyOE+lK946UvSF6v1T0DOPc7TStRZhF6EI2i0hLefq9N72j62S4esfuxpQRTsSIGmydLCaO1T2ht8kp0UeYeg31uPXVFUGtNl4WIE9N1U6gT1PZHw3yjMi2yLo0lLcMI87r5GmzUekjpF1EotJVbzKcudm2NjcEa2rGqHXZHP1LcHyrzRSppaMYG9VHe0pkLzFfW9N3CzKdWxQDmFpiarCS45ODJ3hwhJs1FfIGAZwzC8P3vDgexlekhRKAnhxes7g4n8lkjKw9oRmqtWmHyilRCojD0D1qOEVnjto/FUSlV1mGAu+jVhxDfzHs3CZg17xifKIHmgjeda8+hsvYFaWJ7DtPEUkGaSfWCSi0fomlKmavDevYEsKxUm8KHJf6v+8xNVnf7xjnOJgD1eawJ6CdqeG+W529aqTNNofvOHr0nHa2hNtxkJQW5NTWV9vBebcVjefohGBbf+eZu27t0ow/Sy/ioaYBDWXEYcQuHaLlx2zQQJnJuFzWcZDv69+LEmW/jBB4t0FIF663W2+9vs3Pz6ueyppKZpv71B0j5YhFDTKQTGdIK/QCpkzReq0TUtPsEuvdCESEXeLgZM/wI5V0sA83Cc92dtr/fusr253+j8vdkla9i23H48JU7+YuTegLwYTJjWqL2lkVoSrj5ThPO28nRXGA8Q+yuxVg5f7ymSBC/Dt1Ww1dZ4+fOdUOHl5Wu93EYo2BGhcYDjIPKwo108KjnuM3l0J8b/DNhpLN18rro6TsvVvb1iSOmgDfAo10Y02bxCv/+8+2xz7xh9sDH/aoqT7ldNffkJthR9wnIjhrdIGer1tQwyqbHQc622aKOh+mlJxZqVZwQz2W0HBbskSMrFQjFqLC09tTZBhrOogdigXWqR8qaivt1TifTaDUyeww5ols0cVzKxNZBYjrowFcvxXBgswgsDlRW59iMNZ39keadoIj4zC1rfEs+v3MefbeurAji03GvE1IHJUNUjOOcSJTVKR48jY5PIIbbdoKADy2qKMNahsqA87/vbB7fQECAdlzItmV06fUhiIG3fyiWKSnzqxI9o2NQ8ZjlSC/tGmoR0qD1/13sBF5LR9CVBuh40XXSQtWX1s9pbUC/MX3U5Nl0aUGyYZaXzcMevCQtWGtfGIDwL1WTaw0hgMV+W8LgpUJtHA+EMfQy/yvP/kj7bm/+BvtAQ955NTraJiV7Kqaw1WTCnSUfWdnwrGpw5sJOF9awjNq2t8ViQHnWGONKopWYMhQWObqwSpfW1NGTsaiDE7Da/u6EDmEdalB5R0VogVHrnjR7N5MNSHq9JrmnLtgCM8O1S2TLQIRAtPZGCdw8PNzVB/EZES2hi00rQ/VkMjUOSOC+X3zEoMk6e5t9ZmRkHQgZdx27GaxKjmOIcZN6dKKcFZC6QTT/F7rrWZcslZ4ke2QYYIIOJMxl4P1pExM52UhBR1/Z11KPtKjloqZa5i91aNaVnwz9gTScQgx8LGJ/B9W88qZM+3kyVvkrLtzIKEw+5RXzt+lGu7XjghqegasqbOrYkdLXEEtIKVFjOOpbRYYON8/lX1AHsquCoUTOcji5Kxp7DTPnPYnzYCttZbeW9qT+Bz7n3Mioz2zckyB7fLSOdPjdxadgeIMBIdg2Sfq5P4kE/b68n3NM+N+uP4I0XOlLR1e0t8kFJChkjlBHiyLOA5yXIhJtSmSqnBdOqpjo/IYReyf2u67QO+aN6tmNg52WhHNgZl26vTJ9oVPf0z9i0TwsIwEU5bzmjKy6oXZLLH1QCuk4IKTaA5fwIhZz5MiL9FyyAik1RiiUMljXFO76AvJDlOkBoZ3MjGgznu/g5xg591ttXx0+GNbi2Q/jAjE5MHCNg4IgQefpy9PEGGIGfUwtPmyYQTD2IlM8FE9f0d/BWtPjDkTiPy3Ljg+OtYxGsNOG4a0aLBYsJt2cmT8/k4bMiZhzC96tBgLGjgSOT3baAy2p8tPdUKgGea9Dew1EAXN9ay6lEkvhs6k6UpkvrjYdudm1JfGszx85Dxt4JQHxs06EasgblR/pghQcz4m9+CAFEEsSE+NEsQASnzqkBaCdw3ERCvW0oa+D8dJfTsv1llIJfndJLwxU2xJlD5Ua5xpZ1dOSjCCfl+OheEwzJaN4fubuZ6MAXPQk/mY/ruyecFoHnbNWiVTk+Mu6JrzFbmNyLmIb8AsSCnKQR481BYPWahc61gal50hqaB0HxoBJMXLmSuOghvA5yBfOGDiF5lIYxtiQXYjEjGQfeDwxHQdjU8Ra6LwQmAQ5m+yavVzYtjV5O61qaCXZ1vzEN2Hva6ZggosJHCwJOYqDg4RciEVsDgHQxvojXu7hnoOU4ZKM9RJuGu1NL4HpQnr0gY4ddrZtnXWPX3ph15Y8v3eD83LSO9zjHZADFdI8MK7vloWlPopzkHSeQM6k1sabgGN99rLfD8TeKoGLjTjDGvctncKnHlfLEGV2XQGdf6UVAgDM8FFduHsGQUUB+Zm27XXfk7259LLLm8zC2Zl5xxU9t7wsWbU2O9SFs/r7NmT7cRtN6tEt3SEspN7otXCM5CwTDZzTViJbKaE6F7OCnL3evXzD1IZgg6QOC1UKrt98QufI8ja8+rQaLUH1IOYyABq1mZgKFOrncWEjOO95GK8/rVbknVkWNxMZZ4zbQsHuU/9IkbZR/A4J/eaQY2eFYRRZrkyA2di3AANzqxp2cBYlL80742iNIYm9RAG0IoJB9LKzELDu8AgeihEckoot2UkF+aqfrHFIiEdZ6MzvHO+Lagu2EyTJxrjGlFALt1YOxCG0IQM5POv4MxXqWyT4ccenDwRi1bo0SQqR+m+6hGQXNT87MVnUk1o/K4Xjdl14JOR+YchMIyVLK4XtztU02uq2qDA59OW8LORVv3+hTPIPEFCcIaAA4mwMIa5Q8mOUutZixmbgbR9akycbzIIshVk+vyMmmThyLKXDh6dRNjZAJGlyhRyCRhX9qXWECTFat1rGjyMQIKeHa9rWj0Y98YXub+NuqSZiq5peWwXtUoM8OEj7k1VxKzM0UYljj91bI5ntMbPkWvAkYT9KDH4BchPyMOZ7Kb9tYXTob7JKa22NmdYE7aqjQPtJM40qT2TZR9agDmJfJvJKnaN6rQvuE7VBvXWbW+utPWzp9vRo0fa/CIOkhYVQ04QUkKR5zsy/sp1ngoM+uSyuua+hjj/CWGYbE2VSyrb8UXUzq+WlsCFIyNS7ygEiGNqJJbUdLg3Hs4u+1MWbb70oaMiNNJGQRb4OS01x4/drM8eOow0oOv/rj9ClkNCDTQKko7LRLRTidShnu6SvFs+2pYOurcTm8TfzieDQ6yj1j7nf+bESZ0qUC4GXcFD3RshEAXXZw+PJRguzfVHB+1+7TXi2IITJ06IRCc5ucH5+vm7hme430cIkzTTfngPrQ+8lNEm6NYAs0LHxEL2WiazTqs+wCuO1jZpW0xgnBZ2+a1vvEK294d+/Gfa4kEPx1aZu5IHZ5MzbYeAXzXqtHM0TWJBJWvp0BFr31ZZKw4swdBYd/aaMR/CW9Tnm/eirEVgePjcc7XWV06dbIsHl1TS0TSPkYF5e1lENr5GMimd6LVEOzU/sEQpo6MTvCAIzrPTdjVUFsfgHbXPN0+SUQwGfcfvvUpq9Q/82keplkcPGTVMFFTwfEym1jbcQqAbgzTfmjBtnLBFadGUpN6DgzTEsW1a+xYOEAdZQ3BJ5RdmpTTCk1bTNWQd4KDC0WWoxAz0Q6cmyVQoXQMLAWjrwELbbYgHbGuEUnciru+xc3WGBxzNqK4zbQy/nwXDHLZlaTt64wPBpK4WR+b3dor0VxOm9jq6RE0pssv5DZCWHWkPirKwNGKTqR9V75LhUo2pD7weMyayFrFBt7nHKHs01/BkqNPv2j/rKBGpuNs0yomByNZYdF0m0CXfSw1wHmGJYtyiPgTD10GEYSAGuqbGpzmi2n19xJWMAYaNVot6EYjhCKUMg1HYjoBAtEIh5GzJ4MlpLi5qDcNGzWDdEFLSZhTtVGBkNl7fqMqxNBaK8/jy9V9or3/5L7THP/n/ZetL4KOskm9Pek1n3whhiRkGQUARGVRwRwQVF4ZBFFCRQUERhnEXl8EFVFxQZFBxBVERkWUYVBBFZBCRERQRQRQxEyEhCSFLJ51e03m/U3Vvd+P/9fvPkyV09/d9996qOnXOqSno3fcMMw8xKvATD07eg3CrF06QfMSl34yow494JA43eC9UekBjDisj4T7wwAVvzIW4MRFoc7BUIIRNUwEHolI1a/8xHCScGERuNslHlEKpZIIBtSXgl2RA7chUi5kkUiVnZtqAZq/TOrhYRrKFi6XNYZIre2bomtZuaapbDu+16o81sVLIMknc0j807ycJkEnAzDNWyzxTmfHmmWHhShbkWtQgwUDbUFdrgobaAKolIFmNdni4wupMXsgjYFBMkqdIJmQCpdN+eF3cm9TGFubp5BtZhYbIJn3OvHw4IhpSLPIjiQjRE3PwW7TJrlOBZ01FaUX8/z/+Atm+zQ1NSM9Uf1ibaAqaYnqbTOqlvWDOZPtMbALP76DuRUlfbv6MDFU33A81gDABh0WJjJdK9q0ldDs0kFuYlwGJiS59lBkg+RkyLNq86BakPJqUGaJGGMHn0tDAREZHq3Got2oyXRJ0NeHRgJq63zTpoBRMddkG/dWWS71pueRky3pnos7nJ9pvQqyp1H/7pVKhKvvFU6n38vdGYGrhPVth8ud/X0EyM5eXZOUq7NfbmrwRekEKewUjQfETpQ6SAZIQpHw3GXvFrI59Lb35ApuSZEPIhUFT7K58gudz/4thQTxsLJgi8NGiTAKsVpBsZlMnJrCIPOIYwtRNmrl9DH6WuESYgKJ9vrh55KAUP1o+QXXMQdrvdWPGTNfAkNZcVwOUUwKPzZKFpRkMCETGfpAlR9lUIjUTTCXn/P8SG7tAhJouFTOrJJdAF5o8JMlKNjDajfl/gy0XqwqtBa5KMJ2NX2jEkkX0miyLNBpuQVskJJR2vQYlVenG0bVgewTRaEAgW4W1tedKk3p7eIgRRKA50Qv0B3V6OU3DE4cECN1RosClZkT6ImOgOb7JuBl0DD1fqsgUeJe9UkoUUvugymjjQRmQxEcIMcbNxk7dyvDRMUWzcPZf7fWRNCQEBTNw2V4zYvxgJ1zpHhw7dghr3nkZ5wy5Ar37nSHrug1cY2EQTqVLTTSWDa/Dh3gsAHiCcGTEgQghMAZGSzZR5ioPxECkWUgyOQygxg2nlf65cr06pNnpIhsTaBdTZw2ekJmRTriYhJp7k3pQafWrVSvfi/claWhtA4YKynUYtUUazF6XSiWZHFl0RA97LSNUZqMmB1ZiJUHBuNOmoh9SLco6MVR/F5NMa69GNIDIkH4PrcaoBTVJakKa4hS9Y1N9Q2JILw9wwt2WiMN/a+UbXGuWmKXJnaJQhOb4vVU6oVMzBOazZg0ul/S3eADTSUaqRCE4JrkX8j0NhJ7aN0xp28u1pELQ9txNDQxC/GpqQkGHYvl5JgByDcZtJpUQJ0iESVKl72iY/6mtoN+3LpQc5dFEleeKQDoaoGwCb6tUJpH8NREx2xbQM4QTiogcaXUn98HMnRVzf/Odpd1AlI9TVPwtYskZCjXpOcCepvRsNcCmrlW71/hnNsYlymDzs6yumeDys+xQafaFw5GAtPYS0zzsorMLVh5we1tiRqHtJdIVgr1J/tdCd2o9FjmuUrTic4mJrBzb2GiNiRDbvjig0l5UkjrsRjCkeHVxp1LJ6nihrCD5koPJZBfsLfKCg61+7QWYqgIkWzBr1F1hNgwfDn+2RSdSxgl9kt5uqL8OyIDbMDPDWEDnGoq5daYs8ERGYmYg8poZIKVPZLM9ylTCasJuCSy8bxaJtFPg+V6W9Sn9LMluNGhwIZJNmOHNSlDNSXOXOY4phgb8fB7Y0qAWHVKSGSv2eK0hYQLbzWc/k5WcDZChqDp/8P6mSiESh3gKe1kPBB5fTs0gOYbM6DqVOWoZbhoELZOZ2WFrEw2w0+Hx8iBJnSsqT9+sgTYwQFptom3U85lZJiyTKkKQGRmUWfjAAMnvTRkM75teq0JB/JREc54MSnPPCb2yDLOwr1DTTT9WDgFJtGifZSp5o2mzgYF9R25yQrt8FXYokkSL68VO3NDn5EpY18k6I2xpiVIUnDtZ+ema5YGenZMt+jse9JRcMESKSsflhL81jDTkwuPKgtsRRcwRRBQR8ZZFJIrWpiZkZGej3UhVKDNpdwEZ6W6ghU4kPoSFhm+GBMg31/Wv98shh0R7exjOuEsgVorueU2S70lA1aQv9dd2T6TCgNo31mDHwG7vhd3zmmSzP6Tr3SZ8SSmVkmX0wGalpuvDCv3ddv2YlWMJUKrH00NXrA2NzMfKnnR96l4kSqQT6Lk/NEmz/ToLnZKoI9USoVOzRrk+GNga6+vl2TIw8pvZfc11alnZPA+1AuX5otUTr5FDpwnHszrhi71IG6y0YosKs1O9hFVeIrrGlF6fla6lkt1+T25ipcWeaXHnUvm3YoYhcoxkQE7K1JJaS6t9ts/LBnp7TtvAaFESqYylv6uEHEvYkfNGCDas/hU9sUQnzgCllIZzP6kqYHvLnlOEOu0YxFSmKfvp4uTVQhOZBviblUyV16Ek8W9Tmaw2ViQrcU0iBY2xBjDGVYlaUZ4LrOhl9bJlF/KrWfnBA3vbyaJMbgBdMElNj6FOm16izbxtlmcvIvVh2UpBbmqbMR2gDq7d0Hgtbdi2wRKRXxlf0pSNx1FXS8PvXEPhVRq2wDRGUmFvAv2iueEYWMV9RAgA2u8jrTqGqEAJPGzZb5G+JUk8ZKiZAMn3EisuOQhUd5XOcT/CgkxCBsGIGl9bRpTo9Ax+b23b5OBxquBf3tc4BCVnk+k0e74kUDqTjCsbIDnRge/DHqOl7aceSLqA/2/2afU/xztSJM3BJQEKsfcChI1NmoV6hcWZ8p6JQCmEi2RVLLCwTHbRSd4MR5YMZNcO/06JA4RFdVgyvWy9hhAl98Ucdqrj016yZbFqPqAED82Q9XlJD5L33+gn5ffe9BRNatLSjt9fCDNCrlKYidknA6IkCqlQjMBzTngNq9YyFu0as6xNZXLGJCMngYrPqKmpTvpIcr/k/xQWZYZrZSEkK8naNoOoucZ4yGZk5on7z6Fff0ZuQQE6dig7zoPVm5GLLzZvxuP33Y5AKysSrmfA31KHMddNwJQ77oPXRSjaI5Cr7V8xA+Yrm05SpMgzQJga3s7Rayf9nc8ONCI3a7zdAZ8wcxUtEPJbioRJD/wkfJWKhpgVyXrFjJmy/dZkJZmKPCShPGX/tkVikqQGjSm6jI4z+sAkcqF7SqFIvV4H2ys6G9scxBx3p7BsavDWZEw/SyqajFxT6cXR4ue+Nob/Lf7EhBfrHKOfqRwBqZhlooRWh2z9kJTGRJGvcDQgfXEOG061qqOWj3tNiFBmYkqb6fHJPXUkTVosSsM/dnOMoDFmt4mgnrtMxlMO0RRUhv1TrnUiN1KJEsFj20JkRDpZKSmLSQ4dTh1or3Il7klj8GECHgsDbfskORPqIqUkOc5tTYV0bWBkbUTi0xcbP5ARf1eNn2oIUbp31NxDzeLl91bLbFALPmPeTwb++qZ6+RlKybS3qLp128u3CZec9SnyOxv4LSpFpiz3B4MuR6ll5ND0PSLXIOfOgZ/2tKcaQ/MPRahumIfW3UUyPUoRUvpqNige51Epg4VVC6aJl2p5ZPPwizrVVk5eJjv8PeOPi7DRX4+5D02TEU1DLx8tByMzUjp2SBAzFT0zVmXr2QaxA+EYK01m3XpYtUEJGPL5Sj9QeYq8jWYW0hRmBmpcRcReTr3ltOdh+m9EZWzmZaEBK8jnz5IdKe8lEg/+Xr0fU5lgvHRxAjIsRTFUsNITMdIOIye7QJveKX2445MQfjVCpMrk0oNcK1PqnlK7u5axKuLhWESvn5WwSB+SLw3gx/ctFVrWP1ehv5EUyHBo/eDU9WMDihwoxhJQLOpCClkRBresXAvhtJuhsbJGEkQjhVj50s/RAK2z9yDvJbBWc5Nkqhzfo5m4hXy1VyiyEkJw5n1sQmIPWbtRUskFdq3yv6nidO0/kv0ZEYkI171l0ZJMpRVPzFSOmvkzeFPDa+E2Bma17DMyEjhQW1WBZ2fdjmsn3iazPzmpgDIImQXp8uI/Gz/DlBtuwJ33z0aPk/vh6LE6LH7hSZx5Rj/c++hsZHi1h6vTG1S2wu4kJ3i4YmER+rfJuB8lcpGB7XTQrisipDlmnKEQPVpdCAUCyPKxglTzaDqkWC2n1ZMJpZ4IhpktyHvChEWCmIL38rw0oZU7bdap7ecebwZh1zX7qCRVMbW1AVHJaHoYH1+x6rWKz7PZz5IQebIMr0EtImXkE+f+8V3ZKjH+0OLeZGz51DmF4/MyhZjDs4bvxTWWPONUt8mf1fYS7SyNkb+QnGLw+HygdSUPWJJ5mKxLFWpMBriKs3JVnpDwQuWIqESipnrRVHaurGEzwzDhU6oL1NxrDfiJFoMhorX6m6SXLpNHyL0g+czaq6VMqdF/x6pVq1QGfr3PfF8rwbH9X02aNLHVxNhen61Q+dUi1E66nJKUyvlg5BrciywotGfokUDIc5HVm0LkhpxjCDW2CJH3EGmMOovxOTT5zb7PK1CeSELqpGMQf2+FKeeIEM7sEGllx9rPbPHXI9ASQYeSYiGhUQspZD4GSJuNW41RamnLLFdgHw4STgHCuSGTRtHJxasDYN2IRfUGJgkozK6SWLPcOflt0vM1lc7MTf3z3l0inu5Q0sm0Q5i9uhA1foL8OtGQ9tV4bxlY6E3tIXtPXHOC2ntigBSJB81oXSZAKlzI/z8iMAYrU6WCy+L3+ARuU/EyX0oM4BBQzXw141UauPbMyO1KlPRiGWeswZwqok69r1KF8Q55NOuyGRjJOcxKrf7RBjpbEWqmaSKiMUOwlaQGJ604bZas393McXM4jUtEkhplF1KqgbMueoVMBKaVgyW5sOTajVWerSRl4wgr00Bi7EEZ2JsJSv2xGmRn5Yk8Q3pEJpNPDUayQQ1DkN/ZDrbVpI0Dg12IhOnFaKo3Q2hqaKgV0b61waOey4rU7cYQ03xT0Tu9qq9iNuSUZMLcpRTCUuphbH8tWakxxWf1yL1BaJJDla10xb4XAzGzUk5QZ7JJ707tvxhpg0/HUIWFGRuTIFnSubNUtqxQvV72NH1wuLKx6ZMN+PsNN+DfX+7F6Wf1wcEDx3D/1BvQuWM27pr5ENxupzjnHD50SGZ6traG4MvLR2n3E1GY7cMv+3ehqroO8ZjKKRyuMGKRJnTv0QOdO5fh4IF92P/jDwiF4sjKyMXJp/ZF/4GnyRoKtipXwEKERBIYYPmcGjgGrb5ODryCQh2bxsRYe4lc++qxa6Uc+lwMQpV4zoavIGeB0fWmsI3lQEuZ0JH6rOTZpsg4lI2aFLPr37l0LJvZY9Z9Rvbdq4vgAAAgAElEQVSMfA4E7rPrjRpZ/jsxgQCdjtT43zq4WANvCyWqSYqiXvx3/uZGSSLlMI6qUxTXBhnxDI7WMYlBUHxIW3WEmX3ZClHSihSbOfmJFFY0P9O2pey/t3KEOCKSvCDWBl9Wgdw/lytdApG1tePbWXcuJTZpNc4kitdkExSeSzw3xd7NTK6x9z05wFu5XjZhtrAwz3Zx+hV1ANe+ohSVFb/IEPJ+p58jcx21faPBNLV/qdU/WyUk1uj6sEYl5Ijwe+YXFaWgR3ouJw0U9Pzl988wo83Yg7XncELqZ1DEuupKeS/O5eW65bNOK/9lf3viBieE53qxfLB2dAkzZFup0EKMjiSph5tcnBG3Wxq5shb1lUaYQA5ApcrrwaXVip6p5maYhjYzR6sRkkNcqgk6n2hFyENy51db8cu+H2QxuNO15+TwZGLYiPE4oceJagMWV0o/b26II38cLundSHA0E771KxgRrpA7PDpDz2xaBgeFrozlF8W8bvUg1YfIe8GMiR/Dh8JxOMp2tRCUzXCEkCNXn7SW0rtgIApep4iFtXdhs3DeM4EbTSUu72ACis0g9XskB4Imdl1KVaj3PumYY59banCTAMhsk5WBzycuNKwerPZUKzMnPG6fjK2SzWbINUKqMHCm0OgJW5MJ2VSfgB0lmMbJjktWsKmWcno9tuev8LMGcgZKlYIIQSBNs9n6Y2oNpuPI9Hkks1zzRqZvLRufsyBNlaB90SQxJKmv1TWaWkHaDSywricdrS1NkqywehViFRmOxjyBG4x+wnxvS9qw1ar41MIpfXbe5FCgUSpsp0MlJHx5GCjjPvhyOuGDlcsx8/Zbseqznehzci/8Vl6FWXdPR0nHHEybMQNZmVn49cDPWPziArQwofX4cKiqFn88qRfue3wONqxehM0ff4SWxhiO1tSge+8/Ii0ewOhxE1HSuRTLFs0HKWnejGwc3L0PeQU+PPX6a+jYoQTNjSH5jqyIZJ+Qre4h2aRZpluIJ6+4XRE2zDJ7yibC2hbRpDGJatiDVNZw4mDU56Tvbwk6bHU4RQNtCSuphEJ7gOo6ZzWTZELa6kYJVmoWkXB9kSSTE1RoLdeE+ro6qdwoJ6uvr5XKR6E7PXBtMcDfq80c2e3aJw62WmhdESqdmavHGtcsBxGwOs3JzUNOHuceqiSMiYLcl7g6xPBa7NBiHuj6/uogdNxapmbaDFjQJDh5b1SbyElE9KQOm5FXep1EJCTRFARB3aasLlWJZsrMb4s5BVmjhtnOp7XPSxExOlHp3uBaz6JPK/1kTZtJArdYd+opZ2eN2r3D69nyyRp8uekjTJh2PzqX/jEB4aZ+jtWDWvcorg2ed/asC1KnShvOgiLpYyYdorRqt9AqCx55hgaBEF9h891UR6noBv8o0KLwLdshdjSWBEi7UG3gkgszhwYzfy5OHj62p2ZvjpB0jNcqYVk55BJWdHrA2Zf1alQnlaR+R75kys8JBGLIOO+88gx69ukvlkThIA2jqYUkBT2Mpro6LF38MpqP1aG07EQ4PW2orTqMfXv34/op9+HMwYM1ixX4jtILFdNLpciKkdCsMbu11H4SE3x0rmGgN7ArD2M21RVW5Ry+IKJh9ndU1qL3yvTbqH8UUo76ympCobsl0asxFHndfab5nuIuE2NPkn0HGd1kRdaaZcv9TMnUhHhixj3Z+yw/JwYFyarVwubJ7EznCVrGMBOk/x8LzE5LsdC0HpDJh8V/YytVm7nxAKNIWGAVVuMkQ7iBtrCZfp5GliqJKE7VsJmXVov2OimH0QTCOvPYKlKeQSgiFS0DD182w+WiTieb1I5KkiGz7DkrY5kGAJJ00eeWbE0znUFF3dYI3AZjm41qhWlZgLxOmhVkpnP8ToikcKGbC3GijYmTTozhc+KcR/lOZlSPnScqxBJxC9L1UXuoHE/eNwk33HI3zjh3sBgH+DLzAUcOsgq64qV5T+DlZ57Aqi/2oHtpJ9RW1uPhO29Hh0IPHnxyrhzYdcfqcfBgJUpKe6KgUxlW/+t9zJ05Das++wKdOpWgsaEJmz/egBVvvopH5i9E19ISeNmTj0Wl4swo6IycDl3w9cbNmHPvGMx84nGcM/giBFOGBCgZy0LYavnHfhZ7AUwYpCdr2h1aRSYniiicbnqS7BcZApl9/rYfZqsJXZ+Klsg6SjHL1t5Xsupif9qSblRiZGz1jN2fdaGysyetVIX3njwHWzGReMXvzWep/se6v60URTV9CvWr8YgGMdGC0vChpdnI4Ni+iaO9rQ0BGWDsQ1HHTrImKEewjFsJqKGADEC35uWsMHkPuGYE7gQJLDqjVBjvMsZKWdb2HliCDolbVgrW0tgs54USx9TAwbKx7T1nL1HPL7o6BYUAFw7y+hW25T0XMqKRrdgk1p4jDLQM6vweEWNPp3yBpHGI3EPDMrZxhQ5CZHoTdWAwSkVr9N7qjEwN5PIncopasxTZ87GYBHFx5jGCf+sPrImTuT+iF0mOFCMJk9B4KmKW/HxFRUnk5HUJYcjKPPihyYvTXgFdUZhRMZvJyCB2nmQgyk0RbZdqgyzBQmAu6eslCSS6afgwkk3yZOg0vUnTTLVjd/hvvtq8Hl3LuqPnyf31YccIz6nOsKb2CN597SV0LeuFP187ER6XE/v2bMdLT83C8NETMOSKkUIQIY1YdUxGuA7+WTaikYB6/7H/0BpE7dFaqTz4c4UFeSjt1h21h6vx8/5d8lkk6vQ4qRf6DRiIrGwfgoF6eTAWBqS0BAl4ycINmnEpocDAj3GtVJlQ8MUsLCnQB4IBNYzmokzS6RVutESZhKBX5CfqC2vJD8JUM+N4LEPQuo1w4/G9rUDYyRFUJhmyi8zC6NZaMOlCw9mUAbjcdLz3pPSP9TlbVu5x5BZ6/IpsVv+fkgUAj8OB3NwCA1UzsUqaDnAYMhevJTzYwbw2gMnmaYuisf4YcvJyJSBGggEhmZBdm5NVpNeUxnmP6vlq+9Gc3ch7zXtrYWh7/ckqVVcm/52dV2q1mPJe0ahUHdnZBeB3bW5tTnio2vaCDYjVRyqQl6caTWamrEqsY5MqxpiLqfb0i0/X4uR+/dH9pD5obalHrM0NOJmdd8LTs+7D9i824v3Pf4AXETQcC+Aff78RJR0z8eDc5xFqaoDDS0JLNgKBMPwtMXy76xs8fu9kvP7+vzDw3HMRCjVjzfvL8er8JzH/rVU4oawTQHmTwOJe/HzwFxxrasbRQ7V4/anbJUCeO2SwjB+xz8ISX5TxTIRJmZJqr+YTQbolIXH/JjWCKRwEE9hSSWT23LHVOn8v90kejhLAUgMi/1jWjOj4XHCnqxtLS6MyS7Vq5ZbjIcvf6xpTliPPKhW+kztwtPqYEJwo0aip+VWkCEz8GOyV9aiif7uH2GLRAdKcS8gjTSdiyD0xNpRM4BggW8Xsw4uszCJxs0n3GcvLKBEwWpo1KcGIhLlIQOBXOVeN965C0sb9i0/J40Vrq2otLeQrkLYV2Vs7PIbVVnpHq+G6km20INARWy4x3WdA1/2kSKFWo5mCDKXOytVRhCncEdNzFtP+BHSpiQP3v/o+K0ta4FXzP5vMC4pjgqBt69kgleilmnYWk1BbEfK0SrThhOynPUyLzvHn7PmTSKIkQOoNkh6ymFsklRSW+WrPAb4nA6/qXb0aIBUCMdYkhk3IL8qJGupf6lWjbgMO2iiv/+R4mEyrHA2YlpiiX1YDJB0q7JexB1GqhVFqJZKTzSxaDaIlQMZZ/bkQjAcEvlqx6A306D0Al42+Vpwufv1pN+bPfhBX3TAFF40cLX/GPubyxS9KdclXTl4Rhl0xFmeeexE+XP4qNq5ZKoe2dEzYd3S5cN7gYRg5biJeeOJ+/Fr+M7qU9RTYoqWxGiPHTsSIsX8VaIR0bLlvrEoFtUlOslYvVl1Ycvia3pxtyv4+a7IBkxsxx2TiqZrHZCNfD3D596Y5T8kNn5eYKXPYrxmoansB9mFLP4bsTwsDpVRsktgYH1PNqJOZKj9PYHhTwcoBxV4pCUSJ7FJhtdRpIJx/p2aEKpMRqy5wNl42Mn2ZApdSR8rs1mZ/yXtmjb+P71GTLciXHcXToWNX+VzbDmiLkIpfgJz87JRJ9FrFc/NoH8UJny89kSHL8zGGxgnLPE5cMNpFHkYJtnYsjkBzoxywhGdbgn75NQ9UFYeHE+bjZAXT1FpJICEJpPbVGqg3946tB4/Ab/76I4hGQ7KnXO48pHnyEWp1465brkVLSwBL1/8XsVAdjh1twiO3T0ZZ98644x+PyzXVVlfj3ddexLZtWxCKxNAScqC+vhEffP4f9O3XT6q8tStXYt4T92Hh8nUyWcKd5kD5wXK8+PSj+GHv9/BkFcv+aqwtx/MvLMTQSy8Rog8PWN53gddMC1wHYEflvrPXyqCiwUjXio5Cs8mf4SgY1ySFtpK+oonzJ0VWZMk5FlK1P2MDJXtl/CxqKiMxBhfqPX3GqUvvMitLgSvT6XpDw3e2iSifYHXmwO4dO3Cspha9+p2KjMwsHK35H7wZXvh8yhq1PVH7mdbKkTKRYKAZmZm5yMjKQ4tfK0cm5AKrcth2MCCBxuOhltKHX/buxq6dW0QWRG/pLt3K5Du2cwhwiIFdk1UGLb5473yebEnyWLXyHOb+IeNYhPgOzi8tSMKtiKLVkF3I0qYJCtkWqbM47fxIbd3Q7lPXqvrkWv2iBgbbKuDP2OSUz0ISXY/vuFmYEvDMbFMGWWFrSwKipjL2vLdnHgufj1YuwcRpD+Ckvux1J5EpDaZ2KgvhWlo+KrxvHYwEfmWwMwgU1yJP398joHJOmsHS9jswQNrnyf+yiiZax5cd22dJRbznEiBTe5DJoEW4UBlYMvtQ5vsR9rBsI80Ykhlx0maIHyzZtvTudEadfSUWuPFGtNDJcWQRw/8+VP6zGaxJsSvxfV4IXeGjOFJ5CP9+byn+2KM/hl42Cm5PXILh3Idm4C/X/Q0XjxqFcCSEXTu24sfvd6FnnwHILyrGzq2bcXDvblx303SUdClFdeWvssHXLFuEPv0G4dK/jIfHQdPnCPxBDkXNRGFJqUCrS198AuGWOky9fzayOI0eWr2ZFaBgaoqQOnHN1EemQK8KAegBQZchHiZWU0qIlZCdZbXa7Nr2HmUxUrhCokpGnpAC7AHMz1N9psog7IKRjPd3rFMbyEhS4XuyL5taySYqx981z22wtAFNmGCG7cvkR2ctJiUcDhFPukXbySCRlaGjgrzM5o2xeWJxpBpMGLclHsr2XvG/PKgla3S6UXWEPqzp4qTDwCqVLDPhWFz+jH8XDjVLkiVQcHs4gZIo21jhM82ykzCMJnfJcT16eJiRaXCg1UwPoRMIHWvYhlBIyJB/zAUxw7aaNf6RGj9oImKncPgycuBvCuDLTz9E6Yml6HNqf1NvU3KUjaqKWtx83WUYMWYSZjz1FPzVVWhuasaj99yCrl274rYHHgccWXjh6fuwbs17GD/9IZw9dBR2796NqX+9Cq+8Ph8XDBkixLMtn3yKeU/cj2feeBdFxUWItgCLFzyDLZs/w9jpD6HXn85GuCmGR/82Ak899zwuGHIhouzjG54AJyywahQqvZGrMHllsqJibZ0wL+4/XiIV6oKUKrlIfdb2/tszgYeXhbtTE2X+2iIkCW9Zqz2WxaYVC5Eh6f2ZPruYg5hnyz1Aj1rKZqr+V4V3Fs7D/u/2SGXVrUdPTL7rATidbYi2BUB2Hr9TVo5C+ArZkkWptnSsQNl/PVZbi2M1daipqUSvU/qh74CBInFpaaROshleTzayc4tQ8eMvmPSXgaiub0Pnzl78adC5OGvIMJw37HJ0LCzW6tSRnHEpSI/Li6wczoDVIkStBMPw1zcLsYMsaDEdd7tFusFnY0k3NIRgosgApSQXTSrpJyx6V9o/yoxHraTSfV74smgirkUQPWnFUtDjln9j+4jcr/rMuJ91HYhshcmQGLqroYYNRtZhR/al4Q3w7/bv+QZfb96AoZeNRtcevY4jFOoaIpqphZdNjMTkhOeU2CBCCGKsqN1inakvm8CojEmldtTai+uT2dNSNAgLm/eO2kqjP+cYw3bVdjvNn0XagkirPPw/QTK0gatBjzCSwKnsGZiyIQlxGImEVAXJ7J4XwvwiwSAy2C/fjywq+zL9a72J5gb83lmGn8WS/+2FT6JzaTeMGDteD78YTa9pERbEwQP78e93l+HU/udiyGUjNUD+uAsvzXkCV/91Oi684koEWpvg8KTLYmkWtwTg0MH92LRmGS4ZMQb9zhgo+D5nCy54/H6cM3QkLh01Hm08VCmSTs/E0ZpqNNTXo+bIIXz9xXp4EcMdD89BFs2pBbrR+8AFqp6Beg9TsxSkJfsF9j6o4FpJJyqLSd7L7Gw9WC0UoUFRlosuhJhWQq1+ZRhb0+HkQU8PTWo8dSKDmDubak+IVMbNiBZ6Gt/bZOqDDXpJaEy/bVLjqBtEIXWVv0gf1shn2NsNcxhyMh+SxqLT4xMSi1THmZkyRdtpgqPd+HxfhXl1XYg5vUBoKiuxCZRuGrJ/vWhqahRojBAX+wUSTNshzEqKzQuKCGtlItqmA5Lp6JG8HhKLkgNYdRwTIZoggsFQggQkQ58THrmmim7XqQ1Smft0MLTOetRnJjBWmgZzdZTRajOxz4QBrPCqx5eNpoZmPHrnXzFi3F8xfNQ1aGmhxovzJ4HV7y3Ha/OfxTOL1qLv6Wcg1NwoE+8XPPUgvA4npt8/Bx06luHph27FwYM/YPqDz8Hry8XHa9/HS/Pn4sVX5+L8Cy4SUfxXX2zFnEf+jrmLV0i7IHAsiFfnPYlvv9mFq6fdi7jLgy8//Ag7N6/GnLnP4YILB8uAXxn7kxg+bBIFQm5tcYRCCrFaUbwkW3RM+V3yIz0zIy+yrGipMkwfW/aRmdmX0LBZEbqpMKiRlATZsB5VBuBEsCUoGsj0dIUPNVEh8UUwK92PYrfmQnNjAIvnP4OKg4cw8pqpkhyvXbEQU+5+GL369kFDQyXgiAgJ0ZuuiZNyUtyCfARaYqiqrMSnq1di+9ZP5Wwp6VSGluY6jBp/M4aNHI2jR8plDedkF4nM4q0Fz+LlZx/GM4vWoGff04SxXHe0Qowg+vTuJwQnGuNL/4sEMPIPKDNzqaWikGhM4FcY2SMzci25hxR+7tn8DsXSc2841oAs7jPpzwcQCrbIHuJzYhXKtU7Dg5xc/X602BTCnDEG5/Xa9WwREXoTB1u5L1xinmIN+8Ww3UxAEjca6n+ZqJikSibLJLykjQNQPI6cnDy9Jg4QSCUesu9pzicxWWGQ474UJrDuX66V5taAaChZCFj0zdpu2sJABotLYpN0MpNYQ9heHP9tNFL0y77opkZbRyY7ab/971dhB1uNkOod7Y/ak07/azNrKzS2LhY2IFgtmWR8ctVJ+zE7xYKXm1oKiwm29dAzH2sbqMzQuOHyi3I1mMQpv8hES6gR+3Z/h7XLl2PwxaMx6PxhcHvCOPjTD5j/6EyMuHYSho++BsFYCEdr6/Dt9q04+NMetLZE5Ja0NNThz2Mm4NR+A2QhsGH80lMzcdbg4Rg6Yhwc0hB34MOVS7Hv++9R2LGzdGoOHfwBXbqU4u/3P4KMDLWEknsiOkatRiwMkAiQplJJBDtzSCThaj10I20RgQxogJ4hFaUyNe1DlB5bG/sy2p+R/kEMssATT8vaYfGw55gjcx22ChVmnGgstJcswdVY90p1xsPQTKEXr8J2knmY1dNmlr3UZFVqKyzJ+Nl3MAb1EZoPUCbDBWhRWZcbzc2NaGMWSY9DVlJiIqBjamSp0O8xEViNzsoYf3OdRW0Wb5ayOAmJvjJspkaQeUwrNprgE87l4OY4srIyZQwTTSoi4gvrgNcwTUULR+G3LHjdJAzEDK6E4SwSIsQe6oIN75qLmwcKK+I2h5KA+H/UDSo7UCFFC3H7yABPyBvM6DCRDfEekXjmQX1Tk5go+LK1FREMRvHhe6ux+p2lOHYsgD5nDJKkwe3OQks4iN/Kf4bX4UCPnj0x6bZHcPCn77B4wcOSKJA80rm0J77dvgEPPDILF102UgT/27/ehpeffQR3zX4KPU/ph2BTFFs3bsTil+ciTM1mVia6lPZCuOEIrrxsGIYMHS6HsBW1K/ysz80eajwUI7EgvB5q27xynSlOcinVP3tSXG1q9q/nSdLLNMFaT5nfqL6YBtMlKUYkHCpDoByqpqpK2ir7f/ge/zv4K3w+jpiCaEmZNLNHzSBEM3hxzIl7sWHNCixe8BSm3vMMCjuU4dMP3sPPe7dh0l0PoN/pA9DQUI14PAhfpgeRKGFNlUawMmIA/urzTfjXsqUy0f78i0eib/+zcVLv/ljx1nP4ZO27eHjea+haViY+0bliJOHC/Fn3Y8vGtXj81VUYcPZgBFubhBHPIJkWiwoBkrMimagS9SLyIYiE7Df1n+Yz5R5ZseRVZGbk4ZIrr0PQoDXtTArcXnF3amyskzYSodxoKCCmBTLE3Mzr5T5nr5hj2mjKLq+U9Wp9cgO0xDNtB3tW0EFNLAEpjjVFQKLFAuOT7PaIww0lJqnMdAubcmKM/1gdDlf8gl59B6BjaamsCZsAM7kSUqXxrE2YqxC6DtECTjXFmXkFZuamtrL4shwLeS/Dek06lJlpUDoKRyfOyJ6PyCAGrST1ffT3utbTyn/Z264DcsksVShBLagcciiw4uD4qfZ2ZsnKqCJmzYNOPPtE62IEseYDbDBQaMSMSpGPpg2UVgB6TUlheqpZgAo4vZIZknjhzWAPL4pYnMxHZu9+fLF5A3Zu+wqjxk1Fz979gHgYhyt+xuvzZuGiK0Zj6MgxUvmtWbEIVb8dxpnnDUVufkccrTmEvTu24pIR43BKvwEy1LPZ34QFT9yLfqefjeGjJsg9+P6b7Xj9+SdwxVWTcN7QEYhG/Vj//uuIRZpxy10Pg5U9m//WhNo2e1MXhdxwYuo0R/hdn1crdKXBS/M4HBL2VHZmjmDuVjDPoMJbRYjSQggyQYRG6V6TgTMgBNlk1z6bwIl0GZEmOQ9h4YDJIS5VIg3d2TNw+yBzG/gdMuj3SU9F/riKzmkK39JSh3ibHy4nPWeVnav2Y6lTQBgUNSCEoyR1FIhfrnjAOiAbggE+N5uZZQxelwc+8dMNkM5lw458J5k9p6evmqG5SCF3wJ3FkWccm0PfXe2buF20hgJCkSY0N/uVOCT3xosI9VwypFbtCMVcIt6GLFYtPKTdDgTFdzQus0mZCCQm3hvzCXuIW8G/1VlKgtdOfZhOKPC3NEmP2rL+rACZPye9qTRl9crzIdRNV6m2CNxOD2Ltcfh8CpWTAMWeEQ0WWppb8PyjD6KxIYSefQZKdcXHyCDG55KZWQD/0Vq8+9oTeGjuG+g/6Gzs2bkNVZUHpS3Ro3d/HK7Yh66lXVDcubNcX01tpTiYdOveSwKpJIcNzTh44GccrqqCLysbfU8/G8GGGhTkZKJzly6StDEJ5KHqS9c5kzSDVz5BHMEQq/g6gQMFgpTpEblIS4sLvOVkpSxTaLT649kgxEZZi0FjqydzAWSdumjowXmEZj6g0vKly6zVoSsPQX8Ua5ctwc4tG+S9amoPSXLkcuXgaHUNaioP4bGXluLya8aKdy3pUGnIlKpx7sw75SS6e/ZC/HfzBvznk9Xo+6f+uHzsdXCnO9BQVyn9YFr3BQMKNbL/yzMuJ68Eq99ahMUL5uEv196MUeMnibC8Q8diHPxpH6aNG4qrrpuCayffhtZgLbxuFw6XH8KqJUvQs/cgDL7scuTkcp/RqYcGCJR5KKFReBrG9SlqpHA2+RWiCsVSMTemj/uLEI7mvvlvYy8Yx85t/8UXGzeg6tCvCEdiOH3QRRh62Z+Rk0f5QxPTLSGq8ZkT8mXyxzuamIBi9ocamWtyyrUtLRN5MDQ2ULYpzxeZtygoJkdHpatZQ4J4QzKeBnPLQOV7aNWvSCJRvJVvv4jho8aj35nn/n8Z9baIsmx7ax/I+5QuhLAcqQLFBIZzLGUykgY4MTex5gJ2oLhMWmoD0mwg1ADZ3q6yQ6eT90Qn5FjTfHprJwKksCRpxGycSLRZShq/jlOSQ1fcGzTbVj9PO9+B5Bn9Xaqdmg0KyT9TEbG6v+jcOCuMTeF/qA4qFMO7r82TbGLM5OlwprvRGmpBMMRKy4F3Xpkv1kA3Tp8pJT2hoEMHf8Zr8x/E2YOH4ZKR1+F/5Qex5JXn0OfUM3HtLfeg8WgttnyyEl9v/RRXXDUB/QYMQlsoKNDD/MfuxCn9zsDIcTfz+MSeb3bg6Qf+jrE33YFBF1yCgz/twqa1b6NjxyLc9vBcZKQTBiTjMtWn8nhPU3kADE1uV2LupUAZHHElMIKy73h2sxpSSydm4Cbh4Iw+Vo4xDizVRjqzTR66XOyEU3SChZpnWy0j73so3Kwu/DL2iwuYSQYNynnIZiNI0lF9PfIzOB6JFh+Zwj5m5uvzdUQ85sOeb79GSacidOvObDSIWNQp8AchHyFacJBpK9mjymYWSn7UgZrqIHZ/t0O8d4s7dkZZt16gQz/vob/pEDp3LEXHwhJ0PaEIHreZaM+FKYQnzudT3WtGeqZcX8Thw9at2xAMxdGzd19068aKPobqSj9++uknnHBSZ3Tu1AX+o/Xw++uQV1yMeDwTLocTgcZ6VNWUw+fzoLi4EzJdQJYrDIcESK5Z9drkAGRNJjRgi8+p6WtQA5wKG8fbWNGq/k0QFx4iknCk6vCUYi9sWMMettpNzb7VwJz/kAnajJv/gjGT78LIsZPg9zfD39SI+bPvRteyPhh82Rg51AqLS+Bych8S3nTiaNUR3DP5Stz72HM49fQzEAzqwcUKxd/SKJWfamXp+EAIW72FOY1dstRYGM3+emFi8hICQU5sp4lAEAWEBwvyxESDLw6Nzs/zCc/xKh0AACAASURBVCyHdvqKqlsOD/tjtVVwOqjblO448gqKkUX6PQX2zAOFzOaDK679ZwrZOWw3GvHLfab7Dfcc9wqhxhhlPBwWQKMED590BFFWdRnZCLc60Hi0Gf9641WZJ3je0GHILSyWgzwzqxgfrVyG2XfegAeefhHXTpki94IrLBTyYsPqtZj/2P2YMmM2zr94OBbMvlPaLOcMHQavz4XfKn4QZ6Sy7r1EgsBkjYhKc3MA0RAJfp2xYPaD2LltCx55fhFKSouQV6iOTiTrzHv4XrQ0BHD3Y8/B4VCN9Kq338Cad5Zhwq2PYMjFw5BXlIlAay1cLuJtnIdLlj25DHqOiB6WzyrdI7CpbTexnxqPufHq0wtR/lM5Jt/7AE7s2wdVleWYft1VOPDLL7htxtNSyW/dtB4n9T4FV149GsVd8+D18cxV0b47nQmW9oa1eLSTUljNayuHa9uOl7NWeTJByaCISm5RT1MWBMKjcPuEqau5rQYqXgfXPtEuSqP44l4iEsagLzIR05dvDTDx1QBtDf5tVcnPUmSEshM1ZmGLRvancDuMukKqQ01C+bNO+b2dEmMDY2r/h1Ic03YRHFsHTmiAVOareLGyKqB2LtkQ1Q/kF2035IdE/8BcPA29NbXT6kgOcWGwmRFOpgrQQ0Tfj5BfUvzOf0dRqv3CKlRNsAhbo9i+ZQPy8jvKIFmaLzPjZy/w1/JyrH7rdXTsfCLOOn84wi0BBJub0dR4BDu3bUJxl84YcsXV6FrWA+vXvI+932zB6RcMxdHDFeLgQOjl8qtuwJ/OGiwP8GhNBV57dqaU/KPHT5MFROuhZa8twOaPV6O4sBR5BXk4oVs3ZGR5MGbiNOQWZAsBRD0+NeuQIJTQAel1WZNxywo7bj5mCmuPC0h7V3wWqrNS/F8XEhcJDdCtrZ0Oj6YnpOF4pxCE7OIVY275DAqv4whTtBzxYec3v2LD2tXIygLGXDMSXToVIMoeKt2R4kBjI7Dpww34bO0aDL54GK69dgRnpcPtUE6q+NqaocCkk0ufREY6Sa6JNe/9G//d+h8Uduki/cELLx0nurL1KxahLdQER9yPLqUdMeKay9GpUxEiIR5hHrFH4/1i453vT7p8Rk4p1q5Zhw0fb8KxY41C/phw81TkZOZg+ZLl2LP7G8DVjDETJ2HIsOGoOLAf//lsE7yeXFw+egI+eHcx9ny/DYUdi9H/jF44f/AgdMhSxqE7O1cgm1DQL4eyhcWJjtALl4cISSj8WSU9qQetVoDKzNX/6dSGxDNO+Tn2lEKtSpJgRcD3UdKRDmYm2Yi62l07tuCEk/qIQX9Lsx/HqmvlsC7pUibVmU6FT9cJLOzJhCJobmpBXU2VvKcnQ5NNrslYnMxzB/ILusCVng6nk2PenALjsRJrC2kfh2cM1x2DSzgUlWDCf6cm3PpiRet1uNFUVwNvlhu5OaxAFNbngR5orZcKsi2irFZKHbLyVLzNcW1kejMFcTt8MlpO+ssIy/HD6fAEM9Iz8xCKtCHIPhMrRpKscoskQSJCw+DI/9ECjMQXDkP319SiuGMXYa8ycXJ4chFrDeP28X+WAQfPvfkv/OGkMoEyW/xBNDYBc+65HYFgFHfNeg7FnYrxryUvicHIVRNuRN3RX/H9ri1yLzqXlqFTV2WZ6nPnYG7O/czCI3+bhMMV5Xh28Qp0PqEIbq8e2GTQblq3Bl998hmmzHgYZT3K4G9oxJTRF+LA3grph7s9MUy971H85YaJcPB6PG401tWJVMVqN9nmYAIh569Lg5JUbNKxyMbqt1djw+qVuOmeB9DvzAF4a+FjmPvMXFw16kbc+/jz8vy//mozXp/7KM4fOhzT//EofFlM0ki2YrWqzF9rFmC13OLF7dA+ZERmzKpkQrWdJFxxDmZymPLvZVFsmfDckYArRBgNSEq4acORygpJ1nPyuY59shdUc0gLUbXws4FVCF8kG4pxOQfIK/GHVWKCXChiCR216DBtLJ01HEeMbm5M4PnnCWKeciXUxSFplafBkMM0gqSKGOjVTJtpj2qA1FimUV89CEgaSRJNrHMD/14fpEIezK6s+FcyEuPnJ6QK/t5wwhMhUD7DDCvmoFc7AstsRikgpK9Hn0iHjBuhnyB7CKwqCNN9ueVTvPPKs8jrUCYZpb+uHvl0U6DesTUoo48Y8PI6FOOqG6aJddwXm2iOewj5hUU4beC5Qubo+ocTBRrhd+XDObB3FzqUdMEJ3bon3OT5tY4eOSQPVjejD4GWeuTkMFvWLKUtpLRu0ty93izJpuQ+Wu2PmQSSqruzf2+OIOn98TvwGvgE+GsVpjtlIfG9fD5m7Xoo8724ucgSVlRbkxSpNtvY0yCUmZKsxMlgCyDN7cP6D7Zgxftb0QYvunUrwuTJ16Ck2Ilj/jrE6XOLTHywZgO+3LwDnTr2xGn9TsHI0efCGa9Fe4zCcIVALXuXvS2B4+m96MnF0dogFjz2FE4+fTAuHn2NGBNz753c/1x8vm45Rlw9EmV/KEE0VI3cfBY2QaTFuCE4i02JCrQA0+qECVNHvPLiQnz33X6cfOYlqD5UAbK++/QdgE0fboQvOx9xVxCNxw7i8pGj5fBf+c4SFJZ0w8hxkwRGKynthtZQE2oOfY0bbvorykoyEWypgzsrU4whCHWFm1UTJoeixyN9YN7blkCTQIFcV6zyleSgLkfcF0xqNMtWRw7a4fHXNggyQLLasomONadI+kXy2UVQ2KEYVTWHNNv2NyK/qJPYnTGQNgfqpQLn+0dkiC0ZhGGkp7OHJEZwxoM1DifRcRG7R5HhK0BI/GPdai7tNBT6Nk2G6ZLEtdd4rM4EySBaAvXC7mYlYoXvNEUg3Z5wakFRiRpccJ1GiL7UG+9QXiMP9xiy8goErs0iicYZRziuhDGvI1MSKcJirJ+YZLcFeTA6EJZ+sxHmC5zkRBYrd06blx6iVu2spOnURKah2EJ6aMyQi7T0bMy9byqWvLQQM596DtfcNA0uD5MXyhQc+OnHKsz82y0YeMGVGHfTNGTnpisfIVCLrGwvovFmlB/cg5ojFQLfFXfqiqIOnSQwMEDU1dTD7crBP6Zej/ID+/Hi8o/RtZueH0zuSOYjzPqvJYsw/YE56Nm3L1YteR133jMNU66/FVff9Dd8tXk1Nq5bipHXTsLYCVOEr8DnxRcrR3tmULbC50q2dE31YUmMfOk56NylF+Y99CSeeuFR/GvNVnTt3hWHy3/Cq/Pm4rfycvzz7Q+R5ooiMycbyxa+hK0b1uO5t95Fn/49BVnRs0OTH9EGJzSKDAhsN7DfqbJB3letXpWVzvWnGkedhGL3igxz4AozvqtqoafJJGV2hGnJcpaA7/GiqLgE5Qf2Yemrz+LKsRNxxqBh0usVy0eyc2UItRYdyUCr94iJqXgHJ16ESA25JvXv2pMSQ6RZHoyFWK0en0ie/bdEX2NIs2wo+QyNg+LFaj8vESSPoyESQrIAqCV3sAxvkX+WMuRBAqQl59j3sv9NBgX2LfkPaZmt+hWpshJOKm3CemUGwRvJG9btpD4SJEORKLZv24SNHy7H9bc8gK5lPRNWbIJRG7x519df4qe93+D8oVeisGMXqboYfPgx/sY60RYx80y6yWgwkZ6ZSBDU8Z5VgTWXJlxHCICDeKXxb5x26DdqX1KppdyQVK0XMzUr5VCig9occaEKrOJR2UfiThuhKt9bdEXirHP8gGOteJQJY6t0nXKenI2mDi9KIvK3+DF39rPwx7rBlV6Aki6ZmHzzCOR6G6neR1vci5qjAbz9xjIcPNgEhyMXl1x8Ca4Y0QeuWK30ednjiETssNmklo3fIz2jGA2Ncbz6zHz07DcQQ0eNwuefrBadWN8B52Ltey/iylEjMeyKYWhtLEcsVgeXIwo38oAYKyvtw7BKEsecKHtcbnzxxdeoOtqME7qfjV1f70DIX48/9uiBdSvfw7W3zEBrpBnfb1+PAWeci317fsCHq1fg+mn/QHqGFz/u2oqr/nobfjnwA3Z/9SFGjBqJwYP6Ihg8Ih69aa42CXpEIZRVqQbGJMzwZQXtZKHSGIAVJzepDlVVBjHXuFLmiZYog1MIPm0xMT2272P3AP8NEyCrT+XBs2ndSuR37IJT+lMqID8pZAf2cuhwIgeGkaKkZ3mECON0ZaKNkYWMO0LDaTzA4mihdV1rBHkFSd2lrLk0NX0m5C4yE3PW0PCd/AJWpYTLC4uLJGjR8JoQbXZGriSfwVCTsMrpaqWsVMq8lO5vpHm6/lmFpnuRQ/jMw+CnVa+OltNeqsql4wg2N6KhnmxzlQmQqZiTlSP3N3FmcMYl2YoprQavg2hKpsg2GLDffmM+/vn4fbjupmm47cE5cBLCZDLBsXXpRfhq03bMmXEPho2YgHC4CTu/2oC+/Qbg4lGj0ftPp6D2yEEcra6Qqp77lhIeW/EzjWs42oycvE6Y++Bt2PX1Fry4fJ3Aq4S66TwTi4Swd9d2rF32NmY8uRCFhUWY9ffJ+PmH3Vi4/GOU9eiOltYANq57H4sXPIaJtz6Ay0ddB6+LqAxH7Gm7hmchzzyeTTXHjqDh6CHk5xcgK6sIHTr0xD0Tb8G6DSvw9tqt6PunU0WeMX/2I/jns7OxcsNOlJxQJG2YH3buxpx7b8cN06bg6onj4ffXSjJEKFh6hJI40GSAvVBNcJVrplWZJFBi+q2cj4QRiV2dDs4TTY7JsoYBViqmwZe6TmWaM5G0I8Q4oHjV2y9iwKALcfbgP6OtPZQwItBepTqe/d+AeHxwTGWeytcyAe84VUQKO1UP0JT4mvj5CNJspmL2nuXHpO3bs7PdwppWBGwvnDdJNFvSlDflrDjU8+Bgtqg9LsuWleGzKdWoxOeU+WOaIenEcGWVmQBpZp5JVcLmvaHzrl/9NqJtMQy/6jpxmmBH/rfyg/j+22248LJrUNShi2QoMviYgk+HC62hoBARjlYfQrcTT0YWKwz23TLcAiOxMiHBxUoXOPJHLOhY/RpIiaFbiAJyndpslgAs/ZywmQ6gGlBm2tb9QWKVsFlTA4e65bCyS2gaTdXH2yOQGPtUrEgNti/09TQ9fFmRaoBUm6+E7lLurd57S2hIlYWo5IAVWQhRMY4HmOdUHm7GbzVefLZxA7LzPJgyfRzyvMyOSZ9nL9SFPT9W49tdFdj04WcYcvFFmH7HKIRbyuGTA4zjfMg6I3s0Jlm8DvVlhZOL+voYXp33EkrKeuDysePkQMjJLUS3E/vio9WL0Kt3Hww690xkZQD5gtS1wBFzwxHXAMkeJCE4HfntQLTdi/pWB1zZ3bBr5z6sfe99/KG0DLl52dj48UpMvX8Ofv5xByp++gYTbrkHtUea8eSjMzBy7N9RVXkADXWHMHbyPQKVf73tI0ycOAFXjx6GoL9CPosJBQ/8QKvKNrQSDyJupgbIyCWDCKSazSvJgW4eCkfpYWLMts3Pi8EzSUXm91xIKijXw0XZsW4hWP3z8XvRq9+ZGHLFaElIBc4VxxS6NdH8INdIiMxIKzfZ5ronKXr3+riXGFTIgFVijUJeqmX2iJZZ92eb7GcnIu0kYai3rfVF1j1L8hnt0vgcKAxnMhlDuMWPjKwsZHIEndE70nmE35dVMuE07kNChqxAvF41FhBiktMpRBquHzHAF+1iXGDRhqZ6CR52pmtBTgE401Kn2WufPSO7KPE+9LBtj3BPZkvgemfxc5JgjL1pGm6cdg+y87LR2togHAGeM15PAT54dw3mPvQguvfuL2s3I9uLhppK5HcowNgpU1HYsQB1NRXIzS/Q/j57oCIjIaLD6wPy8jrh6fvvxO6d2/Dyqo/RoRM9eOnvTLecbKxbsQS7d2zHtPtno6AwD19+sg7p6ZkYNPgS+JvrEGZfPTMPC5+ciT3/3YKXV3yOgoJ0xKGVFrNDQuG01qNNYXXtEU6zRoaPPbhclJb2x5P3zcTStxbgjdWfYsDZZ0lC9OH7qzH77lvx/Ftrcfq5AyVZqiqvw1N3344/9u6K2x6ZjVCoQc6lJLSqa8E60ejZYaV7mnArmUehViv9so47Vvdqmci/L654TjHxZKuKvybEbFt4bLtYgQX5FonpTqZK1Bm6zuPce/jzJIsmsjp+97awwqjm1W68wBNtPaOlTPyAQK6GsW6HTsp+CCdY6rZytP8mbf/eXf/HKMAewro4SGM3UKq0u9WTlBmIPfClcpQNnZyMTdq2DY4J+yBx8+bF8z2UnMLJ5qmeoEIAkjLei8a6GqlKuckDrY2Ca5PA09TcJJWdTBgIKdSbbqjBbGnaQMFSlcHTk5FuhsWqGbRlUwl0TBlDOiFLPT2s6J3Xwv4Lg5BUGvaQExhCbZ/UbNuY49pp5UYLJxlUQtJxvFOEQqWaYbHvw14iDyk2uam5s4eiTVhScp6EL6Ttl4kMgyXt714JFqzxCGVGxg0KVy4qDgfw6osLUNS5E268ZSwKfc0CgXGeII1mfjlYj02bd2D9mg9x9fgbMfW2kYhHjghJX5hdhGKFfNIM2reZCV9APBsNDXHMn/0k/nTBMJx32TB8tHIpsrKLccIJfbDizflSRZR07oRePXvgnAsHICc3JkN/ecioCDuCqCOoJOwo4TkX4t5iHAv4sOb9Nfhu+w6cP+QKuBDGu4vm4fbHn8evB77Bz99sxpQ7ZiEez8MDt9+KwZdeh5yiIvz384/Qu/9Z2LF1AwIth3H3/TNw3qA/ApEjclBKldpKyM9MlRBUxHr4qukCX1wrlqFsb3VS86vPQCvJVERBnXVk3TL4CilCJ14k0QQJn0KaYj9ZNG7Ga5aJnOg7CVuJ3otwl5rhu5w+GSKuBxznlrIqJIPYJ4GTCSUPXQmS1MQ6VY8mRgtwCYGKlV7iuvienJcpEG+zQJsMkIQBWXXIQdmiNog5BXQNMvZvhkMgRDOxS9OqkRAp4WZqPcmE5VpP5xgtGThAlIDfzS1ciJaAHw31dWjxB0Sfl89erc+LYJBzBXlPec80eSE72+vLlvfZ+/UPWLn4TVTXVmHcTVNwyajRyC3IlGnzPJ/4mUQ7fBlFWLVoKebNmole/c7GiKvH47yLh6Pm0CHMf+JvKOvZDeddcon8m45dSoWQxkOcfV8mL8FWJgp04CnAqjdfx7I3FmDhinXo2q0ELc0NondMa/dg/ux7cEK3Hrh+8jR40y3fgoxOFwKhgBCe2E/+ZutXmPX36/H8kn/jjHPOQFNjlZE8kZjjRXNLQJJ8P5EDo1HOyStGTnYXPH3fA1jz3htY+p+dKOteKmtpz85duPuv12DSPbNw/a3TBLo+fLAScx+YgQ6dsjHrhVdE30l+gwQnOSONukBUBuq5Ko0N0zoQJx9JFKw/clJKYds8TIZ4/vAsUkRE17k97zklheuTc075mXxPLQqC+HH3DhR37ooTe/ZHJEpiUnLfiLkE16sQt+j3rX6qLFIkGzcSDe0b2n/nSBBuFPZWeJNrXhIB4xOuhxW9npMzfhM9tYQ20u5wgVj3t/PDubnULCA580sCgMQ5JRVowWLZQMnRTlbvlnhbM33B6iaTAddi3xog2WfUQKpsKr4s1d6V7oW/vl5smCymLffF4UYoFFS9lcwIYybpEoNsuTEMwqYSZd9EDhMPm8BKdlEmFK2YNHumQF4p4lr+MrBYUgurbnVIUXaq3gFdKPZh6691WrhU8Hb+IKdY0DmfzMYEiK13yFKnlSmmsJbQ6H1ZibFXNvngwrVMVn5mapUov5YKP9nzFFjJzC1Mkq+YZ3gRawdaQnH8Ul6HxS+/iJ79BmH8DaPgRT3yMtW2qr6mHtVHI/js8+3Y+PEWTJvxMC6/4hQgckgnIsBMBiD/M8Lgrn0v6Yc6svFbeS1eemoehl9zI04eeCo+X/eBUOy7lnWTLL9njzPEm/LHr7diyKVnY+D5p4htH625yHDjIduGiOkzeRFqA5y5nbFnbwPeWfw63OnZuPjSUfhp93+x+ZM1uPeJF/HZJ2+i6sD3mDT9EQRb3Xjo7ukYee2t6Nr9JLzw+P0yH5RQ1AVDBuHSy85Ct5I4vA7Vh/FZyAHoss9QEzYSGdj74YFCY3ULlaZuZDvTziYrEurMM+E65Ggd3axGFym9QWXq0fqMa46JS7DVL1pcMvoKi4tRfbgC6VmZyayb9ny5mUKoUSKQF04yPOnhGWargwQhJf243fTzdMnPxmIh6aeyS8StwwkhXIpBsQ9jtetGayvn3oVEesOlHaRNXXNA5l0ywDK7zsrKEe5BtJUQXaaM8JL+O3W2JkBSEM6eJL2P+fleL8U0lB+1yCHrpR1YGj1cs2TKBKFtqbopc4hH5Ps2NdbJ+2YKYxEIhuj6wqo0E84Y2xe2Qnfj26+2441585GT9UdMuX8WzhkyQFofll/UKr1f1cy5HHnYtnkbHvrbZPyhWx/8efwkdC4txfpViyS5OufiS9Ctx4nIyEpHYYeOWLFkgQxJuPDSkeKARdNwrhGfpwA1lbWYOGIQHn9pGYZeMRzhCHvXbVi/YiV2frkFN9x6L3qe3AMumg1wdqwQUDijlj3XMPIKOqH8p5/xtzEX4uG5izDk0uFoaanWhEPOKh+qKg+hproaHbp2lmdCQwg35426sjHn3jsFDVmy4UsUdioQpOC77btw+w1/wcTp/8AN0+4R4tF/Pv4ID029HqNvnIAZTz6PY7XWapOImiJAthhJ9KgpqYoF5TM9ROSMDpvnjzXrtxAqzy4m1TJ7VNZ5asWthBu6DTGx45pWhr6y3+tqq/H8rNtx+tlDcc2E24Rxb5EV2UMp/UQZMpHSZ9TgKOC+QqqJgBnTipJtK3EZMqSc1MLBtg7lqE8OgNepARa+tf/lPoshbf8e04N0aHmtF6tBQA9pfhAPe/0kK/jUqRz6c3Z0p/w6ZR5Xav9R+2tKNdaxTEKmV/zeuO/rJ5iRq5EgNq5biW+3b8bkOx5Bh46lCHIumHgvJtmuwlbi5mfPx5BYOJpHhsSaoMYAZntLXFAyBisW0zE9AiMAbTTWNtdHqEOuSapddbVn1sGMiQtECTWZiYWh4mdmU0GZ4G0DFB0x2P8TiNTFydVK/VbPTpIelG3IzUEvz1TxvQ2EViKQCmHYX9spBCpQN30vMedO+g3yZynfkR5Wmgst4Th27z2Id954Hf0HDcEN48chC3RucYs5Pc0ZAjEPNm/+Bhs/2YLJ0+/FiFGnIdpIFhrXAyUCLrSLNZYyj9vjIYHMwjEXjlYGMH/2Exg6chz6DhyAT9etRucuPXDawEHSj8jPLUP5vnJ8+M7bGHLZuRh86QCEW+tkXlt7TIenxhxROKgDIBnEm4l4RhE2frwb7y9dhHMuvgyDh16Jte+8jIoDFZg28ymseudZ1B+twOix0xCLp2P+U7PQ/2xOc3HitwO/ov95w4UlWpAXw8Cze+LMkzsjL98hriVyL8UIX+FKkUYYer299y311YltJkmNESHbpM4GSLWk04HXTLo4s44blh6gmvzp5uPaYTDk+/M7VB8ux4xbxmDEmOvEBepYXaVMo7fVq0D5ModUbb3icQYzL9qiAemp0FRAqjHZPvSoZHXfKJAZD3aaJbCoIyuQqjFWmQxcvM5jtdUItjbK/mluYnJChrJHNLb8uo0N1cjKyRajiLoj1ehSdiLyCwp1PznVQtDnIpqiFTYlV2oHpoka1zQN5SXJjBNG5d/xM6IIhkLwpGcbGJq903qtsuFAUadStPp5DTTTVr2gJq8kQvkw/4mZWPD6UnDAWbeuPZFfmIOT+p6EjByv6Jn7nXEWupSVGVZ8OmqPNGDeow9ixTsLjdYX6NC5ACPH3YiBFwwWOJYVboeSEjz36O2oqjiIO2f9E2Un9hQIORxqg89VIGStURf2kFmP1068E83+Smzf8hEcjkzcNvOfOLHXKSgoKADnAMTB9cX9SCSOBpmsxgvw3fateOb+afjHnFdw1uDzEQxxBqUm2lyDlYcqBBVweLVZa5Bx+DLy8OxD98q4qKUbvkZ+xyK0tgbwv4OVmDD8PJR164sX3tsIf0st3ln4JHZ+sQGPvbQIfzrnLAQJOcu5qVUcA6FWkmasn0n62Qe2hZKtCC1XQ85JM/BYoXmF8S08y4SS/Uauc/6X90jHfGlQtvMgWVUSquX6KywsERSKTFUJhhKotHJUVqqid2YqhKkeCa8qeUi4F9TpG3hVqlsz3jCJcJqmt7EsFNMOmYFpKrJEj9AQYeQvvGhvDyNt3+7dWt+Q4msCnPQeTfBTfY7OU/s94ca20iSzM0dIoh9nfm/JKQrLqZhaEwIykvjeSoRIDlLVCyckUXvksFDZO5f9EV7DzCQMxKSVBJo4/QJZERJwE/2QegS6xPqFmam63HCVKfNTKzD2KunowOyOv5aFYB1+5BDTuW58+JJRieNK0heQC5m6MDnA2McSQ3d9sFIFpiQn1vDa2iHZZrf16JRmuBgkWz9WdafXNaEP0ZJ91FbOQE0GzrawNtMNtX/TQ4RNf32eurgcaSq4jyIb3+2rwLK33sZZ5w/DyMsGSwUZb4sg1NqCuMuNlpgPH639DJs/2Yzpdz2EoUP7INxYLgOkGUiFoSxDZNVzl04qGhxcOFoTwtMPPYxrb7kPPU/rg3WrFgnh4bSB/bUa8ebhh5378dXGz3HlVSPQs3eRMO/Erk5nNIv2TRqm7EECOBaMY8Pab7D9v5tx5nln45zzL8GmD1dg07oNuO3Rhdi0bhkaqsox5Y7Z8LeG8eSsGbh45HhUVR9CLBzB8DGT8eGKxaj4cRuumTAKF57RB8dq9wkTOCsvU4bpIu4B3UPoR0n43OPWkTg689O0D1L66amHRWp7QaeH6BQItyACagZhnxP/nmuRvU8lVkUFxtu9Yxu6dj9Rjb4zMsVLNhLl5BGPSE0IA/fofYqgJdRJsrUQDDfA46TJhFvsyvTl0aBbtQ9tsQCysrognXozjwMZmTlCvty/xAAAIABJREFUhmHlx/tMcg5h1KbaWukpkolZXn4IPU8+Aw6PVwI1A8eJvXvh2LEq0V0WFpeirKynGHXTlzUnu0B6n40NHDrM4cQ58GWyn0yEISZymPzMEnhzHEIUCbXSdcmHvBwfHNTSMfi0Eg4O6hBubyZyczrix7270HysEdnZOSgsKkZ6OsmCAQli7EEy+fhi40Z8vXUb9u/5QSC41lCdsNWDrUCHEjem3vs4rr35NtTX1qO5icxwYOsn63G4Yj+69+qFgRdcIsScqsqfUVhcgLzCInQt7Y7DFRVYv3oJevXrj9PpfBMIIhSKoDCvq/QQv/v6U8y4eSx+q2tDtxIvzhp8EabOeApdy07E0cpf8e0X/0WHkm7oe3p/ZOQoW18QFhfQ7G/GgidmoHzvPjy/5AMUluRJwq6jXNU4Ze17i1BxcD/GTroDmZmZMrWCBRHX0drlS/DavEex7NPdyM4vQEtLGJkZxZj/2Ew89tJ8dGdgdcWRV5CJKff8A2NvuVWSJULndqA0V4mFyPWsZ55FW0p1OUpN+CRYSptA0Q4ZPmw8hrlfbJ/brm+uX/5MU0Od9NfZO6caweopRUZEpM2ZMvyiXeVodLChkJ9xoa09Amca0beImYNnDrMEi9F6sJpiro1KAE1IeKaHySkwsK5UkzxTWTC5eGbLyWgMVHjA6ngYq7tMRYRMBUl9i5lEYeDJZCXpEEiEwUb6WlBvQtXhqe4k1dja9mlsNWR2rWYqZriOaU8a6Ml+Wb1Q3kA2qdnDIAxF2rEcOqwqNNTJBfIAopcov5scM4b9RPskwrKUhYhkxFS0grMbbQ/vBwXTlMQwkWCAdEsmRTKLVrDKRlW4mZmPJWIws2OlyGDE6oltSun3iuaHtmvsoXLmoNKWyRxkcGS2rc1nDX4C75HwQ+u17Cw5NJPSCR3RxIDOh0uLJ74UItZKxx7QiaRFyBB2hJbZkLYiFlKGxpwocvGvjzZh9XvLMO66m/GXywYjw9GM1mgzjtYfgS+vCDFnEVYt/zf27tiLMdffjGEX90G8tTY55FjWiNG2cnZcoup3oLayAc888gRGjr8Nfc84DRvWvY3CwmIMGnwu4u0xZPlysX7VB/hl9z6MmXAd/tAjH4iTyBJHe0QRC5K9GKQE1vHkYe/eQ3jzjeVAuhPjJk4QU4C1y97ExrWbcPdji7Fj20fYt2sLxt44BTmFXfDcYzPR69TBcGdk4ufdOzBk5Dh8tfVD/PbTDkycPB6XX3Yu6o/sQwv7vxzx46FGTzNha+yssybVH9cOCifqkApx898RDqLJsXWMktTPOOeIMYMI6pPz6fRASq6zYLBZNIOcNt/Y1IRQqx/5hZ3M3D9g+5ZPpcfu9/vx7bZNcHuy0e/0c3HWhcPh9aou7GhVMzZ8uBz7v/uvPGfqeU8d1F/ed+17S+XQHzl2grDH33ntWfQ/82wMvnQk9u/9BquWLMDpA89F39MG4qgYaWzChrUrkJVbJL66tCQbPno0zhkyTNx96Eq16cM1+K3iF7RHYujWozumzpiNsu7dsG3zRny2Zq3AjH/s3QNskzzzwN/RUF2PJ15+B/t+3IoFs+7H+Fv/IQMG2Jv87/YvsX7lIlw7eSq69+6HzzduwKJnZiHgZ2LikqkZYyZMxdjxk3CoYpew0bPysoXxy34exz/5G4PoUExhP/cND8oIqiv/J3MWe/XtJ6YLUvl4C8SFKKcgFx6PA+UHDgjbnUS5vMJ8cdDxpedLgkppAtGjjJxskbuwMs7J7KRG7OkOHKmsRTTkkMDaoSPbE0Q/mnGsphJvzHsWP+/dj4wsN3qe3MeM2nIBnjgqDvwgVd/9T7yEPn37S+Bh351oFZ8zz5WXn5mJB+csxKx7JuGm6Q9L24sm6kyCqiurMOe+SZh239PodtIpYtrtbwyg6lA1dn+9Aw119SjuVCLj/rqfdCIcDhLQeC1kRRfJ+hZJnLQX9IwR6UecDFplQbP4YODj/hPCmjifKbwtE0WM/7O6gFkOhj3pIVp1vjdRMWrOCZETGVIvXSZEzXjnladF43vVhLvQ3h4Q9M8GYT3e2uBMoz6R34nwvAgqxcJOvouXCIoyXhlU+Wvef+FvUD9Oi0SSxcz3S5PZl1rEJNivCVKsnYykpFN+lKBE9JHdv3e3jLsS0mDKIE7FqdWTVEtu9bZMMja1VLewrFRmifE2erNS/46mAEqFVyhXDhIJSjHEI6Scq/k1g658psONn/buQnn5Lzjz/IsEYqIOku4+yuZk3ai4PcklrAZoU6XhlgGfLDgl/FjtjzaTNdj5ONrKQF6iTbMUVH4v6etywVPEqsGA3yk7M1eCIAfaqlRDGZxetxPhaFDID8TzSSCSjEhc5OOI0ZTa7RLav1w3P0ugsWYJhFm5OlfN9jW5uBLG8dJj1EBtrczsM7GQhRCeUqp+fkYq25VJhATltjhiabl4a+kabNm4CTdMnIrhgwfBGa1DQ2s9wggiI7cYUUcePvzXenz58ee4atyNKCvNRkmRAx0KtcrlMxISsrm/GlhiEoAJe8554GGMGDtdhlZ/9P6r6Nm3Hzp2LEUgGET3Hqfio5XvIdoSxsUjhiEWKUc0Wo9ep54ibEmOMWLPRzMXJkeZWLF8PT77eAd6/qk/rvrraOT4fFjz9iJsWLMR02e+hL17tmLf7vUYNZbmEKfihaeehS+rDL36noXtn6/HoIuGoaauHAd/3ILJt0xEv5M7AbF6ceGorzsmSVa2zMnT9cPEJdwaks3nzfBIMsX7q2xPw3NLkeEkjwb2eukwxJmoEG9MvuyYMbsWuS6VZh9DIKz6t0/WLhNTjEtGXisHUmtLCC5PNhbNfxKfrn0fhcWd0bN3f1RXVmL/nh0YN/kOXDJqJBobm/DSnCdRUf4z+vUfIFUwtZ+XjB6JCdPuw3uvLcAXG9di6r1Po1uPUzF9/KW4fvJ0XDVhkhiktzbV4eY7/oGc3BwcPVKLLzb9BwtffhWDL7oI+fkl+HLTBxg6YjjGTLwZdUfrsfCpmcjJ6oQrxkySA++FOX9Hz5N7Yd6bq/DBe0vx9osvY+bc19B3QH+kpbtw27WXof5QHRau+gz792/FnBnTcOfMhRhx9eX4/vuf8NDdt6K+tgKPPv8aOpd1x+03/Vl8Tu9++BU01DbgjWcfxPkXDcVN0+9ANNQgBzZlWlmc4GKGyJHcxEBGmJnDcNm6oY0fnYGqKw+IW1IuHYDEYEHJTExcqg9Vof7YEWRnZyI9K0vMr2lcorpVrUb43BlQaFyQnp6vg7fDJM+wz0qTcWU9W6iSPdpQSxhHKqvxy4+74W+qhr+xWQISjVLyiwtw/sWXo2ff/mj1N8CRno6An+YZxgYyHhcG67uvPYuBZw/H4MuuUdJWWwAOp/Zta45Uwe1JV5Iidaz+JtQeqUReYRdk5xWpxWJODjIzWWWFxJCB+4rernn5xdIqoq0lkQnaEnrTs8x5rO0evnQggWp9U1tuOr1JDcpTGd6auMfFpIETQPj3JDnZn5HzSNyO6CTUiFVvvSTf/+q/TknsO3tuJZAzWp1yfzDB1NJWITGBZXTouR1AIDHMQL5ENEgulYlBZk+nyTACJvXGi1X+XM+y417m/aWa5TlKFquOA1Fygr60OrBaJAEphYZsSSqsHFWXldobs/3J49l+Zro0WZtGAJ7UM2k0F4jLRG0JcNKvdODbr7fiwIH9GHLZKGRm0wWEL2VKeVyZSGdWwJOai5ZibWMy4GE/Riovpa8LIy/OQZkewb750JglSd/OXCuzWUKITAp0NAvt3HwJI2bagQWaSewIC6zUsWspnK42aX63ttaj5IQyuN2ZCAaDqKw4qA4o2bk4uP976a31PmWAsBn5/lWHDsqGyS/iMF0H+H3FDSVldIsc1DIQVIlTEliNnCDpYmFNFyzTTHuzGkDNRBZ5dtqDDEY5yaMA7779Pn7+aT9GjroO5w86DW2BatT4a+HNyURGdi5aA24sf3M59n77g9z7/d+sx/ARwzHwTI5iUsN0sgn50Mg+ZSIgRKI4UF1ZizcXLkJLUxAn9OiJjEwXzho8DA1Hm7Bp3VoxUm5gZn9Sf5x/8fn4YuObCIfqcMOtt4kpOntrJDWwj0BBckV5DV5ZsBjVR6PIzM9BabcC/OmMgWioqsXa5SvRtfspaGxpREmJFyPHjEROQQnee30x/AEHSsv647uvPkdWQYHxo6zDpGk3o0eXPKTJdZBAGxbWpszKM9otkrq4dsTs3eUUHSDXp7QCUgKklWnYTWhhJm46Ihf+Zgr8VTitE0F0sgn3Bz+L0HwgSOgLeGvhk8jKzcMtd8wROCwcYRshE0tfm48Nq5fhvscX4bRBg1FZUYEX5tyLUDiA+59egO1ffIqn7rsXj7+8DIMGD0bj0UbMvf8u7Pvhc8xbslag3MULnkR7uxdXTbgDLzzzIC4fNVp8R99d+CQemfs6unfvIT0qIjfvvrYEq957G7fOfB6F+Z3xHg/qwWdg8h33YfMn6/H0A7fjhlsfwblDRkhr4OVn7sSXG1fg31/tx84vt2PxvPm4+Z5HcUr/UxFzxDH/4XvQcKgO/1z6bxyo2IVHb78Jdz38CoZcOhR33jgaX+/8BoWFubjz4Tn/j7L3ANOzrtL/T6ZPJpNGKpDNRqogKgJSVEREERdZFrssNkDFsog0FRGwgEoTWBSRakGaiChiQ5GliogBKVLELCUJIclkSqbP/K7PfX/P+zyT3f917f/d9WIy877P+5Tv95T73Oc+MX/xFnHU+94Y22z36vjqf/4kXnjmuTj3i0fFti/dOj70iY9HZ4snq0yGhdV5GMD7rEerTWGTMAJm3UOs6u1bpfmOSNjh/JjNiA1gDyZ5iueNY2P0GHtlYoJe0eHohzTU1iqIF1Ug1JmkKzpoqNfjDotQSFG9AVpua8Ph2BBbG7tJNVScaMcMyxm6BQVlq7EYH7Ed3djTpwEBzc3N0b+hJzo7umP2Zoujr783Rkb7AhKogvsOZlAOC+LGQfZt3BAvrH4mOju7Y5bk3oA5h5ztToff0Bnr1rDOOlTucN2Q9Wznp3m/pZaYziJ7qV1/dKKR4vuSsKRKB2+gQZyaUNYNtMoL5wgUm0E/LFKLCViu1G1R1Bc9TtH5SdUFUaFpI3I7SmbkzKoSmKtHRj71Su4FjO6x8VJr9sSiRsKg55ROsThIHbIcQ8cxgqkWtk0dpL03yhvUlLKORU3OrKfGiRf6rxtCKy+cmUyVwRhS5OYIdm2qXVASgXBe9NiVrBUHQF8U0rBg1Zr4UVLeFuSnhkYVRa1fuzqGez31ggeCcDD/RYnisUfuF7S0eOESbdR8Pfnog9Gz/sXYda999QB53fuH38byP97h/ktIBR2dsde+B0jijgUCzHXHb2+OsRFnpWw+VFp2e90+8ZufXxVPPnF/HPbRY6Uy8sTf/ho/uPBrcfBhH4td99g7vnfhmdG3fl0cdeIZ0dLaqkHPP/j212PLZUvjwHd9SM333FdUTVJvMAMVFlDWKjODTEfphe2oLSGQZCBbGNtjtMQ+1jT1ltg4OBwTLV1x3Q+uEjT1prf+a2y1ZGH0rn0mxpqaYvZ8IKi2WLt6IG65/uZo6Zgdmy3cMh5/+PY46OCDYtttlklgXMOfc1j0BBJxJnaZ4dYWjz+2Ih64+16pGe20yy4Sve5Z2xu3//qW6O15Qc3mO+60S8xfNDceuv/W2Gyz2bH1jttHUwv3n53SaeHxaIoX1gzEPXfdF+PNOLnR6O97Jl6ybNvYYvHS+ONdt8Wadeti5twF8ZLtlsYOO74kmhCIXvFcjI7BcG6L5X+8O9b39mjq/I47vyx2fvkO0UnxnYpsa5mWMI7klbVwIayw/oDwQRZSAisREg+B9XoSYaYw7DxMuAgmS5HDWqw8S5in2bpD6xCQHZJpg8MDYu2CIBCM9qzfEHPnLCgZKDX6trjygrPjtl/eHJf/7E9WiJyYiGsvvVAyjCef85247srz4uYbbozv3/KnmLdwZowMNcVPLv9+fOvMT8fpF30vlm61XaxevSquu+zK6O0bjGdWPK7+vdXPPBb7H/iueP/hR8eYppxMxPTZc+PkTx4Zyx96OD79lW/L0Vz93bPi1a/ZJT7++dPip9d8P7552gmx9XZ7xPyFmyvoXLXyMckQnvGtq+Lh+x+Ms794siZJzFswS/vuqb89Ftsv2y3O/f6N8fSKB+LEj7wvjv/qd2PVisfjJ1dfErvte0jcd/vP4ujPnRrbv2yXuOiCr8T1V14cbz7wsJg5fXbcc+uNsefrdo+PHX9ctLSMqo4KnEmpAwc9Ke6E15+Zi7AJJMEfG9a9KIY4o/DcVkN916QgsrTpM2dpwgy2bdbsucoIGewi/dmJZknooUrDAHPPVmyJoYGRmN6O0AiOtke1fpR2WiTGzpL1CDgtEXr56Hdta4ppI5wXOqj0gZLjkKE6MYE8Q4vLYN+GmNlNMEYgxnQaHIfXoIiFTVbKammmPNSl2jXIXv8QAZ4droUAOmJjP8H8UIyP9Wvt837gZa6fYNyzG33KTLLgPK0GZQQvSwnpANUOpCC4audDccjo3HjQ/I9zdI29XVq22Nf0B/y3vThIPN4jy/8oJ4kdwF9N4tTE+LZNy3YR/ZwOLf1MsTVofzecI2tgrJr/CTdFnyvJl/0qTrZArXK4pQ5ZapCp/OZaZauGWU974qGHtMVRzXftzeoKYmYW6Iz6pH23HaEw2uJ0BYsWGIn/pqH0jbYqSUYG+hs4dzpGGuoxhKXn0P2BznxI0zkfbvxmi7cQnVh3sqkt1q1dH1d997x44dkXNCQVLJzFsOc++8Ub3nKIGsRvvu6yeN1+/xKvklo8+LbrfhiWhx+4Nw77yPGxeIslWgw3XXWlYKk99z1AC+2hv9wdbzzoXbHfge/SJnvwgXvl5GCJTWvpjKsQSm/viiOP+ULcedtN8cSj98UHP/V51UH++tB9cenZX4r3fvToePXr9okrLjw3Xnh+ZZzw5XNkKC8667T4w6+vj0MO/WD8+0f/I0YH0c60MgktIZpCXyZxE3UpoClpP/2a2TGSAQjwoKqmmpfp42z6UlSshs7WaGrtiP4+apotqi/1rn8uhnrXx5wFCwS38NyknjFA4NGhcT+0ISxavCBaWljErsO5r6/0/pRZgSixCGOY5HmY5NTeCeOSOXeF5dhJX1+ZuqWWCNc4mprI8H3m6nkrSkX8vL5vQ7S2zZMjGRpYp1l/jTrItDZLDHewIUZjaCTrtV2S1yuHkXPt6sQhDkZLGlOhJEZFbBQYENsj8XBeGJpkkuLUMBIYLeYC1tc0vbOwPr1/iqFWxu96tsVlPFOR/eX3dMbgYG+0tFojFX1PAr+l21CzonUGqG8iLj33W3Hv7XfF+Vf/NNq72qNvoC+uveyCeOCeO+KEr30zrrzw9PjT7ffGxT/+QyxZtnmMbJyIm398fXz1xA/HmZf8MF7y0lfG2hc2xMXnf0PszxVPPBJbbbcsVj79SMycPrPMk1wgo03P4McPPShaO2fHp045K3rW9cZ1l/9n7LrX7vHeIz4WN151iUZFHfel70rqj3FKzW1E/cMiY9xz++1xydlfj4PefmjsuMsuMWPunPj+t86NnrUb4sJrfhvPPfNUnPwf748ddto9lt9/W5xyzveiv68vvnP2SXHsF79u2HFgMM7/6klx603XxwEHvyceuf+O2P31e8fHTzhBtT9sUr8yLQhM1vSk9mg0yNNfuN+DQ8PK4BkKQMvOyPCw3k8QyvzX/376CRnxXEc8a1nAUjZoCWDIHhFMGtNY6Fve0BfzN2MvtERf7/rCx7Dog+1gmbFakh36GIGEcbgInpNhds5w9pRi6NQd+3v7Ra6aPQvSE7bc8h+ss8H+AcHC2DBnaC2xYOHSYmutT20FIw8x8DxMs/IJBmj3wUbmMGOulUDDZR07dtmf8jP/1hDn8nsCb9cerb+LHWaKTasy5fEY6B8sZSeCRhRzOAcLiyfqonqnxESs20yddcXTj8TXL/6xUDShKrXh7Pm7dNgFPiwsPs7Dur1KAIrPcFY8Kn1f7+fMHt3PrlSSdqMcoab6Jar5pQYFe4hXtmzg6/62fPkkUQKsMAXvtVTTzq5kfEVVxw6Sx57Zi702N3fT5mfX6aYSFMhK60QHLtJ9Z5bs4mczB5vjz3f/Pm66+tL41MlnxsItlpqi3tYVa9f2xkVnfym22m63+LdDP6EI7EeXnhsbN26If//Y8fHs3x+J3938o3jb2z8Yr9lnfxlA5ufxuvN3N8Zf/nhHHHrksfFPS7bVd/7khxcFTa0f/tQXNLfw4vNOjT332z/2e+v71Ock/UdkvdQ71q5p5A/df1ccc+o3487bbpaSy8dP/JJYbOg0Mk3g3486Jl71mr3j0nPPjLUv9sap518RP7/+ovjBty+MbbbbOl6+28viHYceIZiYqe00cLtnq1XzCgUpZF3C+n3R0dUt2FFOU3q1DpDopVRZk1GPpYUknaTqymjrEm0VeVx6InlRI8PZ0Jw9a9acRgRpOMXwi1ixJIzAjmVtJGKQPVF2aj5HSCP+2VPl/Teo+qOaft6qSLFMEihyZdQXiGCrLLTA7IiA00Kg5mVgmWw0psHf58d3OGM2vEwMmiPIeI/GdKH9OT7YaK3wJgXu9l3KYIOMT6Qbet+oDzJzc2JCtamG0QA6XYd2KU5htgw0maSeSc5BzeHPUraxVKNUkkqjtLLR6XNj7ZpnRARrb22N9x+wa+ywy95xzhW/iDWrVsbo2JDY49ddfkPcddsd8fXLfxCzF3TF6pXPxddP/mSsWbkqvvqtK+MX114eZ3/5rPjejb+Jvd+yX2zsHYvvffu8uOCM4+LMy34UC+YvjUsvPDeeX/1CfPSYU+O7Xz8p9tx773j17nvFiUccFO/+8NHxzg98Qg4Zx33EO94a+xxwSLzr8GPimRVPxXcvOD12fvXuccA73h3L7/x9fO3zR8XHT/xGfOSY48s9MVyJnfjTnXfG9y48Kz55/Jdjn7ccEIu2WBDf+MKJccuNP4rLfvaneP655+PEj70zHn/4yTjmlFPiuFNPjf/63d1xzhc/Gkd/4azY4RW7xYN/uS8+9a63ajbrf5z09bjigi/FosWL4tgvfzX6+1/QlBAIHevXIPQwETO658ZMkCDWnAb/klWMiS0q5rj6LTw/0sLjE27C34Dm7FIhRDzDGbPmxkaC1ZHR6O6aHSMoZiDi1zVLxp7XRpr9BwdjsznMp2X02oiMfWZfrEFpEqOQVNr1VDNFXYh1LK5F1UOddpDZpWNSI0Lbd6amIilhIZMZm9C50jaRMCjrFeeepZZ1a1+ww20K9VNzjSYtWgBAe71nnZyl+7otAiCiowYUW5wkeRBCm5jWXRum4P3FuWPr+ftAsR+GYFH6MSlnju2AehHtJKkNckw0hrkPkKvYQyB5C7dYrPNIO8GXML8l/y3/oZ7CYtFKQAvyZklKfJTtSWNyjgbBl5GNZZi0WLqqQyasWpxhOsjMKHWgMhCZctVjDzygr8ZBGtMvRBJuElqMSr0rMWxYRBgiNA4zDa68dSHJTGlB4OanQK6l3vJVkU0q7JkiMNABN5sohgbimRTkm5BgMrQCVHTpeV+P+VtsE6/f753x/MoV8ftfXhe77LF37LrnG2Lls0/GT390sTbG5ouXRMeMTilcMOD09l/fEH++43fxr+/9SGzz0ldq0Vx8zsmaNnHokcdJdf7qS8+Lfd7ytviXQz4Ya9etjH88/UT86a5b47l/PB29G/o0b26b7V8eR598Vvzxrt/ETVdfFC99xc7xT8teFo88cH88+ucH4ojPfD5e86b945JzTxdFf/d9941zvvQfcfhRX42nHr03OruH44hPfT66pgOj0As6pkZsjLqiriIzlg+aRUiW0tLW4Qy+MVDVm4Fnl5BrFtazT69BipLIg+tuMOlgeklUGvq/Mr/xUlvx1PYGbFVrOWk8vLIg89+ZVfLvDJSIWnnZoRYYTI0bZg5nHYS60JRXoXInUSnrHz4Wjs3nhtPlVU3RECVZv0vnDQSq/ttphkX5NwYBlGJs1GsZp6h9UdjGObGDHlZ6N+WI1R/ZFm2trfHimlXa7BijjgInNZeaSl0VisxSFZcC3eMgcy/1DiDizHDbrpjZPTMeW/5AdM5ktNgOkr2bRDwa1ul3rolbfvzTOOmsc2Lhss3jrttuiWsvuSAOes9HpHL03089Hkf865tj591fG0cc+9nY8CJjsj4XS16yJE46/8r43Y03xIVnnhpHf/GbKhmc9LG3S7AfaPW6y8+TeMORx3w5XvryPeOqS8+Pq679XrzzHR9W3ZZrpA953vwF8c4PfSK2e+nL4z+/9pl4ZPn9cci7P6iSxgP33hqLtlwahx99Stx56y3x7a99Pj523Gmx/8EHx6ItNo8zvvDpuPnaH8Ylv/iTemyP+/DbYrfX7RcnfeOymDm7LX7385/FBad9Jo457azYdvtd4lMfemusW7kyTr/wuthsweK44MvHxbwFC+KE08+K4ZF10USNUUS/iehf3yMR7QWLt9Dzo9MQp6mB4oOQWkwcxMFkUGeptMKTLFkLWSKi9YihSyCbfUJA11xgOurFrLlJHPLsBldBa68EPUlqyd9NhqX3YMviKNw3WEHBSUTJ4M791cwxbG7svYT1CT5ourcj6lagmc4tExgcfQaNnINGBpa1p/YeBb1jRbih6pPWfRth3JblEtPeWMwEezCj0eqUTHzt3+aaDCaoSvcc2XlXIMoAAwWsdjhqyxOfYjxmMNuVe9+OY3TD/9QWC3qsTQ5V8Oo2Ab+EOFK3HdBQg2SZK5McAf2shjlXcHEFHReD5LaPRjI4HlGGqOvvdQH0R3CQkCwKVgtTNMk3eYJu2SgqO9liUOjvdcgvMews5vpmE0355pg4UgkR1J2vxpRQsC7em4elm8RjGaEXAAAgAElEQVQtFHPS45R4cAODE/HD75wXzz//nBpvGWiKggeEkq222V5G7ZrLzxVTdevtXharnn86/vrnu+LQj54g+PLO394c/3bYx+Kft9peTvi8L30mXvnqveNt7zki/vHU43HtpefG7nu/KfY78B1mlF12tpzKK3bdOzbfYuu49efXxcT4WJz4jf+M/t71ccevb4i/Lr8nWttmR/eMeXH/f90ehx9zYuz5+jfE9799Xiy//75on+5J52866MNx8dnHxfyFnfHvRxwd02Ga4Q313H39AwN9qoeS+XEvMcS01UBy0lDdhK2D4bq+R5BJsmCdzqGhqVv6IxEMYDOopoFwMQ3r02kCJ7OzeEFDQqxkfungKjZzgbNKPSCNTR0VyPfKIZX1QlQv49HkLNmELf/RykU2epr2ILh/KjGgyjpbBU0lJMOaY/I5zb9q0lem6vWGA034jQHJExJtH4sm6oXjbMoy0FgBoPcfn3XmSaRsqArHmZqqOaNPLSgtzdHZ0iHFl3YZLme4Zhca7m5sdIlZWOJtaGAwBiU4MBIzZnTEjK4ZImSMIchRxKpBLoZHh+O6S66Pq75zcSx76eYxMtEnqOvAdxwRb3//J6OrszVap7fHTVf+MK654lzBpD3re2LpslfE4UefGIuWviQuOuMkFb2OPP60GOzvicvP+5Ic5StevlesX/9C/PxaHBV1z8647nuXxE6776XZjRpUrIBkNB554N7Ycefd4kvn/yD+/rcH4s7f3hhPPfoXBSpz5s+L/Q9+b2y1zctizeoX4k933hoHHPxuicl3zpgRv/vFDfHYw8vj3YcfE4PDw3H3rTfHPm99R8yHMToxEc+teFwTX9gbEO1uvuGHsfMub4xX7rG3ZOqW33eH1sk+b90/WprGY2TIaAKwKex34MnumZ4VaCER+kQ3CMqGNZ79d8oeeeZMFml1oMIUE2kwl7XcOr0zWqchx2eFLSa6tCHLFxPKLgmscNpjqlenCIQhyhwW4FYFE2ByLRAnsp+TzQrywHf29faUvmUHroCqFgtwK1A6Gu8jL1A+h60zF6L6HbYDkhW9rXp/KblJeL/d69H6qp7Jmf3SrNFUieJzyBfyHdkGwt+NJnk96HjFkbJXO7tmFJ1g758sExqlcStgQsU8X/qMQeNgVj/+8APxoaM/W+rzbn3Ka002bfoedxyYkImDHB3pj6acKqKs02IvdceqcpNU4vLcmhU4+EJSWEOFkYjWTvTo/Lc0BmSvD97/J/k4GyX3/yXL1JCnvXu2KEjIu8Y2yp8RkqV/rZ51pMO08UyDWGdlGo5I5ysDx+IspAagkDt/9/PY+y2HxNyFS2VAOGbP+oG48rvnxcxZC2KfN79L0PCjy++N++66NQ498hg9wFuuvzxetdtrY9c99hGkct6XPxO7vmZfDUO9+7ZbNBiZfrFHlt8nBuGRx5wW2+64czz1t4fi6kvPjV33emO8+rX7xWOP3Rc3XXVxHPiuD8erX/umWLvyGfXwEI2dfM53o6uLdpGUm2uKJx99LL722aMknPy6N+4XV3773Pj1z6+P/f/tHXHU8V8Vlf4/z/hkLFzUHUcc/QU1Aud91qLFUZW5eLlJ2PwYRtWCa/RqIBuJHADzNDe7z7K5ErjGqaSSDw+XRS8FCwbnFo3P1H6Vj25MpahgR84px8+wLrwpy0QGHC/TxEuBv1G3ACQRaxhigx1XvqgTbqpXauOAc/CA4YpNbXauBRv8+6yxKsNtZIM+AvBWOsvcWOPjrlXkuVSsO695RZnAsqWcijHRZyeZMu5sNB0l0H8OieWcsmaLTFwaWdUpy9/Ug9XYcFxhm3re+mj/oM9zbFCkDFAEsrmOjrlxyKEfi8GxAZE/MJaXn/utuOq7F8c5P7g2JiYGtF6WLNte9ZzJCd43Gs3RJWe3dvXTMTw0FouWbBWzZ8+NAaD7jWPR3NGuVoa+vhejv3+dSCyDvQMxNNwT69a9KMjrztt+F/f+12/izMt+7mOKzOBa6LXfOTue/ceT8dkzvhPr1j0fnVL1cfsRkCDvB+afPmOWCC2oUwF70Z5gZ2GxdfoiXU538KNsralZ+sdkaNwroD3YpvRgdrZTA3YLArXjzg6eFdftEoORKbIIqzpNtqBBOywHybmRRWJYN5u/2PunBN88R61BIVKtmhFI/S8Z45zTnFnzdF4aBIVm7/iYoHQRT8RwtpZpPvfM9mjSTziyfq2sCWBSsnJlRQwCV1kFYfiRhoIM7SSp0pX7KR1jtgJqykuxy/n9ibYIRh33aEA65dV2VHgJFiqv9qNkFAvyUR3H+1OQrEaROZNMron6JstgcMkCzuhuCJtkMFKX4dS5l33rUVboBrfFnb+7Oe6/+/dx+DGflwZ1TjZq9CjWggL5M/US20FOZkeFNEMrAZuG3SgI1KZ8jMwoG16c98lRFki1pgebTnLa/XffNYnxkCq/ohYoyHZiQJ0NB9joQakUXja9EboZzaVnpWESXQD2tPtsZbHXTkethVkYf14Mbjmhp+axh+6PHXbeI2Zutkj1P6beDw9PxI+uuChaWrrijQe+R9qsf7zjt/HYw/fFR449VXWrH3z79FiyZJnIBM+ueCp+c9OP4qD3HhEzZs6JP97+q9jvbe9VBnXjNRcrknndfgcLX1/zwsp48uEHY/N/Xhb7vOWQmD2rO2744cW6LwxS5eGsXf28jONnvnxOzF+4SFfGzR8daY2//uW+uPCME+Lf3ntE7PmGfeMnV1wc//3Mijjy+C/Elku2jtUrV8UPvnNKLFw4N9592MdFI29uMwavJnVqijTAKoNxtMP9YQPn8GW3HKARuUkUWQgiwBkYHEg+dmr5DLz8OslauhHpMn2a40MQYcHn8875lRlp1p9LRnmbZqrplDICZn2ov7TERpaSyl7QSrEjJwLkJjX3x9Bkwpv5nVUPbYGiJovebW29VciHSV/Ud3WtZeQYG1ywF7M7JUYPu7q9AbWCFijwqDlIPx8jIOyLfJFJwubLNg6+Kw0b91BC+hpV5lIF+wyiReuMWWKJU0Pla6678tyIsfZ4/1EnxsjYUIxP9IsEcdHXz4mrLr04bntkZbTPoJ456LamsZEYHu7RFAJkzrS7YC5PprOnJQKtVtegtd/C2UF/z2A8+8zT0qcdYEhyW4cEAIAiDznsY+rNbJ/WXiDsifjr/ffF2hdXxuveeJCavAdHqCUZ/rKQuCd+dHa2KYADjUB4A2dFgz21O+pwzYVoZ+UWJwTtYoBqGrBIMf0962N83D14JtV0awYpqkDzF82LsREzs4WKI3moTEk0Q303Dp8WmJQEJAskY8u1xPWzl3iRHYKkIEuZDg4Hzc8LNtvc9a2hEWXynEtzh3uwudVaqwV1I0B23dGSlPUEwrbMQxAg4+WQYKT+SATE2O/rUWBAC9n8BVtINEIOVDBnZW/bKa+0IF1oYfwMaHEuScpRMgNcy/4vixTbyvnXUZ4UIclgNdEmB8QI5pvs5st0dpfrVw6rNuoqHTDfnY35Cf3KobLvpIvth679rvantiI4kvdMu7yQb1x2yvtq6mFmkATmLiulrdCfFXy5VtoQ6MvnlN9OQCzHanKeemfIIAni3UfjdxbnNO2eP/x+MiPkFMUeHvckez8cR0oNNmpZHJkpVhFUwXmbDRNtWp9MjD7FBwSNlYiOYzUmRRN1F6IEMBcRTm+fJ3lMA/6YNBx27WUXxeMP/zW65y6IIemojsUb3/oOtWesWf18/Pjy82L1syti9lz6cWbF0q22jQP+7TANNX30wXviVXu8If58z+/j/rtvjy2Xba3Ihr60HDmFUsg/L3tJvO/IY2PFU48IesU4bbvdK2KzRfNisL83Xr7zq6O9syOmFQEFGuUxnv946jGJc8+dNTPWrcWYdMaczWYFEA4wC5H+zJmdmhnHMxqdoD/OMGNOiydrS4YdD73eW0pxWgtwvCjylNFM6cyU5eH4Sg9TjlbyGppQDxySeLmodKAylcRro2Ji1h2knLeidS+irKOks9BnxRDzb+proMrczCzK8Uq52Tyey+zYhFtzw+Vmy02cAVQ9m/Rn3WfKizVtQ1iiw1I3IXtQxjutacqYnZhG8OUapc6dfruySTReqfwsw1vIPLwPUpf68FrIKD15w8+LoM8OGGeh82v2nFMa2FGIEskAkWegUgT1+8aio8tqIzRAU5r4yY+ujT/88pY47vSzY/Mli6USwgujh9NoVx0H+JD6GX8rbMXmiRgY6ImhjQi/Uz/Fmfi5Qk5as+r5mD7XU90x/Dg6pAOFaHD8YYvv6zokxOF7QAP9tKbR6OtdpXVA9tlW5jwizo3Dp+dP02EK+W6QGaoatVTOowiTqK7bkNl0W9lA/4YYGnSjPs9z9qxFqjvTXkTLBVquDeKgUIP2GIaZzCSSjQOxds0qq2g1Ncs5Z/sUpBILbjR7qDm6u63tGijt7NV92tg99EGxAxJg7x+Q3iztY9S87JRwbDkGCtiyzS3oJQOxg8xRec0a8YVTG5twHzVZHnYCB8k9gLHP84C0gtwdCk3c2+7p86KjqytGRwl2TDqp1zxzvRsFMYM6AwFQtQyo+R3ZYh1aFUyqWmVVF/e+M0qTQStrIp2vZRQtWpJOMR2YM1PDznW/we8LOb0EFDYOq59/JtaseS523m1vT+TQvqOvb0LQunkG3sdu33GfozsZsG0gDe5XbATWhX3LLNLEVfNv9bKPZVFL4J49kBIiMCQ8xUH+129+MckCJBJm43Mz0EFNI5PDJ5VdwJzMwjTEyRZuFNFRJT2GYSFWTd1TFmVmMLmwG6luMbI58zDhuDSEbF5UQ/5p2fYxZ/4i38RmorjWWP3cyli79oVoam2Pzhlzo6OjI+bPX9wQC9jIENj+PkWgM+fM9ZgXaM/Qlws8AfOV9pH3H/2FmBgaLLBgm2qB1/3wwhjs7YuPH/9VRcKWo/P9I+Lv6upWNoSQMotX0VpLaHRWM3MugaCksAHLrYg3E/1LrxKxg1GVHlFsmQgiqSqjSrmzdDDpgOrZPPcedSLuaTpPbZ7StF+xilMeDYHfUS1AzW+k7eB/ODqeZ+lXzUJ7o97pmZmuZZThzsWRJlSZ55nwJ1ErL4maN1oqqgib5+ExYtUil3PX/xemqyYMpFBCFVTJGXPvW92/BbRKNl6HZ505QtBpVTaEg1JdkgxNEB1s4eI4yPKIbvEezOIszf65Yer1+Lqj5txQJNH2rsGrGCBF+ZBGBgZVb+Iloo5649oF7Q0MbJAgxepVf48NKzfEtju9zDXUSSuWjI21SneVO9I5k1FRiPKPBoO6BSvGuGBHPUrkCdtnyPkOjzKlI6cw0OTOmCMbuwk5nDKftNSCsQ9q+9mwzuO1NOrNBolWG8gw0dIe69Y9V5RorHCCg/R7XHtFh7WJKTaM/1KfmWUgdf6a0mHo1skXupwWmrBy0kSsW/dCDA0MW0R9cCAWbbEsFi1eGpBe7ByKOkqh97t32mucc8eI9/YTlKLkYmY2a4K1oICzoAIykYK0mmNQrHmjMryAZCHMcQ3DA27vgZyDXSP7cAbbFG3ax1k6cvO7WOZIcwptAGIvrQ5636gyRdoyQBlAHjg3IFPEM5hexHVkaxGw9Gb0cRN4DxAMdUrUPzPHyvhX+8IOktFjQ2LD1ls+hOgIybDjyVqiWPAS/XByY/ia5+IATrlWyVitCETZw6iXyWue8GTkxHrRgp81PrAibubxYeP//uZr4ltf/1x8/eKfxEu23y1GB9eWSUyZCRYYPqVCi11wSss3GyGzfSlOsyBmerZy1EDozgozg4XvUDnAEsync1T/6wRz2fweHP4ffvULSc0RWUs1YWxUE8AzhU6jV89UtVDHkkZbRU68V5F3US6gkA5rqVGDamAjlTPQpZbxTDonVGw6OjQV++knHonrLr8gDnzPh2P7l728ah/oMBXaBoi6w4geRMMpS2rIrSJsSsRvNYhXCKbTexq0kbLjAW/zUo5N9GSRaRYAfVLUKHbcZa8yNNr1Cobk0pzbUobeKqorrQS6bu6/7o3FtzPimaD5l2ZiskUhSmVeJueUs/X8brcLFOeTTtHRnUWGgVBZFKhw2PFU4gu5IA2Xeuis/t7IjDAwqZjkhVR3lIjKZ40xn5/JO4YI82d/71Q2XNYnM3xTNiyxiSyTT61t4hzV81mD1XO9SZdywka8sQnKHxN9wIBKR1X9jdV3JNqhJv9JEx6ANtPwkJ25HuJ6iiPxsm9qdc1s21DGASTX6vueY9Zw4jqH0l+XmUEFUzNId5akEPX8Jsdj7arnFaS1ziDbtMITDvLzn3x7bFw3EBde/Wtlk4xqoqWJgAopNRSMxApmw9cmPGR039lpkoFy82mtMTpOvblXjeie65cayq0x2WIj2KLMkrFU1J343XCMbxyLzhlAeAwrNhlG6FNLdwyIaMLkCUhzEdOlMIQDH1XLBM9KjNEyL3WChjQRn3yPc03b+FqGsbPNBBtegyMDsXb9MzG8kQxyKDZu7InZsxfFoi1eIqlJNtTYiNch5wCvIckqcuzNLdE2vTP6ClElv5dsDflHK2n1iREJI1zD0oEni5QjwRHqV1qPzLcERRsfVe2RtYNddIbF3ko2tgk62F3Xygl8rdBF7kT9VQ6t2I0XVj6j3m5sFv20rIEcxZcIHnW9dDwtzW0xOOo6G+fWVUg8ud7TTiccmXXAYSD4sm71/aWVI5Eawf9lfmPuv0xcfH+91z1X05lzg7RWoM/8TqM3BM9VdqnzUunGszWTtMZ3qed0ZCSefurx2Gz+guieyXxR+4SspaYd8LkZbxIRvbHNPY/Y98HPpP6ybyDDzH7IAq3a25dstggFVMwiH6JG4Jn265t+PKkempI+iwxRy2bq6WueLD1k7kst8lmF2ouDcF+NI8q84Rl9p2GrGzOOmfCqIzyyCffl8BBVtB+nBpBzx1hsvuF2J80ypJpNVuoAdQPoaD+dAtGkBcOdCbrBF8PmXqfMdBxBZWyoSegFWsBgCAoYGdODp/la18DkkBZnl9kKY5tdRVBpqMzARH7KUTRjcNJJTXnK5R8J26Xh5T5mPayeVdadiSEPP9d8JYRJiOvFVUnT8R5Dmq5V5KaRULKmCRjy9YBUH7G+NjJrJEvzc3Bm5+dUEW/SGKZTtw4uBrgBxOjYScrJa8rPNfodJaBcnlPZWPXskWPUIWBtGE01MYw7MmzlEa0DwVftFRGtZBn5GZ0Qz4p1XRyokg8guBLcZb0ynxWOM3vXWrXBYf+xbu14xpvGorfHWSWjrV5Y9fcY6ZuI+YvRyqT2ZgJKPl/ep7ppEZ5XYDYNaKrA76K8Wz2JrJibOp6lEhEAkyinEKxMlmdMldd8W8tojElkwXJgmhhU6jw4MgKIQaHjGErvDAY6t0te0XUvwYX9vYY3kRlrtSPEgfBfwcIjozG9e2ZjIkSuSY4LxMp+HxgguOWGT2h2qPqQyWibhslDzWCVg7Kd4Z66x86oSNaI6e3duHFIUHdd6ShZna2BZu64SEwZTDFFhWPBYsUudTS3y+miIJOsSGBJ2TTuVpsJayaJ2UiLfFR+NuSfvcuD0d+zLnrXQ5baoAyVHtvenvVaE5wD95DMkheOBKFuAhDskUfiFY3Qck/Tlib82iDK0aRfZs9yftkVUHdU+Zm6Y6zW29TpTfkcE2LlfQRU2NJMTNLOGMotA45LeSjtQZZQ0umqBMKayrFZqfWsvemkhH7g0qXVcJCTYxUPwNnteGOClb/fSFnaKde/3WXowRKlwFqfG1kn6RQjN+3m63802cCt0yOXtpN67SoZW9XFu7hO0TgLua5xuPG0vrHrP3OOjZaBEran0RPsVdoYbNwmoq+vT1nbjC43wKrXL9xXJIM9OhIt0wxLIOOlmt4YGqzjxteVPTrKq4xyMrtSND1vZHGgyYgsPaWZltshlGsEHtK5OmUHmhjH0RHka5QXAT3kD3uTSiXCBkmGgRMrU9JzccllFsHgqpUhg54qS+Jvdrg4MDstQ9S+bwQZ2S9Zd2RWqKimafMZL1ZnhFyP1Snc3GtmX5UpVgvb00WyXqh7UKtB8G9lhxKhd8ZSr2fWCT7jw4x+ovZcJHmk7FSEBSSAb9H8DLA2DSaShIPh470ZcFUbtkAugvI86T77TX2vmmJ6Z7fWknsiWWMJ8XgQcTooPbtpTTGu/soc7uo2rZzWwvG5PjJP9bdtHBBM2tFhDWB0QTFeGDOUijA0qKs0T7RJIEDDZ9swlNQIh/Qc5VxBAhTsca/HY9rEhOpkPCcydRs6XzUCCTxryZFNjGgdYmg4adaoSy8p4AwUZk3RlqaO6OlZKwfZPt1vVE1sWlNsHDbpSwhGPqM2Z9+rn2WG5dyYO3ee13ZrBXengksdes9s3udrJirXLab1IOvTbEr0jRFFb24rPIhy/c5sEJEYD7IyaurchyTgsNa6Z83RJJxc4woYmXgzzftvomRmLe0eEdbeiSCIgx6xumHfdnZJy1ntCgXut4M2yZCfszUqCSqbJgBcH43zrE3awnrXr1MZh9INE1c49mB/n8g6zJvEQRqpYPZluygCnC/np0yqlDh8rwbkjAmKlBUXkg3HTCQq4eBktThwt8Ov1HP4ua56ZhSRZwY3I1sDta/bCKyIlhj+bdFyI3BGKXgpkCp7trJ9tlN8P+O86FB444GHqLMAzWBKJM5RDMGzBpy1otft3s6C90ZMWIPXQFxxkA5TtI74ePaFp72ljRBH7A2S2q7FShTehuqQxU5wstN+du0PJ01dr2A6R3WtyiQzS0wHWbGTTEiY+jKLKY2IUuZCaKjX0xpYd03SB+PIuCaMXDJaiSZ/deMP1Y7x6j3e6Hsj5YSKLaUUvqNLtUfXEVxHTXy9bkwzJbfjT7F1OxoWq6DsGhwIhONGXi/QvF41ALe2lVYA6zDKXAKrUpdNnkqpKfs+oqno7/ACJ9b3aqnqwiXlLw7SAUFVg6vf63R6clAlC7BjxdmZ7EPA4IVmJ2Wn5/phvip4tXLkfK8mV9SGMNuMubC9KapgySdnCPW/tULvK8+sygSnNvILKi5ZmMRHyIxaq2zOGXoFCXM8OdzaujJ8aRhJmUgREKgIA9hEfy9By7S2RArM2maNt7V2xuS4xbBlPkotMglHGeTZ+DlryJq51nlCQQWydqRtQyqDS0bQ3C75M2WRupXuE+b53HTtxZoY/74jPxNr1zynnuCujm5lTQ7KyJw8165pmifDDPf3an1CrGEyTGb5cvrKlFtLkGa7grYx55O9nobLmX7hHltNsIgmCYRwbZBPxseGxHaFtT0s8oyDK/aY+j8RAeffG0eis2NWzJ451ySvkmUK6QDdaTbL060GNpI4lzTKyb5UO4Yet0fEUTNDRDyn0btdjBdEDrRzBwUlTu/u1rqgvsdLw9A7Z2rKDtAk15p1Z6/vYZFB6J8dEsuWkWNzYhRpxcF+/ZdzndONBrANqvcDkDOko0TPKhuY0H7aQIldl4kS7isckEDHyLCdP8gV/+N92DFuypwFi2w/SwlHhKBC0Mkg0RKQfWa2k7lT2y0wdu5r70Pbgoog57/mvpbTTYdRejlz/9r2GF1L2HbqsQtaWFA7YPpJArExP2dlnA38zPYvAwfsLw7ypqsviYPe88FYts0Ojb85AM/h9SmywKrEQVL3xIGNxuSQVa7slAuUT11eTp0pTE6CGq1ygmCJNBhkUXOODbi1/C6lOjODvPGqKyapzzj1zsVXU4hgTqFgxerl1Jyivze3jCA3tAnSRCmClrfXnVLWrJJ9xSbPonnCWdQNMpInyoftRGS6ePFSLeZUl4cVpkGiOhdnjnaejqSJckWckSFLh1iyt3JumQ1lU6ojc9cWXMPz/YCFmpMebDBpLUj4yCN2NHeSiEMzPj0NWyUYbpGcd3F0xTBqsRQoPBtpc/HKb/ofFfNMZJ+MXCuH57dNhSfTmFfBQWZDCbfmcyv9jDk0tfb881kJei8ElzQAeZ70SVH78kI1rGKnZIcGbF0nZuWmb0Ag5fvynqunqbRtZGBQJ/DUNyikMj+bAmspA/bvqgi+jEMj26uxrykBeJ6p4UnJ4LG5SvpVz5JlTLjvWG36LDcJJPP7yCibIZApo3DdECeB8VXdWVMYYEqjZtIbMDt5yOmHUbTh53d+4FMxONgTwxsdtQ9vRM0KCbG5QX2YQcbaM5MW1nBQR0uA9y8kGUQs3BDvYJN90CwSEvVtlxiUQZdBuGqchw06PKihxpZHm6XMkeALvyxhCQ3KBQ2wgyG7nT4DYewXdX/nzN4i2ppMSGtubRLEq/FyLR1uZ2nyGDBOmj2XRgx9Zq0zxkwNQzLxIGmCZRwE103yAMFpbKLIl42Nqt8Rvd12epFLtrN69bO6d0ieSU5NwtyGUAl6sC/1DI97BnsUIh8js3D0Uq0ZG4+u4mSTFwJKhK1h0kw6AcMI2JgcrYTT8Rg/BUmNfUzG6PaTjUwFku1y2WKov08ZFDYLYo4CrsJoF3xZFIFM/Elof0Bkskn2iyT0zMnIxCCvMfdaHQ10+QJmrZv+65mvP8f+rZxLFRz6c7nPscEZhLKXjMaQBVJf9rpMRizfQxDgzK4+CcoBau45bAYZYMXBMDeTpIPsvrAwY2SoRzbW84ht1ytRc9dLnTFV12Pj4GHvVtyqEgW9V36u8oG8fdo1l33bSp8SSHaKi5YlJ81F6YuqAQYeK6Nm6jxYfolhsEpSiI3oSPF/y1jkBImqO6nvOQpISm89e4Fib9jQJ06Ua8q5o9kZjL2p1TmknVpmPaqWWiZh89lkqQFLpWGDUYihSL3Fql5qWnoFC8JsZHCnb7gL8zR+G84sAZuK1QqBuXAWeUdLtDKGR3Btk/qTZNjDDhN4FJX7qZC0hedhxGX0ljBR3lPDockQNMyWAU4uylx0aqQWeunetUzcHc1XTpfzqgrfdkcYTW28dggjKYyyJDMAACAASURBVAloqBl6uqYrFDKAyUpkcIg9eP04u0wx8GpKQEaoWfuWQy3nwjmlM1ZGWBCDbBVKSN5EAA/z5lqTsJLBloyJChGo6Didd+3ISv6t7Q4sBNMDiwOdliw4nSXPQGORyv/ZQSabOYlQxcliqIoXF7NYE084R5MMUBZJuJjpBcPDKL0Mq7Whe+YsC5hvJPp10IMz7e9ZKVHwzunoXC5SqxCOT8efHA8JxE+Myhk0TXMgCwPWMTcZ87ANQinIqNRAIzkktjKOST1ygrJGY83ap0sbDoonhrSoB1JPRXwcViD7ws8E9jBGn5mWZW7miA2ZlYuAushmTdXHNqgWVCBi18ctOIA9YW3iKNg+ra1+VnxfchIQwRbcJqUXtEB7DD12GTbjmggIUlhea6q0CajpHwHtBspgtIDnzT0nC5s5Z472yYa1L6q9Y85mCxuGW6gEpRwdbyqhxBmZrzHhRs7PjqQYeAVkZrFqTqgcvdcf8yAJrvk8axfpO9mIQqxJW+XraXPNta9HkCvrjWvkvvHCwWbmlJ9LB5L2IeuUnGvH9BmNjLLuVHlvqkfZLkxt99Peqk1yosWn4UgJqgrb2PMji8Mqe4PaKnVXsn0mv0BKYi3gsFkPqcSWvdiS/kPiVOsVguiYRgzm92eArmesiNH+AhgbmHUaghLYoZLRlw1WHGK6lpw1WWTnXGeKaT+67NuTRIdiNBVSAA8OAkqD5VRgtSa0CUtdir9nfUqakxLBbdOcsykPqNwUSCxywsCLmhYCvXm2bgiGzVEFD9u4t6HNCUGsKC3svjei487wkJcjjQZekWFI2BKjUZqxPZ7GRoKNyfn2rqOeSdRD5OHNyWZ3xIyzy148QwS8JFFFtD42oaHHvLIvlJ/N5IKlVynSZ38edVB6cvgbztyQhccqJcxqKMsRrpxTUTRiEVkKzVlkLkg7FplbOWprJmorlGP6OWRGnRAriynbQahFmT3ZIQZdUs2dFRSiRwssN2bqDcTEJEQW7olZf5xbQlYEMNy/jMZ0DUS1zW26dq7HkWSBW2uDuMlaqlqfHSHPPQ0H55b1Fq5Q0HwRD+A7YBfmZkqnyfk32oRGExkpmxc4sbnVItYYFsQYpPrimaTUpzhmQqIEQ/BC1ehcMlNdX2kcLzfez6f0b27aApLEEQwgtcgkK1ATxMjlc4HZyLnPWbBY19ig4U+Me7oI7RKQKosRFKsSQWnYjWQd00rmWtiyMc2kGb4DJzM5zdAX50pgY2NLeYB6ofda/0BPrF0FYmMptGQt5vrLmrOzHGvYWr1pIqZPny2HxfkogB73WmEfDQwNlTFOzrzYg3lsMkzWqhS6ChDC82BNoQIFizOhWWUhRfJMijEjoyI4UZul/xEYmJYbiDA4YtYTQt6QW+YuWKBSjAg6g4NlsDXDz4HqqKU1R3t7W8PBYle6uxmH5cKO91/JOmDQFmeVU1poCWis8VJKF6mqZPagcNisoY39MTzsHnN6WIcHx5T9py3lHndNnxmt7Ubi5JBr6jfJF8FhE5yyMKhhZxCakKmmmpR9p6BujNmT1fhCHVszMLGfDk50/kXycnSo3wlBKZF4pqzXWB1pVLAD90L18Kk2NM9Va3XIsHSuOzoUPnLIa+Mjx54W7znys9G3fqUz8Zqg//T2LpU9dCGaHSkPYMcG+afA5plJZgYpRy2WmeUk26YzO7QSLLFB4n/NahtUewPIodrk1CqQb4hpl33rrEl7YqvdYAzoy5EQc5lSoExEqb2NLCdQzz5ENMHIFFp3wlDC4ktBeYQoUYNik6aNLh6OtcoQBLWpfmHGEZv7NzddHcu22yF233s/1z+mZMVZIyztDEPD1vpTEbn0eZXaoWGvQpYpY1um6o76uiombMKElcJKQsNpvHJhG8JNGNqUYznnCatZJIRBtuDsw424mRXr2dWyp4RL6LPiPclu4/yygTfJEukgrP1Y9Q6l8c7MKhe3Frzo8UBAg4GDy0wzjbVac2imK9qkGidGg32zsw87y4qdKOelqLqC4lkfCh4UPFnfN1/ODDyDjutT1tTWqiDGY3U81Z3Awec/4p60IXrvLOunSBNNzqLHmNmj4KlSnySzbW+vakTU/YjemcXYDuQIZD+KM2+3OHWrYUZqX7RkiAlaGMY6D/oqqbWOjGisD4ZrdHzEkKegQAcCeS7VM4BZamk1G9rm6B/sr4m6N8WXj/ugsjTmPq54+nE50xkzu6Ozo6tEwi1qqN44OBq9PWudOREERpMCSBxkBhMSrVZbSFO04RB4DoX5PTZa+mIb6k8ElQXdoI1j3arGHkgSmMzS2Jgg1lQYykBIz765RWSgDlCGYofIIlkDPM/BQlZiOgr3ZuHipdE9G3WbwkTFBoBUTIOhTiY7KKiV50y2rOBzZEwQqAS4abYfGijn0xyrnnumsECHSqBp9qMChN4e/Xf+oi0aa9DTclrVLzowAOsWO9IqKBOH2bPuhdhy6TZ6T9U21SJVHepXoxOD0V2yPM5FoV8Z28eaphSke9YQuW+N3t51llMfGSm9pmTiLTE65D2ddjXtLpmt1HsKZKSgrYhbwBQmu/Vacubp2q3bVNg3zHvNh8G4LEZu+Tu8D6lfMgSC+nI6ck2bKfZ1ghpt6Svk/tVLZcnxoNUNuw7CSCWbYAe7QFbqpKdCxgzrugzDi+Dp4Qfu0WzYRVv+swIHNfg30L3xaC8OmoRQ5QBdLxyC9hgvGXOKqMh21+BR9oLQT17JVJWhLSWgOpKaAgEJDeXGJYP84WUXThIxkhWoV7elVY6Rg6vOV1JTRfo1Uk5uRmdpdmybEjvYIBIhZwNocTCwqupX1PXUHF49U+LhdNArVtiY1HJQ9EiYzdddaX1Sf6LVQzBvaR1w1OBaR6bhuaj8eUNkkBSoF9WNWxba/X7YZFX2XBFbqgHSbCQuBQaaKOPaHI6Y8ro4D7QyK0wfRwFr1FFkg/SULKqEhTVuypAs2XA6xexnzFYOOYfSo5RiA/7+ojnpLaXrscZipaLPJsBRpSRgSjVVdcUKUslnz8ZMxSVJfZWaKd/C8bRoOaeRYZ237EiprRAc8YyVlZQFWX9GeY/yPWR4eY/qcHQGQqnhW7/fJutUkwFA9PQMiowZ2U9rM46yNSZGR6OlOBlaQERkmRwuNbtmZSfUpgyVWimGKJ/9kVmjn7mve0TCyb4PCkALCmDnPyIHyb3LbJyImmt5+av2EvtVtfasK6rB3sFSNFsCjjWmDBJlVeZuNsgWZAqmwGMsfa9gzTZL4o57yLPINgwkz+TkigoRA615MZles1qLvnIGafR1km0l/MV7lSVBmBlEG9YlBAw4NTzIbww/l3pQyYy5XzO65+k8VEsuxm0UkgfzE9UuwrW53Yv3Zx0RPVd0QnkRGLCeYLFyfmS2BBmsY64PZ8PL9xkpvE4FQHwn3zHUy5ADBgjDV5jQs8ZBcqyZs+dFeyuQnR09ezPr3rQKa6+i5aopQ6PRWRAvZbkI3NO2AbdjzFkuz2BwaIOb6U0waATIaEXjwGbMYHTajIrYVbJ0xAFUjhm1A+qeNVf7lCBBrGihbrYhfH+WuQb6e0VESjENGyOCvnFxJnhvni9/UivJjG6RtDjPHCifNpParjLtco3+PvwENX3XHtlLSbgymmPEgHWYaywThubWrkArWbXJYisy6809LrRO4hjDjWCF340M9U5tYUttrqJnXe8EIAloOMm8CXWijjJJ1/UbNPCEWP/r97+Z5AZLcaAwKuUsNUmimC5BJW66xCCkX8s2BKBjjEajByezocLATE1AGeVNHKLrnNDbRwSZ8Eojwt8wHJwPOqgeqGyCCp8xZGSiBb9nQ7ooWxRaxPqroD0pmGwyULgi6DjyrztG1SvKyZM9JcSUUZuNsVedKOllIzk7NGs0YQWOaxjVort1WNk3xZMJfKyKdJOjaNLJZ8+R2ySoddKSycZJiNVyYnmfEspV60ApyDN/rj47EviE+owyn0JmMUSFAzXcVx3Hx89gqNJtrByk749JC2kGGo35ZbPk2uG+8VyQCWuQNkqmlfVLTfgY4ZyNdORLSMX4hCL/FNPX+Zd+RTM5zT7OtUlWwve599XOiwyL4BAIbnJsPAaH+3yMYsf8nWh4Gppsb7ZCipR7SgDG73OGnmHn4Zgcn4i2zuIgMdQEIAVq7h2w5ifPqb7uUGgSbBkR08uoITSJyRpmzVsQXd3zGqIPzNljrt7QUG/MmEGzdYv666jV5fdwn2fNXRAbens0yi3rQWKLj43Hws2X6L0o18yZR4tGaHYq17x0q+1UK3p2xZOadYpDWvvCSs3J3Gq7l+ncn/7bX3UMkCf2Ks5rq+12krN6/r+f1t/au7rjb3+9X9/B2Dmc73NPr4jNly6LzZdsHWtWPxO9L74YS7bZVmvg6ace0ZpjykhPz4vRt25dbP3SV8SceQviwfvvkBDATru+Jvo2rJdWMyx3rufpJx6K3g0blJWwdtavXa0WAl6wJlmzvJeM95EH74vZ3fM0oOD5Z/4ea9Y8H/+81Ta6tkeX3xcLNl8a279sZ4226+vx9+M8/nLfHSrnMl5s7epV8cTDD0hoZNHiJfHQ/XcLvt7ttW/SoPU/3nNbbP3Sl8c2L31FPPHoA/Hw8rv1/Tieu2/9TSzbavvY8iXbxgP33q7nu+cbDgjEym+58fu6/lftuY+EJZ59+snYbqedNZKP8WPYF08aWhF/vvu22HHnPWLLpVvFY8vvi6cefyje/K+HKkO7/Zc3xPxFi2LbHXaJVStXxF//fE/s/OrXx/zFW8Yffvsz1eTe+o4PKnC65Ybvx9Y7vjL23Hv/ePLhv8Tdt/0i/u3QowTBMnmDNcIAB67v5huujNfte1C8ZLuXxcMP3BX//fTf4nX7vU3r47Zf3qB1wWhB7uvdv78l9j3gHbFk6+3jvtt/FU88+mAccMhhes58JwITDKPI+Zt1x2hfZhsH+piiItae7bd2dcmiM4OsB6t15nyimQ3jYcp8jZNTZOZqJCVBvo89ury4gNJDVSJd1YNaHM2o4btIxmEws5ahZlANxXRkAsYtMkjO8Srwap5UPXNytuBoMQ2YstRSByUSBX5lmDG9Qfsd+C59V5JWspYjLLo0lzIGpqkm4C1qNs6ieLKETxs3qdyjPK9k1LpdwVljZn84gox4Ra0uUV0ei2vIbIHfJeTJQyWSrLKrqs3BGV/p7SzU5mTHZTZl+JsIioniFS6QjrLqYS2krSIMkJk2n6073Mxa8viZ8QDR5LPOa8oeqdRXbe/oduYyNNQgcbFZ+WzH9BxpNiGoNJmp+mzpkZKod2EbGr6pZo9mz5YcUEeHHBhTMmYyZ66jPYb6evR+SX6NjcrYa45fZ3esXfO8nMz8RZsL5sFQb7fjK6OtfUaseu7v2kj8jf+inrTdjjsru8IRbNiwPrbdaZeYGBqP23/909h1r31js4WL46E/3x4jE+PK6Mg6bvjBRfGafQ6IpdvsEMvvuS2G+gckZr++b13cfP2V+tyybXaKW376PTlCpsWQcVJDx2Buv+PO8fNrLhEr+4Of+Hw8+9yKuO7KC1Rbf9nOe8R1V1yg7/nQp74Qg70b4qdXXRyv2n2f2PW1b9Qw8AfvuyNOPOM7sb6nL2665hKNh9p1173j8gu+Eo89fG987uvfjedWPKnzfNNB742dX7233vfU3/4a/3HyOfHE3x6Kay47P97wlkM07grj9NhDy+O4L1+oZ4pY+uv2O0gTbH7wnTMFf336tAti7arn4ryvfEbntcseb4ifXXdZ/OXe2yXBSK3va5//qP6G8bz5x1fqbx/4xOdkLL/wyffEge/6UOy1z1vj+u9dGI8+eF/8+0dPiAWLt4yvHndkvOmgQ+O9hx8Tf/j1jXHHb2+OI47/YsydvyBO/+yRcsgY0nv+cKucAtN2MMjfOOkoLc9PnnyWzvGyC74Sx3/5wliybNu45NxT9Ow/8KnPx2Bvb1x9+fnx1nd8QM6c62V03eFHf1H76Wuf+1gccOBhsf8hh2pG7D23/yre+YFPak199fjDY/udXqVz/dNdv4q7bvtVHHrkCXK2F3z1OCFmR598Tjz28F/i+svPi0Pe+5F4xW6v1TN84rHlccwXvhmrVj8bl553Whz47iNij9fvL8dx49Xfkhj9vEVbxHmnHRe77PHGeNNB79Hf/nTX7+LdHzpaDvWsL35SwTb39ZHlf45f3nBFHPSeI+Llu742fn7dZXLEx556vti3V333bK0hBkzfe/uvdJ3HnnZ+dHfPjmsvPScWLF4S+76VIdUPxDVXXhDv/sCn5NyvuPBryrw/c+r5Wqc/uOjM2H7HXeJNB79Hx7/q0nPjuNPOj83mL9J0IwKH9x/1WaEEXzz63+Ogd30o9jvw3XH3bT+P5ffdLs3qLf956/jWmZ8Ti/jIY07VHmV9vu2dH4699ntb3Pqzq+OeP/xK658gifszb/7iOPSoE6OfiTj2doaNG3Bo4dwI6fOL1pnJMU/WSfss0liYH2Fz76SFtg+QCx+6qIYpcSoHq8Oqtfa3tIHT1ry4Wm0eOJo6g9EZiDMxG1hH1AjnMk8vM6QSZMfIqHsp8+Rs2O2VScVVRyrjVjILSDyc77LjsyYnxjKJHUSkyg7LWJUs9tapydwAMh4ivBhJ5Rc1HzYSVtUNYf9NGNaj5pAsrbyp6fi4BuqFXCPGnhf3hsiP8yOqzl7KdNg5OgZnYXgCmLqQXAozjWuh5pxOCQhEGivSdDRURR2A66VfKr8772tmBThLgglRwxVgtGizJDzOcVj8s4CJOjvlQFD8WLB4qSLVpx57RJsdAea/P/FXwYGb/9MyPSM2En9buHhJ/PGO3yhafc2+B8aG9eviz3ffLkOEwWFT92xYF+887COalnLrz6+RIyAiv/3XN8aTjy6PD3zi5Hj26cfjluuujDe/7X0a1Hv5hacrmj/6pLNi1fMr4sYfXSQR+Z122StuufGHGkzNcN9nn3kqLvjKcXHkp0+LV+6+d/z8qotlKI8++ex48YVV8dUTDo//OOlMGebvnntKPPPUE/Hp074pTcsTjzg4jjnlPDmt67//LX0fxobsB6N98tlXxCte9Zq46tKz9bfDjzlNwdhR73ptfOa0C2OPffaXU+JYH/zEF3RvP/ext8sI7P76/eOW669Ubev9Hz0h1m9YF1dceHq8/s0Ha6boTdddImYpY6sQMseA4Xh2ePluccuPr4w1zz8TB7/vI8o86QPjund4xW6K0tc+/2y858hjY3hwQPeTbGPbHXbWc0D6EIexcWg4/njHr+SMly7dShnE+rUrlQmwvh5+4F5lE5stWKRRbkCOr3vT22Jdz3o9WzK4RVu+JJ762/LYsG5dvGrPN2hNkAXMnDUrtn7pzvGPJx4Rw3Crl75M9wUnu3iLpbFg0ebKaKjjEigQCDx0/13KkPi+dS++oGwE58b+ILtj8j3rGCPM3xWczJwVjy9/MDZbuHm8ZLudlGn09ayPJdtto7X/5GMPNkZL9ff2xbq1L+r7QRA4PqQieAnsi9UrV8Q/LdlWe+ofKx4XWWf+ws1jaGgoetauDpRxyDj4HC+yYsoHD91/Ryxbtr2yTeavPvf04zG9e7bOjfUMo3XzLZbGxoEN0bNunRAsYNreDS8qIORvnM8qpqJ0dMWMWbPFmSCIw6nwYrA2BpqgjuvHef/Tsq3ktNauYQCybS6BBjaPOilQ/tDgoOqgSW7hWXD9OBUyU65n3vxFRgz6Nsgm8R0cj6CSa0abGqiU0gNkHp4ZU4+WLN1K2Sn3KW0p5QQcH/NzZ2+2QOLtjGQjY+XFe3kuCxdvLqSRc8h6Z2ZxM+YynWY4eF4kB3Nnz9PaARl0oO06b9aEsd/cR64h7aGdmN2gYFwg3awlFum4RJ4onaSDzM/k55kmkz7GrH33JKcamro1xJhtQIDOLuoOMksivf29kyLZNJTgU6C4TEIvKjCi2kqfpoLwrLju1Jcb5QZuCw74pBnw26pCOFlH1gSyhpVtF5ynIcM8Z0OoGQVIbLgxLsVUZzsxF+XVLlKgWgq7fv+QWiW6Zs7Re9mcRCttHR1aVBA+cBCc0xOPLlfEiy4gC3fVsytk6DnP++74bcyas5mM1TNPP6H3vn6/g0UYYNAr+DoR3JOPPqhp7//67sMF1d36i6tFsgBqwIj85mdXxxGfPlV0fYwvnyOCJvrCUH72jAt1DT/+3oUxb+EW8S/v+IAM3CXfPEXT12FXfusbn1NTLZEuxgcncfJZV2iTn/ulT8swHvbRz8rpnfaZ98cxp3xTEekFZxwbczabFx8/8Yx4bPn9cd5XToj3HH6MIvuLzjpJAczHTzhDETbRIhkImcR/nnGicP+jT/mmnON1V34r9j/40Nh97zfrfY8//Jf40vlX6r8/veYSZSdEuYwWk+P51CmC5+7+7S26R5z73bf9KlY993Qc9O4jomf96njo/jtjp932lCD1448+oDFMOFqcC8afyHz+wi3iv594ODasX6vr4YUjIBPCMKxds1LrAMNMcPD4Iw/I8AK7rVn9nN6P0SBDAwadt5BRRp68omBm+kxBLTgKICXVH2Hllboe71N9Vhk/deDO6Gg3A3RgmF7QmYJfsyVIbRjjVuWBbQuRw7o7tLKUiRAFhnVtxkNtiZ7o08tXkpnUlE99jxpeYZdz3iIJDQ3KMbJ+Idfxean3DGNkX4y2jnYZeMgvGFiCqaznsaZS7Qd9WPYR94kXvwfaTUYr5wkpyEY126SY+Tik8+dz1GXdwkE/o6N73s/e1X0te9q3okX1NreGuad5vMntKjBPc+yUWZoTMqYZDBIMc10dnZRnIM+4nkYLFcEM900tH4WVnq0RnTO6pciFQ1Sdccbs0rI2LthWYiHJ7oWs2FVvbarbplKOkn6AW4Bsa233kunJGkojjoPimrifOFB+z7pas+o5fY5nR+8mnxdDF1EP9T63yoHye/YBzwVN4OwXdj2wGudmzNAJBmujzgLXLMti+BN+tANx2QzCF/cVdaI62pfHR6AAs876SQKPSiRcswQjKp9hO1z1RvOMeSVqlES2JNLke70fjMap9tggtpkIpfMSaau6trymROnSQdYTsMbfVIZj0kYDPjThUL2R2YCe5eGmmDY5OTkJU49irtlUJkOk/mb9y70KzNCEycWrTgZKNhabI6d2o5TPwuDhWAqsOODJUTHviHDY4G5CrmC31F8kRceRAT8QZZMtfOPiG6N79py4+jtnKtM69KjjNcPxrC8eHSeffqGi8qsuPiuef25FHHXSWYp4PvOhA+Owo46Ltx/28bjywtPlfIBJ6D/75Pv2i33ecnB87PgzBC/d8dub4ovnfE8L+RPv3Te23fGVceypF2h25O2/vDHO+PaPtSjO+uInFA1+4BOfjzt++zPh9iee/h01L1918ZkxZ95cObPlf7ojfvKDi+KEr3w7OqbPil/deJWMxV77HBB/e+QvyhYO+8Sxqj/QMA7MA4RG5P7QX+6KN//Le7Uoya6Am7k+nBkZwav22EfngkNik3HOEA3Ilsj2uL8YOqLOmXNRG3F2rM1AVt3u0TqCuYcHRdDyFAnmHHbre4FXWBfM0uQZsYE5R5796tX/UHTG5zBu2aLDOel7o0mKMGa4OSNPg8h7suAvEsh0U9Mx1hhZ9ZRJ0irHNNWZxg7KklHngIlRVhVrlQ0iqnqZ1JAjhsRoRnGpaLNqk5ZeS7cqQdioiuWcS2OmZBmD5fYcRhVBJvGrLqcHEzadhBxjjvEq2rbsAkH+xSBnpJxyeXwmyWD8zPe4ZaBZ8DARPAQQ1n86Av5roWuegx2ElHwQ/i6qO1xrqouYpQp07/4xDdEWg5e+x9KyUUgyNmDFyZdePCEgSI11eA2pxFATWxgYIKjgeZr85QCZnmC3gmg4+Piw7ICcJxNwSn8tmUiywd1+5DKFs41x1Vxl0IpsHPeIv+EgM9hm3YIOcV38zCsJLPx+evuMBqsSB4mdSkeu71KL10gj6MhnonMoTsVlGzNc5YyKmhfH3zg0pKwynQ29xOjCph3kXPt7vZccPFQ6xwQvqR1MuwvC84nCZRCnMEPqMVUZxQ66Ve1Z2SJW8R0q7WXVosluZ3Q3HKzEMJpgt9sXpB3PwA/BlOwQ4Lvz9xJGkDxp4X9gT0ptP1n3GQjKX4wgZOF5j0kuczKUKjzZa+xeRgUKrAyVo6yQQw0y12MyZP182xo8FP7dKMXlJi1tcyI41vgwEjwoTlxM1yJ0LgfJZ1ECQaOTwj0nq6iipq6eWRsQoZo6iRhK317WwRqWomx+3kdar+hTvXNmTmbPDQ8cWSc9kJJCc8OY5IFhx1GTKXCRwDg4jBVPPBz7H3KYjPPy++7UOZLdAUmseOrx2OkVu2kQ8toXV4nGPX/zJdpQq59/VgVrMg4o5GS/LEJuDMV8ImAcDAtaDgCmWLn+hIbdo1dFz3m9SRLKf5tRh3NxzTSjJ34eGaERmD4zonGPY2LB9/e+qPvq2iLDY93j6WjNYtBVf6ChBzYWG99wtiPPDGg4F1Hs0ZgsmRByUNqsCGeXYIVNiHMznAOT1kxYaSMWo15RpjcdhdUUQwN9Yv9hWN276vWTi9cNhLQYuZkb56NotcjiJaxhEQOz4Ijkef46pvRFS9M4UWlNdk6IxWiR7CBYm1YJEeS5Q7ISwUzRXLMHG5doP3VytdELoahRzC+RdTKAG2o/tX5IRd81uURHrNYmVuSraLcQmgr7lWDwhZXPirgCZIlzYR8ArcmRlvl8aVjkHEYRXjALOCN+KeEUKJ5nz+xD4CyVDYpak49lxjLHcSA6szGxJteKyVtWm5LSC+0YY2MxkwCJsVWl95DvT0OWAg/V+dLo3aYWIM6H88SpK5stItzYgGbGZpWwOns30+htHMmZjdYGHh62CHmiWxA1OkoWRGALrMlakR2apE+5XchDBhKZpSS6AJz/lgAAIABJREFURHAx0EvvaasCzWzh4H04K1pTsJlkhWQpHcxMnRiN8cmxhuNPp6WAgOypaCcnO1+DiksgAaGxf6C3Qd7K+5zDi3FAa19Yq+fKvfE0ofYiNmDULNvpnIl7Co2CXZSCGm14Jq5la1Udcsy9qGBL81wrCUSuV8TGZNqXjoRGlqeyV1H1URDtPWw7Ra3PHkZBR0s1AzjXVXIakndgh95soQ452NGYphCR8zIhFFYw997dC249lPh7WTXJJ6FFTc+93OskMWqbq5VxqrpYwzehdFW0dVM8wPvKIh5eu4WwAzlxojhI3aQSUfMzEXOV3rpBlAdf9f7VtQl5cFWzat2zc+HS5GvpdI+baZK6uWxyNgk9Zzx4NlNGorqZDNIsL2Ba6St2zYwR9fzY6KluKJUXiwwQwBru9Q1PdiMOMDNcIicMcdU2UArAhSGZ6TiftzKGoYPMtNIJ5PeLgl2+M4fr2qh41psXg8f7iIZUWL5smMq51kZWoe5Tg5wzssqF72NXbSmcXzI+WXxsgnx+ucmmshetBUkfIZsf45zXnNPd61AI5+vNVxGwCKZSRzOnJzQeVvlB2cSkp07wjNWr10FbS4FKtE+q4cxZX1DAVIO7OLc0st4U1Qi1PO/UYvVXu94hg1KgPm0g0ea9RvSuWltKtmGgKFNv48lnXQ+MMkNJtjBOMt/HMTECVc9jNcKHvwF7UidiMzJ3kJoX50YAkdefk0bqEXZu3rzH2tCosPQXZm0JggQvIjA9NKQgJ2G1DJKcfVjOsV6Dz8xxzaoXtNdxQM4WLGzBs4a9WxeCV9ZbRAbcN+ve2AxUUhAeh9twUmF9VdkIAqdO2hJcThkcg8lsicc6RCvIdsjaqAnJkY0mhO22fQeElFK4nwSPXB+ZM3tQPZwSa/CYMxyka/hd0d+3XvVUGt1xGrResb6V5RLgTFQQed350Nph41rpG+f5ySYUu+GSjid1VFm2TT4BbML3mEWIhl2diB8MN+DvupPifPJ+SmN21BlunSCYBj/HvNXh1AyysQvZPtPY++JsWDQ+7QP7or5PtGMnimKat5rbiCYQQjEkyrPMtq5qvZrRToD8vzlQ20g/x2a1G6Ik5RF1HktWDSvg862MLyyJQyZgeQzsrNqDSj2zEaxz7nRK4SBJdMSQzdFXqaTj4+o7QEbqDlI3tlzRSBkwqpS9WBRNMCjZQToXPzxPALdCjCE8iXFr0keZjBCWSMospuFcxkejH2ijQCf8ngzSUWGVzfJ7RVNwlZq9gWz02wos6HOTLmuJiNKQpUKLr8/TMrKvifOrG7y687IRtRRb/ZUPmM+xATEKyXIl84Ogw/0A5hI5qNSbHOVUx7MeYjJlHb2kY/J7eX7O5K1DaMvecArK9A2bsNl5Jt6gZXrGeOkdlOCAG7pzg2cR25mDZc3SOeb9MxFrwgLfkuxzfcsvP+usN/GbNLISllHrhYMYyFHOXCFOeaxYZhluVXVdTu/J59EQO/b9IsN0hspcz1FBc+qRqg3AFSxaepk4DoSy+v3StZcFniiGjsdkCMmbdWr0UWYejXWkodiWE6wi1lJqKCooei/7I6Pdck15bflfDDjam2w+nKOMZsmu81zdT4jylGFmnNB4kfPThIHihNiPI5rZiIB505T6FMfCeWKoEl7MbCR7LxP5yUzTnxloQOt+/jn3sFV2IIXgFenX/s1nE+rNKDyfDdkZv1MG1eSsNoNhdETTRlB38161ApDIcG2WsMtsBfiYwQaq7RZ2YjvtMKOuxXKtrGegfAhK1P5QxOF88aPcz83mLZCowcZhbJadL8a0XRBim+73yLAFK6TWxHlxHyRi4rYkzbKUmLuD+ilOpOxTlSMI/CfGYnjQw9NTfIW1aQEmt3ypBjs2LNvBd2YAwzXB4pZgxMR443nymekzZ1svtgS42SaW9i4D+1RzymegNV+yJX7OsoRtjoOBRr91ETZRLZVgVsFNGe1VkArW5NiEeyId/LJmbPvrZQIuGLgyf6cyh9rIUuu6qIYlSTNHiBUp0nSS6rcMoyLaj2qetFVqBNOITBS0r34OQODyA1mD9Cb3L8vA+UmmpBCQAeeOTYxPstBz0lA6yNEiJJ7/5vN1B1n/UtcILFnGS7JqONYCuTlaBL5hmrkfDjeHxUjBnMiPzZPHpBfMx4EA0CYmGddjAQMvSo15UZ3AbFEvNgvd+r/ONLJPMW9ese4NVhMLgQgORyGtyNJDmHBTPRLCYOUEc85DsyqLPJ6PXy0Kmv+5XhYWr6z3SFSr1s+X9wxEQKl9EQmoQ3rZ+uEHa0jCGbIhsSkwSlk4el7UqYr0micjsJGtat/oU2xM7KjOPxuicwSRFEUkCG+Gsa/VMDzH95inTQTtC0FFa6sYDD7nGpgXqO+DN0VmT41rKWteUeL4mOGkIkivjVFDO9LpK2cvkCcOTYxr4DI5DzKCnCRhR2xm27AcJJPtW5mFqbacUl+v6dT6PLWbGkFG1iVV6wTtmJxQJsLLkFneqyZBj2RUGPAkuliZxuvBY42qns5shlcmh8LPQDmuiCN21EDEXG8GPkIj5KTHZZRRb8n+SNVradEqDD+g6uGNQw3HJcfT1DIFsnePcAWXZwCj6DxFRotQQF5rIwtI4lEgBm7xAdW0WxnZZNQI2T/qiPX7JKM+ChtyQ5FARI7SGYWERsr7CT7zfBAPIBhgP3JuSQbimimfsNa72i0hSIllyZJlCvqGJxk/VSaXtHRqrFYV5KXqUTWTs2maA8XJsk87apMwch1jy/oH+mK6FG0seDBNohjq0G8Egq4L4jBdB8UO4iBnzvL1AhUbsatqr/yegByHnRDk7Lmbibug6m2NbGlOAYIFLiUZCav64dOW8N11ogwOMoPRtJXYmP6eDbIBClLHLPaSKF2j1a8WQNadY6ONr3xX7lft9TJDGNGFag1hO8ejE9JXJgTiIth+sN/IILmHyVtJQRNNZmIgOVKZ9bYOL+UiU1dKLj74VPYqv5PWq/fbtImJyUm8Y90R5o3Z9L94f2151SvrrFMbaX5nCLaqpfhBcBIoLCCcXEblyCm5XmF41dlfHjebrVlE6t0rGqqJRUsbFThExX0yGUMGHAsZKKJZKzQ4w6pngVOFya396ihLd6yRxbABZDALc0/kpPJQ8rsyOkvYML/PPsEPvWKBVTCl74uzXc+XmzpNhd+nY3TfqQlUGZ3bgVajsPL7U1WDJ+XszpEwgURK2iGabOWLKiNFbDnvUUbFOMg8zwwYKl9nhp7qGqVGkwxm3ptC0LqjZUjxpk5UkLXmlBkWr7+0HgsNPh1kZgy5kfSW4ijd1F/Exsv34SBzIDB/bm9tU0tNCrcrgAoLGjdPOMsm7MjSgu6pUBM7wHpdI9eUNvn4mITO0R9tZCNMwshrKBFrbjqcJBk/jMZUK3HW4Fqj6+8jMlTtLXa0rGUyieldsxtMUUfuyZxsFSuyzgdw5ljINwpYXXuWbFkZZp0won15szI3r0mLcucaVrN24Q94WMGEHDpqM5xfQqL6fg0Sbo/OhE4lAmEpQRykEIkMjmqzT2ULhgcFk4opLJ3Qau1iHAlmuU7sTIMnQdDSZkav5OnaLEtIAJAs5oXzt1A/XPfMuTF//iLdY6TUnfX6voxCUgPqLsiDtY7toHgu1nsfj1EJDDXr+iSwotmY9G2PafTWmlXPS/+TNgnV0tsN26MBy57MINf30ePQrEgFRO2+8nT+SUri39RY7Ugt+pHQLsMZgKrzJeHygmbQgy0yTjfrphaMZGBWEC7sCwHIeBmSrepfCfi51xAd1cpWBjjYUbl2CAOUSU44NRCxtJOyAw3REs+azeSl0cEgEh363NhqC87YxUyQvene1/u4GzrfRb4yBxxksJ462TCq81hu1NdmdJYoMfPaK/+JkEvZ/7RqaXRhknSmfuJ//1cq4mS2ifGwQ/M3CGoF4y+RVdZtFF2NsZkZvePBrES5PDwtriKRVHc+jkpadDzIBxBvUs6NXkcWNnUGXVBjIoA3nh4CTrPIWGXNw8ViD2NN5+xxQ5WjkHEAshwbVcRLZuyaRCURl1Jv2dOT154OIBlpKe7NghZ1W1qJ8xQF8sp6ZTXhvZKK4++5GOr/1RaVwhH3vFKIySeWkZsWzCiFfZNtBNOlvmMb93w0mnAKReidAnxmm+mAMsvX0moQbyyg7sjN2Tr1YV2PoClHoLnB+b0yjgLvZrOuNkC571lgrwcisMjMkivzRQuUX1+ZGRTouRaxCEOr1n7VBmf+mIr/EDAy+yvZAZlMGRybWqlkB4a2Rz3ZI507ylIFbsxsIVl8yn6Ls65n/mNDI9E+vcNDZAu7kffSosOLthdg1rzfGJ9UBUqmqdqYYAkzA1BrkfYDzz4kg8wsljpUzgfk/JK9N9A/GG3SB/WSoS9W5KYCf1dBi9sp/HJNDWTGQvTV+LsMUjLrIJNk9/DdOqeyn+n/ayu9Z1wfGSrTGoBYU6xfWbdUvCrJQvp3WVfsbUo1ZAS0g3C+JoK1FfKO5eYIkGHJds7sisHePvc5l/2aa0VQKRNIhoaleJPPb3hizOOy2qltWnS/edIlHGqqdhruIxTiULSmNw4hogKBzBmV7lhx+AjL00M4AHO3cAkI2Du6uoQCqKG9JAbUEKlPJlrAteJcsU8oEGlySqvrtZxfrpP+Pl+74N/xCREU+ezCxVvqPZaMLOL+ZZwbNW6etRx0KddkH3XWL5XZ6X/mAMgWFsF1bB32SjXB3LsTjC8jyIzo7LAtcq3Zwxc41Ig0lS0GowBcxLUqMRqbKHN2m4CwKwfJdWQGmXtKdjBnbMoODqpeqSCOv404UcvaaoW7FnSL/Yveq8QBvM7FVi1MeX5DMJBlLtZaowb5f8kgc8EBterwBUbjZ24I8FInailosBZCD39LoojfN1Q2rAvmYi0WGNLsMzsr8GwcKg+G301XHcIbFak0FhnGxVHk1EJ5RkN6P4u0GPcqmqmIIbwnjXldwCCjn7xm1U9r/UH8W6l8kZfT4i1tNBVsaENs1lebNgN1GU1CGTL70mxLaiAtgjASJiHVzgDD513JKtWzBESc5QxyDmFxXIZAqsAFY68ePiJhakCC5qrAIOt7+QySmFN3dMrKEQjXZALXO0dHxmNiMscWTe2fYqMpaGsyu1FrYdIU/4TBKsdbPcMpdYsywaXuWKlji9xTRqnx/px8QsCTDFbqZVmv05dPlkChoB/6nMTXPRtSWXL5vkQyCAKzRphtHCKvYEBK9jo+OhrNrd70SUzhzqdho3uYzGBjf49IOjSNt7fNjPkLF0Vzh2dW1kkWGRA16OvUiYsRVjAFoxWYWmsHQ+ZIvb/PMB3GUs3x6140yaRMiPHkhibV38j6qyCiKfr6gH69/7g+Ma81Js3U+lzTSezhPfw+701mkUKRSmsJMLPgNdZKS3u0t3mqAucItCinQjN5qa8OYENGnFnXHXEGUGq7KBBs9hdmE/gg9X7aRopkpUU9KgF3DB/XD1kv7cDIUF+jtSlH2zHjlPJBR3NnjI576kdqiPKM9EyKjRK5aIS6XM6CjBgEHRjlOjz7kXs/YzbtUbZ9rHuOoxFbmi7SHj0bXmzUR7ku2qO4zvmLtozpXTM8r1RkqBwWXpxXGYfFvSKzhHnvtG7cz1zI2qCeEb3Zo8zKLTwN7BdzNrkn4l4rIeE7avBjQvmlZsk5JWFQdqIEDJnJaq0NjUgAPZ15HXVJJ1mv22ZGqf2pwLTSLU77mkGIHLMcTyVMbjvUqmsDIaHnGLH0HNgs713sP/uFSSD1RI/PK5HJofOlj74RXP3/ySBlYwqRp+4kiWJTBFnQSZmzpk1TGnaTGNBY7CXLHOjvKQ/GkU9Gzu3TDaewiWYyfqc0jRqydP+McXVHHvUm1YS/EiKw07EB1IMrdb6EFOvQXxqC+n9tgG1Q8hhJu06oyMbVC8jDaz3T0Bu5koFDyxDCQFdndy2Dmsqo9MOp2knEilSmY2eetZgkRSleYfHIkKXoQtVkq8BEpCYTCnjhKLMRnn/nc5m6eAubNovg5T5zbzKDdKTNWCKTRDLAMTRlMXa7gFI/bbZyBu+rkzoUtZXvcYRqWMQ//8/7AxIxTbMmvbMmxpm+Yc1UHZuhwSVaz8Xe2uw6ppl3pfZZppNoujUGqARb+ZncuN5UqZva4l4r7vXosJy/9GInXBvH4GSW1zAQY2MijGD8nOF1ipiGSH62SvAMsp0D+JL/m6zVcD36h+/zvUnD7VmErTq+lZn83IRalHXbPmNm6SFr0rPX1WjIM7Xa4Vj7AkY5PIuw1Gva29Aurpq7tY5EOnFbTMORblIbBxkCganvP42EA8Yve8RasNbAzdos9z5lCusQYzJlLaRfTYTg/DkfNF5Z37omMo/OLum2NtZoQX/4HfyGrGOtXfOsHJZJgUXTOQOi0gfYmGgERiBxrpYY0eSiAv0RkNUcpMfV0U/o0grH5f19feuir4cJLTNLqw5j+2Y27F0G0gQTtLMInULcYd4COdLsK+deuZ7ttg9lbILlRzVXtGt6t2Bi6qBes3Z4M7ph04/HhEb7GY5tlhYxU03gJLj9RqRADaaogqI8N5F/ECMviQKToupOLzNH7HL91UD1amTHtDNJBrLzpb5ZSDO10lg9gcF8YVPU7F+gbaFm+L6S7dY1WxuLWfueD5cBnXxY6JKMZ8T4sCaE6D4wLYjNQOfC/9VBpmOccuXFYVLnEhzAZtM08wrjravl1Pt60jnl7zIjywiWiIBFwiKCweXetWwGZzCpp41npOKs0fWC+iudYz073PQa+LcJG4UR6F9MIQ/kZzie2zoKg6rWMMsw28TC0ynmw00HgEEVDbndZALDdJWDyk3u2XPVjL+EhZPabCbgVCw9nV+VOVYsTkfpFSsxr4fNlRum7hwTMsr7mw6l3o+pPtdS90pIL7PsfBYJ+aZR5nuliCJquBm6eeypz8Vu1XWOyrGbNFLq30VlQ/esEFzyGDjIuji/Wg8CBRITybK9KPv2Rqm96LGbZTuF+VYCrHrg1TCoGKzCIuXzGOrBkq00mMI8YHoW+3qK6IKDLbRpQUHymYvxXKbDJ+EGB1ld06jICTyzfMbOAl3j8me4NpII10N17AJF5v1olD5KywvPsGfdBr0XJ6KaDzyCViIyq/L43ngSiQPAhMYs8l5/ZakkM1T+JhWWaI+RieHo1BxDM6DJdAkaOe7MWXNEpuLzOLIk4hmit/CCMpjSa8k+YoYlajS8uCdqbm9rl2CGa/gOvDEg8xdsrnuXpZb+vhcLS9iwbZ2x24Rj0zm5Hzo5B3qm5f7IYdJT3GZnn+iLjXVz9ItQ4z1qFSeLN/CcpOozw9rGvLSXikzl1PYLCyCk00myHTZXMGZLS3QVUYGqbafTQWkR8RdMrBolmRftC26rofWOQdHe436eIlKWTDGfae7PtAXVdVrvNPdCthQ5virDwstBeF9jGkqqSZXPVg6Q1jNY86NV/bC08mUiwv1X0DnmJEQCBRNuwcs1sGmLSYmIC9Em2Tpa0dWynfRAZV6uEftv/2cHqS+vtYFkmmph76ZGI21uSNOwK+JFQiZebB6JwkUli5QCe7YxyKkVrT1R4cucMhwCi4J6ZGY/+dBMJmgcouY4MzNxXUX9aeUmm11bfShri1OcbPl7PgA7Rha5Fz6Lg+v0YM4OSTUl/MNxDBO4YDwyNCLoSoxC5t21Z1Nw4v1TIdaEOSEgsXnrTspP1vWJOjs1H3uybesOzg4S/Uc7GI17+v9wkI3Iqyyh+ibR/SmZGNdnMosNM889X2QndVZj/j7hXG/KiiXo+1nVwXBWnG+KoxvK0Zl78WpETnXPfI6jHl2kvjwfqzENvbmM3WmygxkbHxfExVeOhp9TXmfWF33Ojqxd86zYdoKpy0VJuL+5VY6pt6i2JJSmAcOcTclkuGcWeM+BtQ4SMnvktLO3TwSGklHz3JpRoGquBtw6qOE+/0+IemNfX3R2mfzDmvf6NvkCUlFeK2uRoLYxCou2ARRvJugjNfEnDRPPJ2HNzI5137IVbNz8AF7a88Ue8Swl+cYQ8HKf83nzPu6JWlrKEO3sRXOA1VxaH5w9ZVDF90AqQjuVVg5sQrY7Ib2n9hBmgPas1x6xfqklMzcO9ERrG0OSPUoqnWsGetSmOD51Qow731mNuyoZuMZ0teicuQbDluWCWyKG1IM7Hp1dM/SdgwMW2OaVLFAa5anjcY5CAKY5M+c8yOaNQvm4quO2ch9bAih4Y/8GvS8Z8nlsBRFNrao3s5ZoidKM4clRZZdCPsZIJjob+tLuApjabpXPJ+1hPvskDQ4N9TX61rMklftd+7Mkaw0UpdSo83hJ/JNDRkBC0okef4bNT3s8RaGqTE0aHYJ82CyN6QxskgmvOmdxmNiIIOh1m8BUpyjISCQUt4dlbTJNUHOLHWQ6O11Uw7xVPzTGVQHJ0PtUai84R7JGXvm7/NSwiBIVtDnV+Nmx8MJBUqRO9lFCsiRQWlzTZ3ih86BLATVrKVOOKUbi/+Ygq5tVJ9okbp7RS9YlMvqpGKNl0nappeZ51x0Px1UNltoK9cVi5PkOGrY5NqywTQUMOMaM7jnRUrB8meLyYOmXTANmaNUbdmrmQCNz1j+419X1cyyzg90mkfUbDPmYaiuGcDnHrCfl1I76hqjOocqosz6XBrdyalWzrxiOnZYF4/0Z0KTjSUi3/gyTrZZkEeoRbjWZWjPO+0T9ivPLWp3P2xCXnNk4PY5ZuG9VPclr1nNGqVc11gGNkCWgrEPu+fdqvVR1Vjmaop5DHUPrHdhP9RmP1Hpx1fOxaMulqoULnoJgJrKarlx9uVnjy3shI25cWdeXmT3vJ6lzbZOWlWYZVV4Wy6gCF86XzBCCCTMfcSwZvCCWwLF072pQdKIigsDD8BPsTEh1vKYav6nyZtmTmvegvv5sB9xb19rR7ayK/TwxLIPI+kvjlo4Dh4FajOvcOWgc6HpmA85Wtk5bRW+PtGjzO9lnBCWpDWvCCExOZ668yE5ndPuejQwZAQO2zKBuotRFE2L1uvVeyxqkbMeEZ4M6UPQzFcTa4lKHRMC7Ga7Nsy9qMUoQJlSrbGttkw4sI7UQN+d7mHaSxBYPLDB7nu/rYsAxg7Olb20uBkE395/7IKnB9s4p2bevuJSIxMZmxButEJ2ae5kJS30f4yz1qZIIZMCS2SX3fXi0T0Ed9jjLJpuiWPWgM1mlqaZle82kIvZOzd6xnks7n9ZxabnIY1mghIzdRKCEcJMXodmRRZKuxMiFfMT+KEQkUWZZ1MVB1hSxykFtH/83iLVexGysqE1+GBp2wRmHWc8sLbZlMgbREPXJjCCSpcih6hAl5B7PH6ykfqgxWbS2jC8ZcfaYC0c1Lan7uOE2I/v/LQpKg1pXp8nLqRxOlfmY4OT+vbqDyIy4yqaAZHMQsAekqqG49nK0NS6tRn2u1C84dnU89yJlZGyShhdoOgdghAZpw5U25Ilc56E+W/vedPpEnuPjlXGpTqtArwViE7RXxAwqY+x3169f/44mESm4rkQF0ullMV3BwrDJAXWWX25AFq+hpqn9k47eUywhs0WfR50IkNcx8f8oex/mtrIj2fMSBEFSpCi1uj22Z3b2xcSL2O//ifZF7Ntdz9httZriXwAEN36ZlecU0O23M3A4WqJA4N5zz6k/WVlZ9NueqA6pa6Sk3ibRZma3rqPYyJDtAbXqJVRxGrBki548T/O6jbiNxuyReyvdYUXXCPVjUGgbURvFbvn3//t/CLZMUEc2zO/3Ok1HBhKcSB/1oqQNyShBEIotOPtUDxJq57txEGfKjKeaDVk9LEiUeUKSmoQPO/O81jhN1q36nzEstCzgHHNNuf8YwezXnv0G6g3Ea0ERE11EahEqELi22lkqoHRw6evvk+f5/NTb4rCQscNIo0fLB0LsCYScNoic9+jQApdSmoFZCWHu8w+fZFOiRjMgxFeG83plcAAJIvjuwHcu+zuDxLmaP+FAjpYTxSqHgwOY9UpiGcqS6tWDPqZl0C8ZdjsBVc4+7RlqSankIBMwsmeyr8L2NiJ0pT4+Jo9APvKEoCmBl6CD88noraxvvpO/5/MI/HCSOeu8RwiY0AHbaD7PfBDzJPAABIRxgMthcgN8++nZpC2EDB4EbvZm285UTa0C/dhii69cKPPd1WBw7UNa5Uo0Re0yqhlXxigHUQ9UmWSdeZVbamQVEGuVz3L/b7Q//iMHmUxykHLK8cV5sqmIfpI58v5O3OH+yCLZvBeXV4OOzsYIho2yPsXkGH4OBYeETYB0EdGQooOVZdHYzBLJLufCZjx1cG5BKO3Soi3HYeS/ecgxun1j9J+FDdlVg/LvadCP8dBnomV7eNP1810xgqrbPD8fEQRkk4tYwRR3pK+430lccX01TsMR4DRoEQqIsex1RD5bxoN6p/qnNqrtzH4iG/qLcwtzs+EEf5X2Yz/EcViBcmXk9oh528El8k/WxbNNRKd1lQCyCSW88jn5jgm3GIkYdTM1NZMl9UDiOGjZPT4OWHLcG4LXpT0a+bkY9NT1yI5i7BO87RZLdvVouhsK/oxRPj+zTmf2UhykHAPqKEUi4T4g6vA7GI442IwwY49EOzMZpNnONqI6Z63+aALUsny4rL67nWHJjD/CQcIo5pWpHul1lMEh4CNb2nmQAK8xZLoeBhl26o1BK1ifkIeyn/S7pQ0sAk2YyeuN4e0KfkK+CfWf30MDhW2McY6QN/cc54D8XlitBNgSZS8yioX0XWeM7nD2/dzj7GMHcG5tMl8A1uyl9EOX5enZwuXUWA3vwYL0vh0lgcoybSvcJ83zDJw5ApkVbF9npAQhQkbIvBGfKOUnxkepzWhfAvVt4LgCK8Q+3iMX+aaeRa1hEcg0PODNZZi0jOn6yzFlnXxP7qMlcMAeMcoOkiN+gfvorFKycUn2lUNM0pJpDCoPAAAgAElEQVTsK044knW2WSYeyi4cXnQ9HkDgOniIMjr7Za/IVKlBj37wYlYbGfPm8zVMrWcHH34FauV7EW0nyLn+MCUhY0vyXyE1SbZIYOIg08ZyZp7B8rYTIers0hBrMlDvU6uZqM1jQi9W1MkrzlECAZUR8u8QcfQwCl49fR9Z5VaMOzMrYxRDYHE04JTaD42FTXRFUf1Z9ZrrD97QNOVqHI/mnnmSAS9H+dNpGP504bg7sCOs2124VTy3SggNrmFg8d6Ik5uF9lsRXhmbIXDgGqxeFXayKbdbEyS4N/6fSQHni6GxbD6o9RwmQz6fPdOyoJrNhrpH7nWKdueeWf70CPnztC31vVy7yETlJPN9Xou5TkBKHJIodvRgQmpIzWgALSUq71lFYOcc2qAVuc58tzKNcgA+QFPCL2vinxPg+F7yu3neRxCOWhxm7yvvjVZwomQ9Awxg1YPUEF412Oxp3Uv6tOpgDwO4nEs9JcFAxgyFsNMzbolfq7bp4MHP35k2Bt1KTfTtfT9q7QgEyWpIUowWluobHVlNiQgMo1GOw3qjVufBeJOtRvh81GRKW7lP2sj6CMnYEcEbIpZCy/p8wPMywuq32wuiZp/yCjoQLkFY29mDzjhCiOAMuAdPakxvh+UlTqNYrXzm/f3PynY+3HwZ2WDPJDmX0f1VAFhkqONeWa+9HCcwrvYIKly3g6kNPOkpNlNRyW0zq2WzAhr/PiT1PDnCgWYIO7GP3iPrIbid7JfvZEJSgk6CREnUVe0+47FkMgqKz2fSl3l9bREAq0KhwjSRgQQPT0+ITbyqrmo2crVR7bzXsMmQcchcv33/RZClz573pYLh1VrzOqMXnb3W967tL4EuY94MJW/1kFFrmmO2uDdsyxBYOkxugFA/OacJ2ep0Fx9EGeBA6yLBZy1WBY9SJQNtwokVQlfymbIHBGsiNWKrmcwz1YHsQEbtxPQFkXAywIA3eM9oQgt9ktW+eHG2mRnkfwZWzUNUc36rP56Sd5JNKsWWXmMUWXyhkDlS8Emj83Ayo3+yZWAvr8vr9kUGYHNxNSTvQmE3gcCQHMbVh/G4VoQxTnbWN7gz2qnCEyPeDXPeHyPtv0NqcHE/6T9RR4yd6N2VCade5LumgG74gfYNNg01K9ULqRVeoNGJk0xDvpl+QK49A+bPNHJnM/PZTjhoL2Gyx6S9O5DYmZ7PhitqSY8mvY8Mrbzv3yxnVTfee+nIHjMRIBk2ET0G3fUj1mMKkicqjGOTcb1ys3h3kP3esr55Bm5rQQpwKgfp/XF0pbijpyK9zMsxRVztFxWs6fPIUqt3quu4dgeZiRwcYDmNgotOIca+L2pLqO2DtaM5P8EEn0F9KBk6hiS1JQe1NhAYnh7I+H4cRKjWQx9eKchgKNkz1OpwWtwLQ4vF+r5m7p8zrzzXOLgR1WPsUNTBGLyhkVnwcpFgrLbjPaceuQqG+d7UG1M+yAip0/XI7x8Z3oOF66Nik15KrvXx8RcZ9y8//bNmPTI42GtgbV/vcbdPPT8+CurP88nZFmIifebbkqz7diQSDpLCukHqwTCyL4/ajspw9+CbTA5jPVtEJq8Bh09902vhFhTQrwTL6c/N3rQjsfGPzQu5hu8EKWCfCDqVoT7Osmw/TVxS61YhNCLkkEg8P+jZFzFV94aNQFXpy48/KRN1+4udipGrknGsZ51WOyUC9VDfWh+4xlpp4x4Hp7lHQa2jTY3z4xrpRLDqhBeaOGq7tX6yYiUU41agqutKHcy+JIgpdh+biq2i1xhbi92lxHF+5dFXsklDTQc4a2aQiqJWfo/sQnOQlB1+M80jwuS/OfwnP/hfOdQ4UMEVlXVkcWTYqn7IR2YjyljXgvFzaNKuZ8wpF7C4LJjsVpJJnGDDHosF5HKHYwwBpqKYUS9oEF5SeRt1R2+pqcTQ9E3QMyR+joOMIwDmQYUn1x92nA8Fn2v3w2EgKk5vGz/jcFyV4oNqZvTlCF45beuYBnU6SmcxUzWG37QocLLh9WqqcnA9XINHEZ0v0Nv9NVM4PA5SajVltMNqTK+ZWwdwsFauCSEqWUSEAfh56p1HUOxRjxTraBZqnIe+V855XgNxYPpSnblAjjAB4rCz8Y+49u/tZ9G5YQ0W+9HXP6etaJ+2X2Q6Q159zNU5DWEcXrRfzx1+qF+t1WlDJmHdPBjXdRCvQcm1FWwJ4QbxhbD3eG6sGQxERfMwp3dbwZLREgUFCLTaYa55DtpMzXf6Vt3/mFcyJa4F5wKxx9dXo5QunL1hsORQSmEo5BWuKc+CvZisjp9vipmq2u3hXGpLh6bBmjPFjL77+1+UXUuN62CZPLKjmUmSiXl9jT4ZTovDCUwWZZycp/RSiim6WtUAbSD6qYYjNEBqL24tkoNoCIp7NGfrlE7W1u0MbilxUM7/CF5lByvA4vpiQxyUz55hD8N2Fh8IXszZAbHbVqRjgIwygZWYvM9WskorxUA/yvbGATNY/f1gVCzPKEQoz11t/cGFgDBujhfzJUPWSvbFMxTxqvgTx/Y4jFicpft0RxLUyIgqyaSkUJuRv9MNIAJVBRKISyCI7jV0Vj9Y1CuCekPO2DG3u3BmjErahoYrYrZukDbvcYuoo36kbPfMMDn7UGLl3XhEuFwf3GDVUwPze32Rp1J0gpoKBu2sRWUqNZdv/27vzd8PlWmyCdXTWfBDNr0ehiauGxZyOj/Zm30zW1XTKf1p5tWzPi9ghkU7U+mQbBpZDR94syRzjYMca2N2T10T0xhMn4dgkYPFO3gINIqLIFDC21mD9BXdir02dTZhdPaM2aLtrrVkw/PZs9bXyQ4WPc7kbMb65NpjxDX0VMFUFw2ea8e9v5zopZoc1UlJQKim2lMkp1YX4xfFISASviu9dL0/Ndek56ND414SzWpUzcOF9Dz3HF5n36VxWXW0AlXkUFJzS01Hz5D3E0lWjfv59UHvo36R0WQ87hx+DFEmzgtgagSXriilfV11MqBJFE5iGCxuD6HE8nIDpSgnORWf3LPmvQbysVUDOHqb1jPAwL1qFmYgxLRauO6l3xwaxKd139TZUqqwIbbRyLXK0L87c8u+h9jC70ojtdpE+CaxOGtyTe5Jz6vaJ1IndEZtotoOYYd29mTgr6w5jNM3YnAzaol83nC81PxeLSKyPqcGWgziZvixN7EbONgMOUDFiPXXXNgXO5bA5To/dZgnwcvOhEkvIDuuozmQ0vXjIEXUOR8zDZXBSeN3ElXMs/CetjQjk0Ic+P7yy18lBp62H/oq5TgUrJG9O+gMj2AIJ6g04PV8er4vYRUP1E4/KNf+7evfFZQBEVvz2drU7BXXIKsFqBxk7JmyvkiI1jhCPdetJ5Qwui4DHlIi6UjRDJ5n+1TOeIhbQJ5BSVBVSxaeDDJ26/HpV+35UWLZL+rhFNlbQ7jdw26bb5sE4kRGOJiuYrH7XHm3V8BLaxh2uiYGHTlISDo67BzYglF6TbJPTeCD/1eSdJkAIky82K36rNJr5N+Txcy+qQm/votO7oNlB4k8l0kONFXr+3Uo1lOkugmndwfJ8N20tvRD0GtoPMBJwCkog42j0VuMVYKun3FU2TbHLMb50xrnVFGjnZmFm913VNPdX6F2X2sOXZrpA5HZ6bun9IP0C8Oi9dGdkBWbu2CCFo0liww5II7T/53rnAHOgc+8PjZA6huqV4d+WBMySI0L471VF4ixdc2Eem4ZFKl0eBseETrq8zNFIMZTBrkNW+4HLds5A7c90gyItWbC7TKOSBJBI/Kmz/O65hVaN5h9ZSMsaK7m/flQOsOafY12zqxzro3nE8egvSzn62AjTkj/bVKMaXaP4wn5xZljTRepPSMnUfMQ9edqS8FYRg8UeT2YyZINU6A5BxQHjdHPK7NKwMTnjcb9Gpyb84RxUxN+yar16JzrMSvZJKEOt2pfve2UcfZaZLJ+O4XjOnMC5afv1gj2ObPs4n5lFrszuINGb/H9t3c/SA7QrGNgx7mn2E44GjXaPz9YWrD2MkQpxAd4qeb6+rp8/fpX1d2cUTgwVuFDAwPe9PwTtHFPQzj+cFg+fqIla2oDa0259BruO1AcgThGZXiFnEINn+v9VdNNDO1S74zQwY9/+hfV6nBwIoQRrCsAcOkgz9ujBN2uoEDhzMIpZE4EAJbZq37X1UptdEjssZcd41vujzXAKQvdq9Yb73VDxfw7QehgrSoAJ/AwCZF6XbJsBSu1NrEf4YHk5+yrqIyxNgTKlyvbQY2Jo/eRZIKSSkkZ+rzQC02nQ6aIHCSk4yDMmb6IZOqdtJ0LckcmT6Ceevw16AwBZvkiWVYI3Oq4MCIhRrd8XYmVh4QTRxYR8rBU/YXOrnqGmd8LLEvrx9WlN0V/yQHXxl7z3/pH64NK/bJkhqacW7IEOTDIHW20TD47BIlupGmHUIuLIjxqdycXIwgx0bkdZGooqamFXTXqP03XtE8R6L2TONK83NxOfURPUdFK6pOCgzQtYK2mXwwlbD4PdLYyDWw9Zs0J9tCBpf1hKuMv2yIGbaYaSYxCNkyHfOZ1VT2tBixnY4VWLxikOchkANrUkpiaiznhFGecPAOal1UvymbdGia9rPYNSWQVy3NkLxUQxLDlwAWiTeZp9aJMWPehPbxGk7ImCAC7ESGXseO+P0DKKRKKjftm2b/VQO0aAdZ3iGsZyT9tLFOry7XpPGiOpFslEux1Ihsbj4PGnMIENnFWbneycD6Q9OX1jT4LJ5R1kAMv1RgcA8QbUfyP8J4KvFhjISvny/79VeIHgyBSkl1xkLnXnlXm/MggIv5dEzOob3r/TbiM93Bdauo/v1z27+6xTQll1l3tGIPGKABBkq2g1ZdHTy5hrWF465Co1cZ7jEycjJUMGqIaZzSqQ4J5a4Zmrk01WRR4rq1Di7PkfRmdJy3cx2/KTiEy8fuQPhI0qEev9vfpvWDY+XzO5akTcDGsavcDfeFejRTJycJiB2kREo9y0IPWmDUkAUAqj3W/+/KTyhzYgiBLOD8cpIK16P1WbRkngoPkBVqBPeLzWDcsDn2fBGEwl9UuAjO2BMGxSthIjzmrc119xYGA2a8fP9woiOBzCX4vNQPzxdKXJeBCptuFAo7QkWIBm/tQSyzJPvMJ7j58tlAHtfUhJID9dtsfnxUfcX3LM0si48HaeSXw4v0QvdT+o5yQwdUeDk7P7V0NAneZAH7Cy/L6Qt02aJ2RLwUjZxfL2Xa/e09GljclShu/1MQBukEgm8QpcvMwWnGEv1fDzM/lUPl/wao+tNZ1tIqCJxf4UNpQaSJHRcS5TjlrIndUfOozZlO1jbQj/8zPNeyZiKYbxBgKwTHrS9F+3Uua4Z0w0Ep5pR6YIeAJH8aIBBLmMyW2DsQq6v6V4EF6kxiISo3s4fu9e8OKck9x3uNs7rWZ724n0cLR7qRAa4oAkf3BJIY+ly1R1aiHNGZrjG6ixC6QTS8qkAUKIoFBYjj5DoIKPirrmCyFddPPJG2GNJdH/Oi7zi+X5f1tuTgreSiObZsZNwOdneBCnmGMu7Ne15bj9DEick4VOCibQuJLw5OdebyvGCJsx8k4NHR3MZiB59TKgCA1AdSJg9Q9VQYxJ6bUHm0tRQoOiihAtHvsUKsGXJNAWIvsFa4pwUjOlrIsSAalRjPINMVM5Hc9x/DT8vL4fbk481xJvnMo7whO2njoLlqtVUfNHvaeMOxkVMWBi2vtU4HL2eKr+uc0NLeY5bwPA5yMMY7zE2o1RQjK+hbtYBCEJrxqGMvXfrFcXljhhz5UZWkqR+yXyw+ub3Jh6LniGF6eXkRyQmyCNi+eDVljygtZI7FXL68VgL48fdd+QnUr7R4IxeOsmKGoUVRbWm1KFYczXcFAzlAPDgSJfijoc9QlS5hBnII5pxVIHPRHZMVKLHYY69Xb8vJIq8LL8ve//mW0rGG8yfpYq8y0xLHjGLEhGVDMfeAI0gJS+OIQZc/5IJAC2r++9vuxLejNPkpyby2mNDbX4wKrRxL0SAmF+xF1zmivKbaoA1SSpJS1GJBwoYyPvavZmLUu2ds53/xuCHzheTBxhb1Cf7j2SCD5+qWc2dgqlTuuvF9pG3Erkd9sFTY7Tti62DExkZnHu3/RIIJ0KTDRhdfMno0opaYryHZtFIIgbZB0VFep4atanDeiOF+ABAdy4a34CMwkx1gEBcFNDcfPAh2zXGcWkgZd3kfUk4OYYrSVYPZjLlwyxhz8Xks8Neoz26X360WbFaNIsbmzN1FjGa8qsCdRSnE3Bg5ngDnjcwwl2lGOTLIiMMbosAFdf62aXqX5hgcN56Cyw4Zh3dPjBdRwd0etIPUgj7rhNT6rLlgOTAyt6SR7k7V/5xgyVR8XGajaT1xvo35C7ZEsNcOj56LYqOLgR+ZfDf7T6Jp9x/tuP3oWp5rm4yQ1zcIsttM2EZOXHIzIgFZNNpqZMn4vHuzbHY1qWRUgpIYS4owIIzXA2KSu6ottOp5CEVJTFtxih5Pv8cGch0kz9lp2+b4wKHq/XF8SAZe+K7Wd/duye3OLTQys6jPq6TsWkfDzSRP18bNiLRnDZJ6GISFel2fXR3qyeU4wQ0P17+uZa87PRnZUsGaukQoMY5QSAFGv0gDpJuU3AqZ3t08kC0omqO9wCLysBJdWzybPFK3cs9KMReLwkvaX6qd7sxJVaoai9gMfVoZNg32GWEdpKw3yccCq2a2YHPKsIMmDoVGM2S5netTr5eHbL4I9P999WTYQXTYHZZqaN3t1tTASKkEjz9/9ft633egnYMt+7Oz4BKEsgwQzVRu7dC6zfRVCJMi6JChNerryVI29+5d5STQ+cn2CAVlLn8DsU13Tpu5zu102DdLlWcpJD6lCSg84Bs9klF1Xf6LbzvRdL+hE75ZL9Q4aiREhR2ehWiFqGogZ8dae1oSSW6aFUIJpvqL2riFd2zOY/9QMjTLViLEi8IR1HRQl9iuIi20tzmstQo0QlcUljmSwWuOnX2WPeLEXLq89mEEcjATV1VsbJvbHu8+j7Sc2k2s827+/I6I/MrvJnJomciay/7gGibMUa2u/Xz40mHX0UBKpMmethuvq5pVxGu+leTeEiGQIiayI+sGDPaLnGDPtUNHI+posVpxhmluz6NnwIj2Uo/FnW9PVUg5d7s2rsKNHb8xGNCafonf2w2tTH5GBorWgohTXmLy2MaLff/3FJKX3w7I5X4uNSK+iUKciB8UZd6KQ780bT867vjcH16IJLSBpEKUy9wELv4kOHfaj/81kpUjFbWveItedWsskHmWSB9qWZAaQGmZfVmqQfC7XKTaymIk1jkr9kTM71L28WZQbSMeGgoNYNasxrNsOx0iBMznuPYEU/wA8n77ENLUPskf6ePVAzETM/fmQ6m/jIKSJ3vBeZO74r4eB+5rLYCGSUa9eh5sT6+Ofg0QcO0g5CdH5p3Pk75vl2vM2ycwvLqR2A+pxQV8f31eZtP/omleITXGOCHNzX6lf8t6X529qpeI5ZJ0UrZ9vPD9Qez5McTeux9DDD/hw/bGieBiByBsSUFjrlPVmbSSgfeY2j9W5+0XVY7nfyXEYNQhRDmFzsk7L6OXZAONH1i9SaxMitrAELQ+uwVrOjfF4tMdQsoCUQgZ1AXqwflOtj6zt6sPHykptj8y0Ph5+kHNl1MtShYFogTLlEiuwjWNSsKhNinCKBzDEho3+ys9fqrbHBBYnBcDAChI0bNr1tW7f9HwhhJV94LGH5+BsCRJT2Rlq8de3Qk7YJHGKOBrD6g7AdT2oPPFdamPDydAOwj4yGiY0T4L+JBwMgDcZ6fLurqntHMteZh6v18R1W6N8hrnnXs366Sfz3DHVqdSYdL4PFo05SLGHaUE+O1779fJw//MIuA/A6IsJPNw3DpKXA0E7d6sjmfwX2b5ckxzkuBKmUNvk6EZG60EjHZzVu9+LrXMqLOAJ7POm3XJQPXYi7sy6TZye63XWaoxDE+6/3bqIXIaMK1PtSkr0MZZTrmzUE6rnJVkJv+fDdMxQ5edNBtW7WMSajJoaKzOyFza74KCWPYbenpodvzUICDHmxm+OCstaaaY8PBhuNVnAmR37xjVRIDNDvDl8+a8L5j7EVuF3RpsotmdchiSqjtwk9GarxHQEGafVM5FArHNzzR5QtgeGSzTrmtmnzE/N+UB1Gwmzp97E7EReMZxRPlGfWc3vTMbG+9gDiRITVFjXFujGTly6qINlPDO1c+Ef1oPVOmnKB+o+bvHgNQ4ugusctzM+S3FvkbTctkCEzf41GWBmiHmOQWCybpCWbDS9trkHah98vqFotsWsXytKLhk8Z+BdpAO+ZDkYwdazET5QYRXyhrGI0db+qUkm83xeaCYo1/HwwGQLdDz9nEZ/8pGo+byXqXj0NrKdsd/OgFJLlLtKCFkTlkLQOwNyC+qSQgq9nA1NyB7XQN0mhg6TE24EdibZlgy0CFfJjFyOSGZ3//2bskdmyn68/ajzxH0zz5A9iq1JvTeEsLmetgFBFoKA5GfhLfj5poVg2g3uw+BttFnvRwtUHCROW7ZN/sfEEzLKKBvxGWK+V7sL5QjVycTCnjVzuAzqsb2G+GKd0gAlaa3ivlS6KrUj7//pfOEgSLilbsEsdQenCUQ0s7HOm4lv58vV3Sedjdjv2F7Dqw5WtLfV3ua/4zjND2r+os5JR3Io/4SDAlqJ42btCMwU+BB4I7gCfHqi2sWN0B6SoJ7suJ/f7BPg85T1+O4IZpxt393mkZl9qRGOR9yU0QdBB0YgTqDVJruj5N/eSqw8nxMozSIBeXEQrTgDPOtDUoSLNDlvmLVnrL8b/Gw4Mc8YglmRQbII3VMRgyLFlKJvdzSEM3zuhUg9qwUmbQZMv1X20FsRrMLQD0CREVbnqpn0up2jmnI8givmYfOa22lSGwnsodoSUU0ZzWRzOMxkbDHOHq9lI5sNmaxRI7RKFSUZJl+nyJpgQQNxvWidZZZr7IxgbcBSvcj9KFoVQcXUaYycJMWokyi6ZhLE8xyMO0YGGS6NIYpBSGN6yBe5Dox3IKVe63NgYOiM4CD3wf0no9ThPxERyOeKiKa/4JCIbO0846BUw333UOlk0tk34zMK2nFjtEUfTmFw3pt+Q7JHDMTzK1mCYVg5Lv2iCUE5J7BWCQBSJAQyEox0tlneVZ9M5rnX33UN9fmG8E2WwhFblGG3KBQ+o8zsnjsMBXqvL4/3y/eHX5e7ux/UND1rcS4FYKCc/WPqTezwXjJ5DOMZUpUYsBsMzGoMkc667ZDiO+wkhhFDxvPDmKcdRmzT7rCASmtaxqjfliwYTlplGcSyi7STTCK1tLG/UM/ZXAt6F4MY6HhV+shtIHDuK8Fk7ZBBLsr+R54usy2zH0L4q+6k4YiqVKa3BcLmz5SVAiu7j9SqRUDFNg0OdlPHPiKDXZi0N4Kx/V78BX6fffT8fL9cU4/VJA8LU5Ap5zyZsQlR0P2GGSbAs6em9/pKDfNmuarsyteeQE/p60x8NOzd0zhgjcbh8TtZxxngI5TiViRsFzYjz6wTbZI1D8WkGsKMHRKZ8YnZmp+GYpjKcUJGluXismBXNHEdoo4+zKf7e+/7ga5VSog0KMpDNas2NeWz18Pru0bf+FgcCRjrJ00Pcvg2jMuZAMjRKxkgr8OxapllooLo3i649wbNwAaBWZFngortSBt46cJ6oTYhTe7uGG49dZxalIJB0+8DvMLi5iA7m1SXjzdjZWg6AAcbmPemuXnkVHMiTuqC/TryPfxMEVuTTcuhtVFfi84OqScRpZpV24BoQRzb/YIMlaPCitQujOXzftUyNfrIWWoICLqmqiHmsjdDlq4QuRYEpXaSNcwBZHTPWRtflXoadaYgAGSAqR8QzfK7EI64XmeLrmOkZ8/GaB7016cXwVA6HNWeMQg/Y3q999Bk69o4x6Co6beJDhPtRJM1Q4izDn3WojKvernNCThwklkGbFvvybPuP/fPRifdgN579ksgwHpxjWGNklERZGiNaq4gES0sRMPNE0qmRcjZp+tjnE/Yr4r6Vxd6RmZvu+4rIzXqwYbx+9xAshSmSfA91L3kSCHLgAS802pxr9QmWY6e2cotPDGEAxatmY0kCcrAW/aZYMpPz+0h1PwUfNRcRz67y9opIMJZrNburU2trBirHNJkemFxci2RwxsMVtaANhUhA3MKyW4PH8EIBBmzVHAKMsy+7cY+eyxEk7K+YnQOEfMmfzlq7oV2iclbWqb8rrPXctIgE+uNHBa1PV7YwoY0DgUdZVcbgh9bW7gM42xvrkR2grELGmAUx6z+aETDkuW+hPhcXY17VnZ8WCS3t19eltenh+V6Q50SJzblE0ffqEg+myMRdlo2cx5NAnP/Z/pQJeZfviaZctY4JYC5zq5Nyx7Qpy3BAmaqWhgeYpPWaWuWKsSZ68vb5erzzfLz3/4iDg3BU/YN7315elheX19Eest1Oni416QcyltBMnj/2fZ9NyBWQUKhAdfiTwfp0TyBSG1A3LLRSTwyrCdEHVisuRhqNHpPqz/ydz6Xz4fgMIr1VXucWq+znhYo9/cMVTZijHzqlDO7mzPretQyDKSimxSVJwvR6j5dULeRMxpRg2vqw0F1GKo+6KL9ce8afUpMI0iRWod2a4eH0eTA75GOgwKuKN9XysaCto7m4u3N51F/S8ZiopKNgg0yNYPtcvnBYt3TwFm7MnBRIrpeOyP6fxflfELo+X0OHgctvXocSu5JNPGPn6yF+va6PL88KnLXDL7K1nrkL2Nek9zFMhNUxEQSPy+MoKEZ33+cgGoqNW0e8QQdGqbIVNN+DpwcdTkbjX+q/awARqS0gn7fMKaBuO18O3TUA70uINH3WZh7rq15n/Cs2BscSFiFfoaGh732MZoQYL4vd58/y5iQIYcWjwE1BJpA0nR5r41nQ7JPcfjduOfP/F4c5Ej+faYAACAASURBVMhQSowbZic/Q6sUowJJ6OnxV51vDEqyAAcQHqqc86fa8/ZFzhpiRwlF6R5xhFkbC2+4Z5H+yUBpBFSwcJ0BVVAHX+F8s+yqHj36DMt+QJQjkO6kFZ01BjyTNe93CtB45nHiPGMJ7itznzXGoDJRC6JXUgzjenZxoOxxXnGS2A/WM89V5wonUCUVVip9x8i9ubXNz+vbLz/rswR/SvqtZkGWDi/KTJ7SM6X+hmRbxo20PktIOoEME6BqPSrT5hp/+JGJJjyrOfBdCJLY4lO6j/VDdYjzyfujcZy6nUoWC8IaG/1uBjM4y2fm7szMuAY5SM2u6D2s8z2CNas0lnu0ffsmAlD2b3SHL65sBLAx2yfQqhqSoHFe6+Xl9XG5vHTmHOQwicnL4+Ny3hSUYh9wxh8+WDdWHQbULHGQGBcRYOQUSIHpAYF4MUdV6UMY/9FCmrRtuMoz3Isyy9NXnBzf48/ydIH/7Kv/Hr9zfB1kqi4g8/JhCIznv4soI9iWWuc0Hj0S1kMQaM+/+8rYSLP1xI4vtVI+d9airEbRo8RuPFclVpzDFHLP89PD0F5kM1hBYrM8P/66vD7VBHWMlQzoQcYmLx4go3JyyBQdn3tEWJxcDNCRGPnaPXbeYF4LR/IIELcslGxmsDc5RHNaQ183DmPgVX6OQ8+IIWoHqLEQDW9xzptr1ZCk5Vu09WTE/C6HGQPtFhjm2vnPPAeP1OkN08CgFmoeQ5ErERTUJ6HjYyWloSV64eG9hlFdF5mvGipNg3ZV5a+uPwoSOoLeToYQjxNQCkMTIiPQMQxskWzv0wGPqSXErD4MkOFmR8tu5Hb7hds3/IyViVSNV9Dr0MLlk7nnmmrTGqJjKFTfrzPB5xGMhBXqbN+QLLUjTU+gB1FIwFS/geHKGcGh8BnsywkFIvxtCBGDdnv7ScSZ9FByhtLv63Vw32JGgZGtolzjflXesBFcG3JVDF1Gd1G37sxyNcEDgSpzdsICrOuywCQnUYOcz8xnIo4g9UzumWsgY2dtcJDJhvK7zvJ5hl7LnLmI+yeI4H08M/oeES9XsEhZos0+TBAYpM372z2urK9aWRAzH4IFLjPkhc2gNzIM4wTR6PS6DOIAFTvFtbAX7z4RiNHb6z2qUVFMJYJpW+OsYgudvFxb2Jvnov7o3fLDlz8OqT1v7in/qb9qpqWhzgnVTjWpnIWsFb+DzdKsz3/6J30k90LgzeviynJzguhf3E8cCTqpCF3S4jLtWzvc2t8EnbHjFiAxevDjT/+0bPAdEq8/x0G+vlOSpWboKNkFXGqCoyZTITvZXQgz2VpxhpEFk8EpZmq/qGSIWug3R26/977+O6d/NiPWGzEOUhmtnGMc+HrZvc1+ynxGlBI6JXsKAvhwKDKXJqInfCSyT2YXMk6asPPZjiZt9NLMDiShbdGcdijpkHwsw+apCcmYcSqBIQnAbEzPl2tUJ9DdLeFdbWJd/IUYejgRro0ofyjgFwSmdS5VFW/c0h4sLdteX8v9pGE30KidNo7UeyObVYeqMlzXTsz6RRsyZIbcs6DVixLIlnycGY420GS0zgyB0lKPimNMfxiQivbfOzyamgZTdO4gHTVn2AeeFqGaM6qAQf23NvLIzPXxbMkQZ211Sqxp2YrYANwpSbqMpapIahJxgM2nELicVemqstaaJqJWFs9q9Hq6nMAr1+d98Dya3XuLSG8bicMWVKe5oHZwvFKjCmwYMlBk0lgTgpXeT8jP4ugMq71KAxah9GQdXqvzZffqgJDggfcOSBHm7f5VDFFF5bcf5WB5BbEJDBq1oO68uR72sp+hmluXAzP8qj952gUTSvJ6131TIpmZSVTBKNWQVbiUtEi2LwIhOr9NGtEb3MERTqyT8n6PvMPbk206QMY4+1lQ1kldlbXl37/+/a9ah667ymdIRrO+13vB95Fnn0HIQh9aC8fri0lkzn53y831nWqPsVs8AxAqEhxUmCJ4EGa/ppqEHNgIfPw+fYMpg/gcYPGdgcu2VWsP5JcEBrEPCTJY8becu9Yv6sC4hlAXYzlwKJ+FwhBn//rOYwB5PTzQ38rUGzL352X34pYy0I/0Oj69FCNaaJHr9WkD4bwkeGZYREpSYQt/+vyT+kNHe8zr/vldEBP9KSfEkBiGWRyezm/3vl8uyhGmdSOs1P9qdjg3/PGfulO1A54vO0j/zO0fZlONemZlqkRC6pOTHuo8OHGIgY3yyc68pjC4I5sahDtGuritQge+itWuXVpknZmQvR6YDWPxXAYOV1a6Wpb7r18FLwOPEG3rM9PgDo15U/P4isbNv+uhEshwrfuDIkYMzNXlbYqK+h4x82oDdpjh7Ji6q+8MBMafyS5gCee659pEcMFM0BjW8VQK+nt4+NVyV7U/Xl9NvrKOruFPIGTWtsMpMs61rm4sdqM02U1gaJzT+G5pekJC6NMUMofPdaWLpjOaWuQYAVYMy85EHOvb2kWyNlxv5OY65GrFlDm42+vpMgKvxwc0TGlpsbiz4feaSiFFlY/KTIh8M9fQn2FoOXR9fdpo9Ddj0tm/4U6OhLNQ1zO5rrCKRcpoI5G0z4odHvJLl2nj33luLB9kDzkGno9qeXPKBGtCcKT309f7thNioDmOBQ0zmSPOM0bUrGrXVsMsDnuXDGZ9AfmLfcZKbSQwAQw0e+RMTOK8uXRQA7i9afW5g61ZNdgY9fx39tqajIT9G2tdBLsExf5Y25K8RrZTpskauXZWut9ykDmDrqcZEudZs2dccy1Gb/XhxpEO4/1cNbcb19x0LaVD7b/5HKnFgdp/lTYQWCB4ti1aaoKJnZKHB7g9CkicbCnych19elW9z432vNWZb0HUII6SckO4hNaQ3xIpe/9zH13mgLP0kwt/nERLXwvkRRx7JqNgG7AtvBgLqAH1TCp5BE61iIRIZRqT5RYZ7zEHxyrtkJwUaiLH3Yag8/MfvlBm8DPms872B9cgJ9nARtAGIP0shlztCOlJtFOKI4zz+q9ApuNJ/yf+kOz0dIhzCDazLlrbpdirOEdBAZUyawpil1nDQJ8M6fSCmqQTRmKcaCLyfmg61HiQ8sT18lwPIRu99zAJjinDkHXXpI1hKIjIb0QqwGAAicjR1bXrODSCBNcWyCqRt7UNMcYeMyP40edIr3eN+fHz7Y4xWZJsbXOQ/j5nsL12aYfxKkkmPhuohQHY3DcamBl+HXYyMGBYax7Vg4On79T10NwLEFsyT2/Ugw4LQ4GjijIEyMchq3s7tIHNClqO244caVuGDC3WGFKtSykChemYCD5rNdanTnLaoDAO3Hv2TUgxcebcP31pqCjley42VnhhHayeYgZdN07jcB9iSFn/qXSCMVe7QuqvglMVGsk54XQJLmIoIiA/atQNmu7HMIYMB0mGlrqbdkz1selMNHECO0CeofV6YxP0HmnCF2EIB1KSc70taigIwYNo9V94EecrE/Vg3MYudbLfyFy9WZb3TKKodpzAiTk7w8lUBkN26ab4aker9ik74BOtWw0Lt0ML+zv1sQ4B14e5v7wcds4a71OQeEAR6E5ObJRx1PtaqlA1Haif0TFFhude6FB6iNfr64V+5V9RQtq/LbdVL6Vksd+/jFoodkVSga0WyxoGyTpqXYEcWG1oF2vv39FHXDZlvdkIYUjwJmysAirORUdHEpz0oKwTyvIMJHcYpmqVfUDLOEe8QnCD2zFr07PNx4HOPPvZIwjUC1qtteNdoFbhDETOMDb/7HX7rO4vvXy6hiUdaSYet6Tk6LTUgSySTZzTgEtLd7UfuP/qn3vmWBe2vBMl+SLr/8kg/d847EjhEZWFUxgNUX5TRrDVpSZzCkeTGXquXzIDLdkgDzZElhwM10Jmzx2JWTD5qOUAJQIvhOkpfLymSAjK/nAlp0OvFt/KtWVjY8huP96oN1CZahN+9ka1li0/30JMWIgSv8g4MUxV/WN12NikkZ+j9pLomt9JNtQdJPfv8VYm9/Bv262dWHqr+N0U7bXRtnuxUIUkEB3f3NSfPRDaWaRrLupsQIh4h/CC4RPrPe4UCfI+Lp2MBXIPr7DvLFHmPduVg9zf9Lq8vW0H7Z82D9YmRmo41ur5zWDiMPNiuKTEU2SQ7N+8N1FnbztJEKHJAtR3ds9uktfUCgQELGkF/Gqx9ClCkfrbZFbP+wrkhLQaAgx6XmjaSsLOMPw00G/KuhxslNg0LRU62l3daNasAoP5Pf69WdeFIGa6vyaQvHA+fivIkIA6Rijrk3WjIT+vTH3w2fHe5Wd2GhnJZlKK+u0WE5gYsKwpIiKTHI+OwiTIZqh9w9Nfwg/g2ji3wPZCUSD2iAHqGpaCz6rp2hkmMbBxDSQ8r99zO3HCnO1cf2yByCtlfNWrXevanbigywydv5i1M9ms1flAWvxcPa/wbYcN2YsbFbhabRoVBHj/lVrVclgevn1VBwH7BjSHwCXlnLBHs39h886SwZvWWaUm6virC8liUue7++En1ZO5fnEaCMVAxdiHNfOxr9Np4GCbNfuH5SxLyg4bp+BQQZbtZUoDNAMr664MHPsB4U1tJdKSZS950AVO1SgGyAJ7/63qvMj4fbWIfImSxH4NUmiDvccZf355cB/kyql/NnA8fUgcgkZSi3zfmojTUrrhIHnwrbH/v+ocj97fnK2dJiodBZ+MKNWOM051RK7AFkAAjiMmgaes+ync0heLSNj9We5VS9YEeabrXCbit3F58yii1jJBFCTYsA5+jLOagNfr5fv9r6bg16QCLjNjgxCn/vWXr8sf/viT4ZM26aKvUWqquc4cmn4dZzSNaIpF1eBW08jls3KPjh4PgnA61GN2XHrrZqMxBjZtJtuX7bJ/f5PRpv7ENXXyDt9Br5ai5ZWzOzJurVENjRYsKCHhC210IBWeIQbaEMl+ecfpRKii1TTiIMl8QkRgGkHqujmwCopKKGAwd5voeAxV+mjHoSdIq/7DOIUcJPrITG7xGuk6aRtgCLZqrYYscbLK4A4XghHNAX9TqwXGIxJjXOuEoGbtLhm0jHcRc1i73gIRlq2gpHKQadznXtJCw587i9uycjjSNw0s5uS8PH8XUQKj+eOnP8tI5fc4H4aNjVTw6uxIvl+fv3gGYV7JzJwt20GmYZ+f8Xk6KwfXgoRUkEWL1o+hdFtDAvgEeBUJ+MyP9TOsDfQ4W4PigOc1OTg5FmzI++Moc/2vITjVuU8dWHsCxrbEPdYS85ZT2r1KySYOiecaQgnBCIgR9UPZ4WSQc9MtDGB4/A5T/Ga5/ng3glvNcC0Cm1EqC3yf0zL28ro83f9a460MxXOupH70/Lx8+IjTdKvH6za9gZGenOuA7jNm+OvfflYLysfPOEgHYdpfV5dSUJM+tHRdXQd20FP1/nZG/dwmmoCDHERHRc3uqSZYRutX+/XDtR1fdQAkY/7bX/9dDGfq1XwvNsd/Zh8aws4esdPkOm17krETuHMmQad4ZR+En3L2un2Vg8wHnTo06asWtZ8sUocAY1LpK9MRjnr/TzPI/0JG+ZvM8eh3vZmBB3W9RzCOYZlktgPqKO294QQQHap+SDeLzpYN3pM6RhQt1HzaFrmvEZtNDMPGdo2hZwOkXYE2CyI419TmhglMSl/O4/ZlkISS2uNEMUwfP5tWruhXUzx8N/muEa0OgsbrmHqgaKxF1stibczVmsxz1km1rgWrMxQ4BfFuPLWm+wv1X1ETcKRm4+91XJbHOuQSWq4Nqw1HS0WT4DIbby9og1f6szRdgCyhHhgHMRllHJ51rCVTMdo9MJrvDZpTlk49Rz17k9kcko4OsRrZvR6d0af1ITIutZ8cmkFOaqpSYZKGVeoad+pBNez73ZJ5nmU3iRdqw6hzFVif/UV9Gik0qyJ5IVLrCiQ76lzlILO22r9jJBTG1iSEsGIT5Gp/1vvyZxnQIk1l/fLdtCNgsP7bv/73kmBz/d3QMUxHIOa9jFNYijNAA7HBQdoZc09pgcpet2H1fgw8zTrSUJ4WDkGsggSdPQb+lubqmDvKOSn5N82ptPHlczN2LOfQMobXY9ydxLNrYn1KKRlTlZqV+iW32+W1skc74nndskuVmYqxe2GZvlmyMrfBgaP7nue+MlzeX7YRiPG7d5ZM/u7Ln8fQhTS1x0atr5DtK1kCAnZxaM6X//d//p9izhLE8QywLR8/fTHB6sPN6Mu1XWHejj+D914srj//+vVnrSGBe35P+wmy0PpcalkKDlRf9ygvJxjmBAz0qngHsWk4yCjj8LzYINQ9sQ0//elfbPfE6P6uvcy6bcgM1xvxEtib3KNmYO7t8Pku3oMgShR/nhCvP3AtJAATUSKTx8dR60xAlPKOapBxkOG89MwjxqHXIk/7Io+e6O/85f1tu5zVwM//v/d65+9LAgxrkj/330zUl81keDUkFBYolHoN2pXvrGHDriKL3KJDIHaVoZT83xGwv88OkkUPJFUcuOpbYyDnmUmIhgWe3MzMn2lp0GBiTbY2Pi9q8ZWZqYoil9XyuGXzv7jx+9zMNlhUODA2GGwtviB1OqAIb67jiee5fuC61Ixi4AahZF9knFLkz6oGbgUS6uQJOaFqLVCl6wC85BtWxLsy3JNrfXp+tPqGhj37hfODRATNniguRlgz5tS7BCnIvaEZvhzwXKLqNf3dGYEzpW7c3TCvOx29i0MzVVmIex+za3r2lOkDzv5cF5LBrwzGdTYP88YBkz3OumQ53owUqAqFx2lNRR6xGdWvV9lVqd6sz214CAKenx+aDqxHCvEcaPTm/pNdOVOP47QDhmHqobCTVOXmczNkLdo8RQhimPivHJOOnAMRar/snV5Lk8FVb+S3Zf/E4GZrpxpRmAINnJsf//BnPXNBnUUg4tkSV4cx6tr+lId0lsy67iWWMNp1RPCabMKlWrPQBO0M4k6WilHXRdSUINXjId0RlLXhAXcfP9u4F+EtUVkyi85MD5Iy7ERtUGDWmaEUca3mc3IJBJuStRPb03uUZ2HRA2fGyZ5DYLP8yuQLWO+pJPFwkh+/6P7n7/szVE9cXM4hYVEvbBHpgEqZ5LEt+BHd3tynhhccwZ48bxCdlKi8B1nHr7/8rOdvFmwNHuBZb9YlKOAM0vGniYzcemyis0uvQYI+zbIpsYYImsCc9d4snemaMBTETr9LUFb3hY3x+00YUpDGvtNGYKC072m9EVd5WVYupYXFq9KZBCmceKTsxv4+e94/v5vmbAZXaNBHsEWl/jF6qfMNaFP9FyrA/aZGaBWC3vPoupYXajq57gLfGV90fr0s79uhl2mlk8LkJ92ppLhgR+5L1ccSYRyGM9UwnLbr7wnJ68tUc6uHFk1vQ42l7ydCTabYe8AtsnZStqkIKw9fxoIsichaD2wjiIWN5uHGlQk0iFfBSN3Vk9o9nj31oNabZ3BXg6I7hBoHGcFkHzSvZWotGLo8aD5nKHY0CLhDVImWc1jCtus1o+Uwp3E8vNoZWpH/VfJpvCyRVqw3wSWPnnovSXxvQPobRfp52y+bC8tc8Ts75swVLEmwwbil7EPX2ppBVh3Sotm97SG1Q0EqbPpWBtDhZfaoJsxbT/WUACHlpcosNUS42Lc63LVtu5Pk39Ghhbmp+yuoljYOEWiGYLgVfWIIHdmiEEPLh40KdRUPuy2yyBAugM3qvrI5msc1NLK33BOIVgLFfp7488gshCD4XIyePU0agYxhstAIsAj82gftEQEQm8zGU3t6fbHQAM99ZlAvPAUP5zW0p/25mMSDH/cIJ86jBetzrnc7Iyzu9T1XfDxKPLQCFZnLe8LnkhdEO/4NmI+F5HySdoRSoX1eLNuMCmM/0WyeLDbXemr38h2BiG1AuQejGCKb4YjOL9VC4UXxhBaa0cWgV6uHB6DzHHCQcXKjJscszyL/5Fry3QkI+BwCU4JSITMEDbIr5yMb1vqJIIOjdJ07tUf+TO2QjaTfrf5noQylWGMiXkm2oZJT+0Rn/OmxRq99Hpkan5eySNjlcY52CXawp3VpnrmCYwVLXhdl2iozWYIu7NWh1HXrdg+rFtF+s19+/fbzgF53JCnq7WSc2trjvEAYyu5g191lAKpg206AgFqQZt6Wne5n5+z7y33GcZaCwHETvZ53CBE1ysRG4LhZf7LKojx4DBdMKa/f+/dZC/DFzUhjOtH8vC6/O8lyMyIMMZJXEHBxjjJUsxxTam08FGVOo14RanjkkXbF/jORINTtwBo6mJUtxvBL13VZLd/Vq+PaDK9OhIgjSzTqaKjGPTF9QLBAHN5quazhv7/dYHV/JVacTcgmpt7CuCJqFhiq/XanyQOnVPsOGWswddVggvWPmjRwYC1/Du/TDp1VjLmjVprCMTqBbFx7cj3B7RUXJtxIdYfsiSzT+yhsOhqVBR2rRkd7wazbGBpxgOSInidnp6OalmTWZoaXFots9tQT9d4iZSQz+L3ACXiaFpLfkib8iZ5I7mn2yVhDohp6srWNY1w71DYzFcd4fAZrc/f5Bxuuc0O1Ic3ghAx5m7Xn2p9FB1wDM2TH81FEHGHrIu14f0yZv7BGo8HJtaGcAmHq480nExxWJrTlcxF+N5Iwg00IUAkIqbPJE5076/EZsR1QsFKFHUlQNtEB3huYfiJYq+Xwdj6DjLQi1XgnzloyDM6P+o9Va68cRYpgGMeqjdbgYteXo76T0XUz8EpNOo7y989dZqbWfqvexbCDdUZKBlDH5n0nnVyeVwg6CZRm98Bsteo2gt8PksHvdBLZFX3B1U+tqTdDkWmvMz/Sj0g9JuOXsMJvSX89COA65fja9CGu5a9/+Z+6h3/9t//DllrDCKjp+9vS+mVnCZrnfTBLLNP9qPVpYwh6wNcohi0HkYEw3XyXat3Ath+YZGPkA39CoPX3n/9qVFBzYXcl9G/nyxWtq2f+XUI4FtsQ0bRaPQSF17WDdgylokLtjhykajYF4Q3DUqo6U+7tH4+8mgzT7oPj/DwOxv8PZJlssv89maXwwPFBqd/FMbEC7287NXxrEzG3zObT/1UTXdUlK9KMgxg9jDiENqPQG8QTNMjmiOhjQPhMFhU6c80n0YNywb10KTXb7Xr5dv9tzHuLQ83mSx3GUFPdXzRf1X+5U+1Epe4BE8D4NMM4Gc9plJmFwiA9fPew0OhJejNYXq5nEjL0bUByyDYyaDoYvj5JRGm80oRbJIAlcoaNE1qt1CdMYnIt4vn1e8vQGIgNrOHZe5dXdwWpVm1Z7GI7SK3z5Y2MLVPrz+Uc+/ioKHA4+0ikzftlNCugi5PsesL5mRmp7J3qkx0Dhafx75nieMYSWqqApuqeIfXE6KOtGoWe/F5gJAVolUmmZimm4ON9Ocgvo48wA8I17ULOEzWbCW8yiBtWrNuBrvQcbKTcF0nAyPOOEHyHj/gd1ZhaJs2/0xLAf6UYc2VdT2pPEDQ2KCkx61TGAwKPa5B8H83rQirI7BmUUpkN2W3IIA4KnSUmc0vGnfOVfax49j1BTweSMO5m5Y7fKQfJdTl7dBBl0X+QAgK1VwU82V8ifB0ssN+D5vASEjyOM9pMWgJHq+xUeaaRvLgn7nLsw8XN9iAw/T4zMUU8D5UCqnWuIUIJ4rJn1OsNq1dzI5EttBSc2POMMIsoiDJ960/nZdYwxeAgG5XdF9SbVgfOLsESr7uSsFRCsSzLz3/79+Uv/9f/WP78v//b8uMf/jQIN645HtcbPYVo2jknJfalQc4c3Djz5vqMilzIzlLrFbEPnVQcGepRQOayTxtrsD4/atSbBwC4B3W2fUTxbjppJNY3VwRIm+Xqw63tWwWO3Ubnes4etw+yA4XODuJKMG4dOI2p8qZHfWT2RJ7KxZ06PD0lsw6rnmBmRc8Y4xD93ho6Z83M6lNKgVeOTwaUnqjrRVCslJGzBWqqt76BSQiAIDbWdixOK71psjkupZRBG8l0MucStaUAfEnzfTWyQp4giskhy8PoMCs1Qh6iIx9nIEBP6ELO6MfflAcyIYYplqxbKgeV7LBDormG3nLAPYapxganVuADORtfUzyfhsgkg34AJTeI2r3sLUa2xp8VbR1GoajSRXNXPfLMdRDBK/utGJvOSmkidsGelxmXwNVudwgEBdS929MisiwML6U3jb2AkZlqG8dIg21hNv+b2jvCAjx2bnaEfc27ocrPZ19bEZhU02hISNRVWqY9+tKaAfXhmvVWOybLw2UNfDHUwIGJGXlW/aOff2iBpLcA/9a1bhOU8BGp2UVecAQLyiqNYMBEJQJfV032INWUydpMv6+vbTumj8gQKSgiQPN8Uk2d373+BlYVIUhQp8/nGQLegn+dgYZtebruWTaNsWviBazJ+swQe/a6nEjBz6i/5LO0BwTjYvttyI3CTGYtDpIpJvodkZssUn7a0xyCTpiy/bEG2XFQ4N9XLbZdu/psaSviF8/cMgMaABS+38/6W9qK5jmc95N/62eb93F2Z1Bj3oVr5pYKHOdkeZWAOOeWV4Lg7uzFsC4bGDuW3ycYY89xv4wIC/Ela/L17/+hQPef//XfRr/yZrPSNCO+9/RZE4jaMTqw6nyRd8oM2wgoWPhB9fRqxwsrGrsKwfK15B6xNWFUc5dZ89U5k0weVfcF1u82Yq2sZDfkAjkeWZMIsndioh5hHCQQSKKEPJhAX9oYSlVnTeIfScrZyRWMOlWlQcbLkXX4VNv1yCD0DZkMkf/uUUeoxlYdQPoya8PL8Oi7LlomqZ2hWsSI/tkSBc/NwnH1MhVFOULOwKM0p0fvUpBljXTJwczG4ps1ob4OZij+4POBp1CJPzUOXFc+IxshPwPG4s92MiZ65CUnBIGnRIQDybzVlPhkDbw/jNIYqdNr6BuWdexTCUjaZh3T8ypfts/aqJ7RaKcDvRoIKesM6+77/Tf9280HqPmuw8TRD/p8TTCIUSeDxGD98OM/2Xm09gUZz5IDREr6NAAAIABJREFU7HWjmRFbP3VE/q2ZP+vDZ+RA9Npj/3OX3svvxdD2vRmnMta+4KtOvlA9syTp+neTpdlw7dVbSjSczMADlSuAO1uW7W63PNwjXP5lDB8ODGSSj6NvMWpfPPBY57X2i5iEO8TDPWdSa6dRP4ZbZQSAIluwwXuMAEDEWul7dQ6KNHVZtgJEQRBvye/Rd4sB8yCktKkYhgzU2gOXOBcNRB9QsZnliOMjEIDjzf0JRlOW5GHWWetkLgpEOFMtsOFncvqS96uhzTgsDQqeqEr2Ft/V645dzCAOJGvu77f9yJ7kOWxfneUcVmRAlvAEVaDdqn/+aR3SZ3MGsz2AHvtDZ8C1RewR5Q3gd64JG8MUGAJNd7Y5QFLdsUTTybxdz17pWbHfuQ8cYrJnIQiCb9dilI7zStmhfgcnif35cH1X9UzsM8Gw+xK7M+4Jhfe9iZBC9AoCH72NhUxlXdGapv+Zl7SqaSup/aQ1h3fxbMUc6uHUfflskqeQ/HL2uI7NYafyk5BBBVkzi859djsrko6M52pisalHJeKNg1RhVWNkzRzdnPkBSJllwKbbZfuMRJUZRYm/1fsyRmd1SLWbnfqz2jvIIDwBm0xC/Y1J1ytiPL9gNl5pWZbzPhrgHO1xTZVObWKqK3hDOprevmCsnGlmODAPRGQViDaiF7vfK7XF9PN4088WjrCjkhm6h8fRkbMnz3HzwUck3Nll/iw1kJpa7plzcyhw6oNxqLkHG7ppjLgGMrs0ksf5zSkjUzIrNS0TctwLJ+d3mJMPsEisdEbr9BqNCDEXl+pxZBN+/PR5efz+TfAcfY7b7VQe6QYnT97QG+N+Vkez/XJvyZhixBzAZRpsg6pLnu0YofC39LWZB8DENFP1a8JMQY9RaUr9eWRmcrKz8d0wu1mgPWvRYNjmdAJHsh70unpQNSFsRcz1/A3Luf7JuJ6n7/TSelqCyCs1uHY6B2pvkwAlabaC0HLgOyuvZ2OMc+tM1Kz3MG7FMNbzeT8s1xJvKHIPmW9jfL9VRsdnqL2zBYw9CDvgrEuHlwVC/IB/lwwe/WlrM7zzigh4N96G6khJ6GkDsSCLsk1RrbMPYBwcA39P5AbjIB0wHxP4cKiDpSmzYwfY92vOU2DBXFPshxjSuhCPHZMC0qrarHAgIiwd6yR3pzL2aNmtyMPRBpWyj9ZNmdXL8nD/dbAy7dwy9N3Bztli+9VLLE/0aZeDiF1JDTbfT7CRgICgRfXi87WGJPBzskiLo1CzzODlZbkUx2C+vD527N0BwdoIxM3gho608HMcdyZyvL5sJW0XUhHB/HfJ8L2pXqn9e3Yu5nYvRfHztxe3//xweyOtWiYg6XxwdtbOxmPPc160bmSQMTipLcg4V31CdZCaxxj6elkce9+eAZamoK/0fGHOJC8yQBupaZTlUPSeqerhN1sgmR41qNmJFHvkqbe1KIK/G2aBOei2iPe3/XLG5HIewM4RhuXWpqQUPxOdXvj51AFNNsgGwtBx/9lcitxKEqw/6BieXIuMZXLj/X55YK7eYJxdHa0FUW/PIFWDlDBAwU66BkeXaazu1GxtgOrXTPavFpUqWndnJqddvT/E2hz+/rm+/mITrulxzJzKZXk9mGmWsTqCk1QLWZbtm+EePZvFwQZQKdnJy4Pfk5cOdebg1exG/u3z58+qYxp6dKtEXr0mlLXuw5RjXNIq4j08W0cUZMA8zEGqfZDPTftYxve8029XxjFZfn/G6a9y5qAnMKL/OEv391W0/vIsIpOgsPP1coNmKnDTtlSN3mZ9DhWQ/TtEpcNyf3+/3N2hLFQ9m02k2ve8Wq57Hb0Mb4Iz/ovgdtSKsj+VHZRSkmUFrUaSgHGcr9rEOHV8oNm5CFc4uIQcIuSq1lX776Tnc5DUJFPXlVQgO9k56lnrQ/3EBxpRxKPfC3D8xvPlbXFfobMmpHaOtpsdY2XFnAnsEDWoGOOOSHT4OmctZyLvS+Z+ytdITVFnQHKX2DHCl9Xyii2TypIJZWQ62VedqJP7HvauYGM+U73XsJxL/s7n47Bs954vyr4DbeDHOBWySeBNqdJsa+xWJRfYvec6r+p80Fqyfmbe8lKZQESbnbJQgjzWzb2uiK7/h7I7MleCFPaC22oQACmEiWBIijaGenOm4wtU2iqkLHsuzp0EJc9dJCzqjqBEBIDVzsHcx1H0FvcEuzlrjvpiIQvr5fLicvl0ezN8x2iVW5v0F4JRzgtltrP7p2/vo1DPRAWcSzmfFLA5/J2J6X25Vs2HTYlPUuTbHGHPqE4JNkd/J0we2Se5sQe2ZmFyoGNovIH2y/nFlTPLprVJXVK1pjF/EgjElHBTyyejdEJtifBcHxvft0f09sWKOnxfDVjuUZA/wyLH+b1klzNdtxHLAXV2Oet1UcmJYwvB4u2ASgkr4w0EYhZdSG1esrIkUZWp5IHHIPA++iIzfSLkgsC+x2ak1qaIQmxCqb20qeXfHr+rrpSJ3TwLhIK5Du4r++Z1iwC3p7yj2hEmW9ZE2UAhAspoYU7efVLzsoxLInoUMRiRVQSUOIT02HWHlfXXQWziz/m5942hy66Ywr8b/vP/p7GcGcN0zhak9yOZwV4cpA27UYJkQQmmTHz4Rev54ebzcimiDzCyNU3ph2RdNO1j97zQ2KwpC4s1WofQuK7fkOQwKJVQp87bn2s34qmvHBG1+JxWZuU6DZ+D2tBCsVq2Ty+jzN+Dkhg7G0T68CpQ3TOmyhmbModaymTYcQIOAi2PpvcifF3X4jW10R/ZW51fj7aaWeb7ugS4G4+Ak6Pfq+eV85drwual3ugMd/YV5yz6HE1S0RiVJhk8i1CIOV9+HSFvtX14U4kHQa1TNTfNtIyW6X7A26OntGTmpoSiFyI7k+fNPgBqZ/3osRT6wZD5mu1omP15CG8kmJcgwsvcz1nvJAj5IkpXK7WyuccQx6PWmSLQuC/cxJnoLIMeAVnSW+i9bgcV1EsQ7mIni922/FsFMkmx1usxK5XPCOSb9g4cFnaA1bj4YNSSLY89//79F603d0dbFQGX56dO6Tr+8ebmZvn0+cuybJ+HQIl9Gs7WQZOCyeIJhNA0HKQG9GKYapOxuXzDpf84xpIUe4xNAsOgYC3VBei9oc5RA24djdKLZsapIQHqhO7RGSK1lhiRs/FhONYKPXaO/k45QzlTkcZn9Hhk9b29iIwx0lHA65nJLGC3nq3qXcqAWxEA3JxWrL8ZouYe8plZYCfPlhGTgyhjwcKz+ZKlSme14BA2OrCVsv4ST2bDSY6tNlWccWfShejSI+HhkNOfeH3nfrmSpuLZCb7VYfeaznpZCWDX6CQcFD1HT6/PYpdiNPkuiuHWa80AWa8P63bDkNMF8QSCDEedPsgei5Tv5BAwpBRGXHeOgV1ymPoeOM0mtck7lya9d40U4IjVvWumxtepAnVQTc57LvuvQ6bJJGIs5Rwruzzabs1B5l5GC4vUXB5Gpk8WYfaisyhlPzhN1XmePTz49mq5hBGrD1stEBAS6vfyx7K1sRyQUQVMcWYRrMi1Zu2zBCqZFAPQxq0csBye58RmxBvBR9pYRJArx9LXAUMb9IOLH+0PIlyR0ZohbfWacgQlAcae7GjRhK+NnvB37dNyfIJCa46hWn3GPuBZ2mF3eHbu9SoP1d5PjZT7cNuMUY7+SgBtBz86G7z/i4GqzJ1zozIRwbORs0CsCQ5iL9K2kYALAqT2/NyetncwhW+BBpFivCqWO7XOKYWZVgkJXawvNBrq6eFBTNfLzZ0da/Vl5zq8B/wZ+mZlZhP5SJGM5wnRCRSEMxu1GZ3fm4/L5y923Frf0a+bVv0ptBJt6lHPRZ5RE2/ul+sPt9ZpXiCtPTph0VzGgmF1eRUybIop//S47IQW2jma+LdS/VHcDf13LX1rJoC8ZRSWEgzUmbjfIne2dr7hICUUUBcS9Q1FhOhh1mY7LrBHPWLO0mLxiBjP2YxNVijGjf+6BulH//6OI54MPGtwOXP0e/3FiuTEoJuF1Gx4fgeSTjecNtSOBL0B4yCrCVVz6qyqEmeQqOiMGmxF9YEcwyyUoy/Vke5cs4l5iq1EMb5f0XOkp2pUVg7c69PD8lyakvwsWRKN9dRTVNvacq2lxDOOjdcmz6hnvUzHAEqLk+5OMgop/cBn7RQpF2PU1wwlveDxyua2r68id0QPFaOHI0T+K8+5QzNSTlkOy+PD47JZX1nzEUhnRbZRGpXFbry7Q8HFo3wMFc1xWlnv0wJ6N/L5/n4/gkyaOkb2RGp3WUNb2mMClLKnphPq98LitLJQ/o1Dbrk8G/6eVeZ78lnZ12I372A4T/WmgSvW/fP86a/EsE34zQab6S525rOOfXhxzYxriFNw9jMVS+L4ct9jrRQ2HL83mZXOIAL+pQB16rhkiNNnWFCon4X3odZ8MdGMoyjHA9QlG+F9bX2NGsS8THm97FM9ZyEJbiHIfo/Ige9jZnphTGr/NuJP31thr/azfPq8sr96lhxuQdYuxCIZ5HKQrglatAQHycX7PhE4/62kZ/p4RcI5i0zLHJWm9TyzCAPZI8/K+83iCDS/9zaV7DMH3Yh+byXJBtiHnnHWre+DwzIl75JBDruarF3P703tRlwCkDsvHHy0TNPqoc9eEDNfitlKqaZg9IJazWqlNWUlkhF2Gbk37gu7S0uYFaJoZbmxs3+a9UiGUXPfPBNIOhY+YITb+bJ/qylOtYkgKt5+YHACFTzrB0vNqAbHd7vBdfYAXn2QgmoKvw9cACMts7Pw+g4vvJHtQKZ6CzUHO4npyPygnCXqz+pXJJOsqdUnTfaOtEwzl0OCgMNMuVKzocYgdhI6eye9S3z++dpyYfMa0kh/TESgv5GMMhHQbmtIQOm15kbOdoAcxtyzIqSmDpJNNh2yGWP5OyALGXlYdn1AqzZXNcGmlywM0j0stHLioxakSBhnNDNdDsGcgG4WI6+ZxXoTPT0+SnwaqMJN2pNhyLP0bLrdGKQ6VEgKAUDVhhrj+SWtCvTCeeirjFxJVcWgOMJ3Xxf/TubJoaOW4UzPBCBF52LL3Wg0lnZX073NQXfUOwOhrHlqBjGkiV496eNCE1Ac4dWUh0FamDWKGE2kqM43xzJyGsVVdcVka91xzu+d2WSn7qckMeGsVjbA6GyuFub1oQTkvWBWaRSDnMX5ObkHzELToCBeJzNPsx5kiYj5Bx708GSygjncthv9rFccqZx+ja/Sv0ltx2XBcaZK2zRoSBr/I1rezwEBTeD5/QEUYZI9jIhkpJ5O17I6oAzE/U3IV4TAUs/hrKRPl2uNwSXT32ycAZzBem1QAueDNZsB/uyfxFFHpzj7IM/094Kx2Ja0UZ3W9Y+CzWqHW6GupGdtDdYQGbvTpc/H2XtlW5VBkqlbonC1nF9eS0x7Sjh6rBjfaVWYY6ED26toSzv4273gLG0fCMbpAeQ6NArt4F5WwaID1K3nfnAywXWwR2PfsAkh+NBSxr79w5/+pc59sbdrYk8CwJR2nOTYHlC+Ekm0oE1sIA6dz//0008eTaWgYytRANdWb5Zfvn2VIIqyc1pWDlYowjeEL8a63H5gWPfH5SI6sSuCMNsfPtf11Nk/CrKpEkr5w7NvD1/f5ZBkeI0NJ7tikWO0pOyhB2/GD3h6xJZxkNmXiqZaFteJOR1q7Qe0jrmM2dBiLOJB8HVqe1pYru/6Ztm9+tAFPqHm0A9qr+nlz4747MyngYsC/SQG8G+B2FKHjRNDIWOy7Fwj0UjXYrh2XF/Uh6p9UWNSLakmcNsAz++k51JU7RsX15P9uQfJETLKOIZt5++lhhFIKBstTLyeRUY4wEZ1UtNDXLBxps5mqawYuG+//KJNc3kDhdtyc3//218M+dBw/bZTI/krWWahAHKCqht4cKwdJNf9VoOe94I8+E7uN5FjNzyJ6vP88szi4G0U53pk7zmb6gGDYZtJyHHRLlCrD2yy10kiST1x1DOSWTLDsulJ+r6MqHSHzZ8HG7L+IU7qXVJoVS5Yu91gOjAbOI/FcvCGsIJYdavfzvBUdliksDjMGOFZ//F39bOgoLAME8YTB6kBvhhcWKFcn2Z2mnFp3U4bNO+D7RAX5/cCSRoma/XEZUKVPJcEggR3Lj/YSVKLFtxd5zM2IuWErGV3gl77BEFGvSwDN0ltfd+kDOE+OrfFZF343FPuQ6BcOZlCPEbZpD44maQYsmdrJa+RtlTWvbKNwEH2gJffM+HXzzj9lPQAExgo2FtfLB8+/iAIM+9jjSIozjW5FxJDb7vlLFE7Qc/p/tuvy/nKDGSILxGj53nqew92nGoRKseV2nkCJOlLI9T+Mu1nHB61dT7nf/tv/92aqEIPAqta1zUBY84uk0f4vvv7X7TEXEvuL612BAVh10Iour//OqZu/P3rzxIz0B5xejZ6N0vNVkHHH/7wz0Is7DQJOrajFXAQhRpBZ5TMFBhsFivpSFyhH24f9lEcd8256mlWY9lsSFlJkGfmqAPewPnfbmTGBZ0vbzXXbkKTjoCSbWYxjzM4X58YaBuzpRyxmoFHhgrrNRGBH8SsFTpS9sER/FA9NLlGHkQyhN9mDCVnRgRdhyKHNdd4CiFI5KD6pBKAcD1bzQR003gOa9ifXIPHEnmyQpxjDjjZm7Jon/7lrFHUO8mgO8cc+l/+/tdyRlPxv2fcXtvsAfRmHY1jRJ6fmS25Xs4uTKt/ePwmcsmnH36a9/Bq9aHASVF8YV/uqGENSND1He6NyC5zLtOwnSJ/1ibtEo5g6yhUBpz98I8IYfw7z6U7XS9dK1hmcXPMao+k70zOp9Wj2HuqI7eRRYYkZwtPz8rssKY2rfc5DtlzQEFiJH/V4GXu1cHBbEnivGl82goJMZuAHkCw19Qk38g7uc+cFb4jPbI2BNRB7bB6QMaf3U95sbwVwtLXDUPZyVsOVIuM0sQ9xvNZSqO0tdt01aaBHMATSN2YQOuEWOUzaqUmG1M/PJARoO+USHKObfQdmGVfJRA5tiEOVkamXNdwlHHDRN0mG6UE4P7RvHoWpz1f4gGROMxw7Thc74G1xi8l4JbNItiEff9uJaTza49/86gvLIPXMv2LgRn5WewI46GuaWNQ/6frtjjIfA97APY57RB8zoePrmvqGZeDHD3euk/3neLouk2OI+O6cbqI1UO2y1r2+5rQLud4ltKATWGkmpzj4QY4YZixXJMQrnKO833ny/eHe8tYljRl0MpkuBjKu4+fltvbO7HXXVf2muIo9f7V7BTQni9fYsF4xB3Wy9nzy+s7RVr1D5VSiCeUJ5IOfFGqEWzcorZzSJi3l9dxBOmfZpP1A3YEMeg9xqt9IGbd5LcGXCZvkC0cYeoXG2481eT93VaBMX3b1HmTbqYWYYxzZ8blGl0HrWgfYkrUYVo9JIZgHhYXioGmszqaKuL5M8MYCqlHM7E+3zVEy2ExYYFeOHrfAgdHeS/5r5xHvewU6dPkoAAh9yBipWiLz/3DH/9lsN7yu2QITP4Oqyv1VIIPivJS1rkkk3X9VrqrVzeqG8b4ctiU6TAkuOTNZNDU9nFeyhY8Azce//jjn5brDx5zlH2intOhcuRpFF5bw/mnAU/gxxzIsiAmga0g4zhzTMyWvdVr6tMwpk3DbNc4yFkDtGOdAZXr2qcEHgVKBQ2mNhknewzd5dml0TwQrINRGszZKpOFirzYdxG+HXi5wVvC+SV6r2ygxKg53L4+m9V+3XEYaUvgmeFkXCv0eYeVSvZCHTzPgNqanFGVRzQwuAJbrsFBohNCpimM9c70mAncjD0tc1UsTAWVxZqm9sn/ihunMx60prdfxK6MjLnOVw+CctbjOHNdQOsdxTkiYdXh6D2vgXbH1Bk56qqfFmqm/aS+bWcVsjs6G0ZlpGHdGciD4FNfGHV4girO/u3NshDIbAKBZl3tJD22biuSC8QWlL5u7z6q/i6t01W1ae0tbs8r54i/Pz5/V/8xw5CRd0PHjzWRCIFgYb+kvFOBYVjQORvKTL9/k7Rl5ir6XNWUHm/BllWbfo/yDms6oOOVBfvZY5pqdHWpPYnTpAa5UdtKCb/UfbC/LaL+4FJMtcUwCefu7pP79uWQHVABd8fe6jkmyNK5JYAMosHsyM1y9vjw+u491SERY/WOZIcZ1ReAVwfyOFcTwiTU+JDYsM2DPWz4+EMnkfiwOhuMofTVeAySM6AaD1XGIL2LwFSd0Zgv6N8dVmIOWK6tS0zlmhNlekO0zHiozc965SDfqHF71lsZGszFD1EB6WJ6s6iIXBqngUZ7lKr7F/Rqw4tCzcVmJT3S6H8S7fues0q+6x6I9Eg4RpnDAOtUKjUnaiH8fWTCK6vo2/CVM6yZj/yMa+LaoHbnoOW7+7NXn92L22S2O5NuiO5oKOYg/qjrMESd3/c6hjRjglXPjPVMpEnrrMt9WS7kZw2604zxHNdXzfs92p/GyqfYJKEKcKrfKw76KPMsSBS9yP7zIAn9DBzt7QpC/dR8j4HdRqCUvVfFEPZOWMCa4H6U7UvGyZ+WQKvQC8uulVRcMRV5X7I3kdAq6mL81uXG/bmRdpQcW/1eEA8zV/my4hcIhXWtTMSLqpHKFsimzADa+9LQWvag2YJvpuq3tgzfkIk+2c99jmTWOWc974sNOF4L195Pn/vL9+9S5FpLdq4Tmgxvi22r3yPg8v6wqlW+Zf73bbdfVHNskClPRQRlhLJrMPSwUYxQi9A3qyzkyIScEObE6ry6Wc4316U/28UoZmDNtf/y818l1EFfogPqmWl7p22sqAMTuDEKA5nnuvhdsj1GnyVwyVqevrfvORwkREB+j5dIhgcEaPhy/oxv8JQV1mS73avOiJ0kWwxZElLf7Z0/BzY3e+vpyT3kIfop21vbWSpIONiJqt9T7TIMUf5cJ8zOOOc8kxcTtPKm1xekHP15TNfhkpHCpCVFGaQK+nXIFHnWQ2YcjDcOD84PmmGTxtyLNFKwauBYWI07GcZSu6iV10EJrNmqgD5Ac0J1b+jv0JnS9VK56Qbn8soPxNCJoayRbVCP0EZ3JBKGpOuKNsyBYDqF2w6tUH429hDudpuAJ2Ur9jyiCMsBFF1eEJRGxSQycVYiJ6yMbcKFRHDZtKGym/DrOXlEoDnA6KtCcqBGsd066/ltwPFb+SR+/+n7/XL3w5d6frOwT5QlVpp8z6UzZgbbasMd5Az5fQIWnCxyaMpWSmIMR9VhzDgtr+9GGy3KPijq//CHPw9IHyJYjMo0NzPr55m59jb75fy8036Ew6gaTg3cJSPqgVM3ssffZYNmiPM4IzQZas4t5H2dActvkIEwYueUvcp7u9Pr/YfcSyB2G2xnkr/HerUDZegsjfA8cwdPQg7KyHVHkMxYUfYw1Ga38v5MQ+nZZPbbarkckXyyBSm9VDBGPUdrLmSknr9GI7m31OhDiU6oXQt1rSL6tAAGwxNoUiQuzmVda4dp5XAryc65zf4IC9WOgMymzRRsZC/uM2SM2Ag/b3+wHCTM0dJldQvVMfN37rP0OnO/v4Xou/C4Ajk5R9uIDMqO4wskz17QJAw5YUvhZd+wh7k/3WPVFKc4iIGobgfJov72H/+PROPJvghMrXdcKEcNSw9ikrWMjZW9q5FT5jvYYUCOjFhICJNZy47s4CDpY/54hz3ukDskveIhlMAKiQ32AGd0fXurdh/pV9PDSdvI7Y0Yt5yTrz//VeOvTBTyBI9k46BeefbsA9aA53B9vfFQZSEZ9i0J8FLOUKxc47/UgQF7dfBwUhdeL2fb/e5dhJFipQ5PC4vtvPp7VPA4qMYn+q4i00SBQK7a4cOID2jld2o9vUg9ozYfMmoidm6zZ7KTXlJA7ZJJGF9lHiU1x0LwuTI+GmqAcoWFe/O5PfLhHWDrbA4egj67FCZCyPH9OmpOgV4GoUVjvfm604RVIC7ST3oQ+2gpPpss0UxNZ6g9G8x68fWMFsrDhhRBI3+GviZAMZQ8FVFYBw4Wv4sDJ8KcxCYfEx8OEwnWy4ZStscc7XaKxOKAgTni9BJcSEYPqTlpiHqUFEwy9EYjisC1cl2QeDbn59r801HN2rB/Fghoshx7Np/fI2iIAkv20cxE0+JhUpbnTR472lPkYbd7HELnaXLm8yASSVGp0dS1FRyja4B0z15OM6ZO3sozDnzrezlhz5bjm2doZodAnHrebjQ7Csb4rOxBOchGlhMjVqo9PNfZYN8FE0wXcd9Y+jH5mjz78AIcqFIuMISN4+ytRvpu+R+psM+YJ0H32iOLRuZY9+ssdAqTK5NdHBj63gzX8d9k54HzMIy/zVTtxLqDNDGu4bw1ISfM9V4Hz5/jICU2fvBQbfpXEwTZ4U7hc5213VbwYa4zgQDvDSszc0spUYHWMUsy96oguJyj9KeFqhhNmUGaWcKsk0U63pa///XfdbbJyKSIIwTCOsjSdGm2Jc8165a5jkZ+qrZXwxaoBXaBlLS75OHyd5AlOAmDbKN6ZgV/JZaQBAEuQZCtOGI+I4xjO/8LfRaMVu45ZMmgl9RZHQC5zYo9CDxrCUF0ajeq1ctplvhFMk43Ns0EYbQPKenzNadWffb88vyeiCy06jiQubtxXq5B0jtiz+woQfAIXrpwh3yBachVLxHsCjTLIQhEiGGcxfukvD2K5Ia4QZOCisVatNxkFKKca6OYxRU2pyANqNMKth3ZGjJAhSbjkupeCl83+/F4XIoMFVHgerasZF3STOr+UffX8OqbjzpNoGL+DdgxDzywI4aAqI/1fbz/JsaV4ITXZ0WEaBR62oazY9o2gCJ+/INJMs7SQkao2Xi0Y5Qx4DozxgiHx/s7AUvOV/UJWhZMs/dsNG9SGGQ6OM/oglaEfeYpJbBZmQMoseHvv2r9P/9Axuksj/tNBsy/3UHMaaO0bMgnQer3DP0xYcwGJXtUo5xq4kfEpx0gTXUMZcZFhPFghvkMAAAgAElEQVRnHTeA25Caaj6DNhsU7p/aTqYR5Nn3rJGf9WffjY7roOeKjuME/H4bPa03ou2FfMQ4TQTGhCDf72TKdqfcz2u//kCKanlpsNq8BzPOBywtFMmGFQayapxVE7SB9PpoyLHaFzBGszfR9V4W2wiLHXUpDhVy4tBi1i5jKHXuZA9mtG+Hr1x4PO+UJrg2+gLz7GJ8e70xwaGFHU4kLQsBgHymuZdDmSfSk0E2xmqNsovgw4FgOKjnfOFkgDpp5sexZV/EsXfhAX5HalNlkP3cSBYvRXTx754ruAPNSfDsEgt2xPKNzvYz5Njkt7RRpZ4bu+MWPq9D7EWSDgJJzsjVFdmnIeenB49gs01zzRsU4vrD1QjGWGOg3cuL6+VG2aPPDc8TnoIQ/CKdSS5us1meHsyHwOnRvsTn/vqVwcd7QatxlNm/9EeGVBVHmvXzHnU7DyWDj5qG4z3tve0A9grUbTyz6OT63A7xlFYDj784+/5w/77RJOVJO4/R8qJE3d44/Orcc8u04QryzIgZPzAfEqAZXoEOoff7ZajCG8Abf0RpbeMl2olTSzJqBzYVKvh9y7sVmYjJCPWQJAO1mmm4jY91ikwkAEqwUknPAH+PFXmapSQ9jzNUi4kiNjvI6bCcucQAHkG5yd5Ug/WavEGjViBiDQsYX/xbJJgMN5FpklF+H6oWabRHuiubyRGm4QxN3GCjVHSazZdDJJq/muEvFV+hHXl5aeo+sLngRP3MJJy95NG2iqo/3qC5Sob4LDgEZirX0AcTA8Py3fipQEwufdtB9uvxnrATzD4YqktlFMJOTZSeg3CaycfIpqXD+3nWhOQwISOUwLep6565x3ent2qUEJrQ/EAqTuDX7G+Tg0wkS1Zv9RgMGr1nBDzTKce4O3o1jGaJRGcOndUc58V3xcl0p4khm2QSRh074w3iEOeRMzv6NldXMvQJvOyokyU6M01PcidNJUAwTj8nq/gRF3NHLEA7SMUGdQbdrxnk0jYh2ZRZ6jOgnT/3jNO84oROHWTgUHMLp6P1NZWgQflOw80muGUfKSmgPYOrBuFa+zwRHPDasedfqIF919/ZN/SQDwENCGrUG3nq73bEfd0Yv0R2yrVtNmv1K+MQRL6qtWNKVp5t/vteZD4/+6wRSJmJL8o0y/6GGyDIuwTTk6172LWZzEDaiBlk2kfvJsD5ZDB42sG69ixnO20jeSbpdcQmRIQeRO3xyUMgHNjfKIim/SRBIagUe13J1mERWcdrG2jfa5h7pYzlIHittaOPHOc+dGGvrngK+gz3PJ5XTde9oXxvbOaEYs2lOfv+8O3dUaKPUO3O0SQ9dqCYgf5b2ghyOF2gt+xUDJXo2pojGEijFHhO4HtnoXPjdhjUmLhhxxg6Dmfvh+q/q4O1MkyqP5cG67gH1dHqkFZNLYXfTqqIM4zzy4HtBmjQoAvHjiHI5+R3Q3ro/aD9Hvk9ar0UiosZflS/3dA/VZF8yAE5ADBCewYVSS8ck3S5qa+U41I99NLZuzO44zpG1pcIk3oAnoy2Ej3raqtxIO+Gchh2fHdkx6zyYqo46/f6ul2en+4Xgi85n1IDAYBwJjWVNfx858QPf4afezcmedZp7O0G0gfGTrzXQJM9+pkeT+HQ97BHG+wWVqJqEtWLG2OS7/dB856djmH+LD/frK8HU69K1uN3cLz/qAXF2bfrrrlX0JZka8nMTuuWvUaaa4URqGfWmCXcD/Uf6tjWxpyw42F/TKzhu0IQyp9Ps1dKDdTp5zmZovB9zXzdTmaz7gmA/Nmln+ptdgSHdmSIrES1MWDE9RTwzznvzGjKELEhupZi9nId47nqmgiMpojGPN+cv7Un+MEmXW+W570hXfZcxuFxfZQStGfrII/WjiQOpVY14H0cZgT+tZ9svNnXIdvoyRT6cXwWyHBNxAl5KbaZc7hmxFyxVmUDmIRBwFz9yEEGdO5XxTatmumqVIhmnyACAW4Nydl0Fj0hXz/bObvV5H8jCPuqTcfuZS8rSFmXWIEklabPCFHOkOmlWjU4c+jdOvN0W0u4JawpDpr/yzGCSlVZLeconxU+y/mV6+bJbHs71OXKvdnlIL3QfgXScJZiwz+23iA/xAgcQXW1YDIgpT86B2XuBNtEhT2bNhGqjc6swWnxKjoeRkIkAZM1HDn5egWnlcF9O9Q4nsL2k7FhpFkAoj2ptWd6dT3owLCpdfDJya7SKB3H6YjD0NKEWWvK/Oghm+y74Pch8PA5abIV7Cx/joFPv05RujHqjMnRvVlKKQdTovIhN1WNRhH5IP94Tl82uaj8Y90m2y6OnPsADtzuD6pXbsj2OEwrt4isayByDAI/54B0Z+T18jBaXqpPHnYangzRh4HTvVYdg5pDNw1coG8HRsmEA1EZCndQ15nHXE+yXDJv5ip6jin1LNbRzjskmfH9oqBPzWHvxekAex2YZ3jU81h1rVMY1M/puO6T++O/XVDdiI2hoHwO2QY1Vt6nXODMxgjjGxJS/7xTh63zl5mJvtFWK+2w5Rxvxn3R90h2NEXPDGlrXS+uZaDs5DyNJ20m00KkSd+QcPRvMXBH9b/KjhLY5Bn3tcZJWgzc54X/BolxI/sUBOh7KI7E9fgIMNQd4SOhUVb/gqFQt1dJrJuyTrGj57O2vB/oCp+5fXvWkPUEw3EE7DXanaRPXOSYPBfDjpWpVZuHUIrSe+V+gK5pZOd1eXm13H3xpAycCPcvh4S/lMqZM9fIg8Yex24SEIFGJeuyHTxfVhvLPvazt96EQEkgxXObCjN5rplt61KEx+DlMzq6Fh4HSJYycuO6I5AEGia4ce/tm5R0mLuLTSaT5p74fDPa0zPsFD/nxEzbKDN5L+t712SdJjx64PzsrY8diW3ismqIzeB1jOSO8AJ/iO0gg+SzkkUmImYhoq0ngwAz7USzcUaHrqcoB9Uh95QPC5/PlJ+I1T2I00DnxntPUm7GavkTGukPZCge1GftgCokMwQ12y9nILONII20KW5zHYqm22DjsiV6iPybdQL3ihyBgrLhrz6QLc32kxg4ft91AKsCGa4wPDDxfhvjONkQn7IBkvUoeFBdyIIIPRr3M5vQcAyLD7Ul4SBlZBJmZjx2kYJZ/0nkvloeaVM5UtU4LL/+Yikp9S6JRj2JQMlaRNIpubKMZlLkqiL6Ybm7/Xwk1NDvpVPgk0n2wCsRdxdlSG9o712dxsgZWK8nG6lwXalnYIasE0G7Vt2zQt6fs4CR9KQA12N+z4kmgLHj9oSAZFzdkMzrmIFgAhj+LfJ/IZlI37SukwyD5xHjl30+UKAySuED6LtOapCB3cb5q9LIcDpqD/G1JSgiQzJaOkeR9ay1G91+xnP/GD0MmzPk416J4zqzz29+NrKEKmFgXLvQQL43zyMEoARQ0+meL++7kr6sQcyaWCLGlWFhDKxLIjjgMJu1SnKQoCdPW5c2eJkx6vNgtrWzpgSe2ed5Rpz5TjTarM71GRB/GFDA+qr37/lxWV1ultvbz8vVLYSU2RfM957W7bO3vHI0ua+W/QsJgfkDDihI0rB589mOth6RVggCSnilWuv6OTWnoKYMZVpGZtdW6UF7Us+psvtCg7gqB0OvGmQQ2/fw9N1BcDFIZ1I2E47sg+xZxu2RUKQcwnkQLK1uDKOORzKnNamjn0Wt0rpxAcI81wqY/KTE6/Hp/j0pphVm3pSN5eWaYqCpGGts5awRqaoAPFKU2m7wLBxFTbKgjlFw94PMq0MtgWHiVPrB67053thWd3GfDSnCdERsDDWRPj0PqSxHcpOIw6K5PcNi1Gb5HVQsJgoBbpxRGVlwtAMNEYZ+HOPNA/Lw1jkOKZlBzySPstL1ZABbUNcUeRvMWnNrFh2NajqPbNuR8ct0+PAyPFHdpJWVIjcNhJb8m4k8qpusL5b7+2/L/nDuaQEad0QDMJPG3YtJgCNIV8OTD8vlxUaizJr2cGk5J8GvF8Cv2+UdmHC9Wm4+3qhInhYHF/uNABj1+q00mG8pmeTcb3kWPYMMEeS0bytBSrJosrGLC8MqnQzmeptp4RNB8br3aTZubZp7NnU67d3K2OwM/DmDTVy6n6lrxWGclgqSVfI+ajIzGqen0HXol5qIwr6+/vBRfa0vT2bvjd5aEbrm3D499xMJyNNr8RnztBcZ2wrKxGwtZ9YzDQJG9kPqRD07lNCI0I7An17WXsboDjJqSd3RdceSVpRkj5DD4pQCxflZe8/EocbJSgQlI+E0AMDkQdjtqgerod6/63xkMmpl1KtcQbTOOXosgowm2Bcs/P0eQQ3DfEGermk3Akkp9rlWVfVcO1ecFySdP/zxX2VP3fJk0iFZIsHl8yPoy0/L9a3lJ3nx7GcJxwHY7sV8AD5fdqkcFmQ+7kHzGSsRivEP5BhnT31Ves2yDyFIzXYSk15KqKDsUdaduu2UfcQG0Z/4ph7TOHQ76yhbHUQ0enkxQZGLy55QQlKKVTnvgXODwhEwpqRD25vq4g1SHY5F8C7OMFX4QKKz1u0znfIiNLUphqEMMp41ByFUZB7EFNBm8XGE1gYlM2RxlIVoiniyEJNIjH7ysGZzfQ7AgEpIh9mwBZ3MSNgXixE7pRRXcUJGXhla5UiGKHDEZivx90kdtrMyPm2o5rjWaWPI77uu5lSdVxpn834bNVoyDCFyGBydzYHLyW7ycL1BKrJR5OJNw70DWUVNXwcAw1L9nM7g08dkd9EZoDyDfEc2PW0Dndqu78Gpv9Ci48Pnu12WK3qsgBpqE3/75euyuqBhnGzZ9VrgVZi0eaXOSZnCswuBmatRXDcKE8+1mN3z4/Lh00fdo0SE6LcUhGJDEUdh7czZf6atI3q6o/q8YiB9gL2vsj+9F41WxHmm+dgZvQ2g14MMYQaBfJZ7vaLRakiSFiFeQD9Mk+A70gKSa0wwmKzTwdA8nonsxTQsKj/vyXzHwMWQqEAr8gKOJujIi9qt5kZqQgpjjAhc1stPf/jTcrGZ0pBZl97CIeWdyjr4vLD2OukhQUactgOqizEZXsQ1Cc17DeMgc6a9Hjm31zJWo8a3OOtWBhztzAb52jBa/OG05pzgyc/VQWng1Z6Rzyz1YEm+qvflujoqkHu9WF35zO9hKZusxT0mU3Hdk/5EpkRcaq9bj/R5EHFUh9SMV0+d4L9ueTosF8b0x7XAj/AeIFC7Xl6evy/bp8fly4//VAGbHeQVLNYa3EALGrW5zz/Rv2zIkecfW8b9ce2pD+YaooJDEMO6714KhmzdAD1Qy3NV8Ftw/ykHIw6S92RCYcb6eR9HRs4lu9eawOJgxuWoMOhtL5+X56fnofEbSJvrDVM47P7YtAm1OzlR3RH7W84RElCUz2QnpAg3bUvsTs5V2kZyjsXVQEGH4RpMnSKDdBRg1hvGAKhy1sgMp2SDZ1MClbA5bNQz1a0yyTpEXvQpOdWj1mRZaUoOLq4IQS7fxWqPEyIS5b6PJ20oI9NkdOqK7nV0Xw0be798//Z12VzZgcVJmf4bhfoQC/y56VMjFcKA4lS4Rx6StGoLLtOsvg+wr3jAj1MuqcgKkJYoaqdGakNuZlzgusuajygB+GYsYuS5ZhwYDDA/m+N+wTzo0Rck8WWmctg6Z6Ap0XQMgpy8SEEzGrXBtND74+PDcvtxznV7eDQZYXXmiR+u3a81mHQSdKrOhHYkHx5VIWqnq2W5++GzI9syzKJwF5tScZu8viN8PyPDzzmwG/2bRyZNFaGpwBOyj7MeR4eJiJ39wMi0gIRrUkYE7OzSM1vajJXJ0pojFRjZt1kiiGPRBRK8adYmzEMbRn+mRTdSz8i9pLY4IK136+3y3l9/oRn6WRR7nruhzKphV6sUxpm99rT1wG2yKL6PTJN2h8j+Ka5rvY58v9iIFRXNOrizxbz6euS7HZtMFqnuRdlVntUcLRcH5OB5LYMVtisBYAILae9WthoqfUoqCXL8GDP/McUbBwj6t4JH8T+0acSg5+yEbWmUwNmag/CNaua8tA7LpUbvUZ6xjZl1aOakyvE8m5jiAOpZ5xcH9bFaDx41DeMgUk1qxIytwl70EViC8hfXlKkf8u/sswRxSEByLoVgaYpL5qwelodf76VzqnO6N8Mz95p7S9aq30sE3Nj59EH2drDo1oZhn/PGd7jN4nyo6eTvQck6b0HBnsasXVSrGsSZasvTw/LaO+s18SW+hL5FnBuZZvgFQSxP2+0mo5bkpxjE29flh5++LDdX7rMOEmq/ROp03POrAK46BMJSDPw+S1Te0+cr616f3d9/lYP0jXrGHJtTVObWFzYOzRhpNZs9U98IRNMNXM8gk7aHFceC42hyiE+NyGSA1qgs0fNtbH3IpLJeQ3vdv8XP6L8BWuBddo6+P/rZHJECI7rRNFh+HpqeqWF4YdpmSnk8VnoxOZDd4flAmw7vzRMNzDngk+vKfTMwWZGOLU61GBhuzINy1GXxgGTu+R41FldTKxmWMvbqN8sz1Bgb9afWuPMSdea+tpr+YPmtoAfqV9zulo0mhjhYeHp8WK5v7iQEIDThgwMN1EcQYyZCxsDI+Fxcgs67h05jvF6Xn378swyYovKQeqq4z7oi1KwqdRxTTS6Rk6xDXjwsEwwmW2wYvRH5RS+3IKj3tzcRMSYTz3WJ7PPOWIvTSNakYIi1e99JIGNmRhOaR/6r3MUw/h02d23zeLB2b03hBgbhaVmW24+f9D1MRthcGK5iyPj52YXWDgeJsDPeSbB+Tf/++W//rjOEgVUmoxFr4RT4jPSswFKG3i+5r/x7HEeCVaoxIBIEGV3wwLUbE/Gyh1wnqg2txj33SSr4Xlyb49X3tw2Z4c7wGxIgjfqhZihSNjG6w/6e8oLOEPp0EE20wBuM1xwonNYjqe+8HZaL5Xp5RyGskIUxE5VstprbM2GD9YZshlFnl48A5QnSybUc5Ovz83J+4awxDpLfo7xEEP+GZpn0WYUn6hmy1pCCeF1e38hJvlfWw8+eHx6Xh++P2h+2lZ6R22u2QNTcQ/Zc7LCfa/WmClmi/vdxoGvhSgRxy5LFWY4yROlRp0c3DNieddK+55r3DJpwUVxDfu/6AzwEB/ovT88apn754Wp5rhaZ0/Mdm5bae/ZQAlve/+nLl4FOOcDKmYMz01m2Fh8YDOKSvlPvPEPjS3IR26zkbH2lsXln377+h/4p8JWNsPvv8mGnhXg74nJWxYjJzbSdqT/6XLjm40x1ZoHd0Qgzb+/phs3Z44XHbQlnt+Fj4Wlo5zySQbqvzAfx6cVOSJvncBAEIUNeECPv6VMMjoKBNY3ys/H/9cGZFGOZXJdy1sx32xAYCk4fUKKyRLYxQHLKNRVdjqyi1ikzRy3LFPlE1zFWIVzEkXeCiA1bOaHagIkkx+FPg39BXHlONlIYzK7x6cg5QYiiOgUOvncM1GtN7pZJxNhIYdvPKejDTz/+UdAki9RrJj7I7pf0mLXaF6WJmbpSjCTf0bOd04PsZ57+0Jm9zfU3LD5bJvx93WEFglXAwBeo9ssNuX7+8vpQsChMUqv46JmsS9KqoSYJ9GJgMmMuM/6AeLP30a9Mu4p6VUuLkyyEGXasFTJevP/28w/LGrKUAphnHWqyGZwXKiYEOewqMx3DoJ11Ra+b66pZz5wXG646zCPDg83axRMmE7YPZz41bGwF1/3qrKy63m716FXAJNuieYVoGLvOPl6HSUxTZoODPHMvom1LQbobO96u1ar7YfyU1MCqhUgzabV6crrrxWuZRvyUG7wWtlu8guDgIJ8evmn0GM/MsxQPy1WNbeO9Cl4qU4kz0BAClTf8fdo3jArbO0Hg2b48P4jvgJP8+IVgyaIiTw8Py/PjixzkzYePEixRn2DJgPo7N0fBSg+KaNtRwLrDcbzVRJ873Z8lLj2L0opksw3Ke8HrkORI9nZrIlOHX72rfB4yP8Fr6lIWwajmOF6hr0q5h7YRgjmLqAwksj1TObv3V43RSxDsHmIL+bNvECNnHi3U20yj0pq3AdCz9OF7ETN/JDTHfAJnoSby0Z+p5OXnr//xbvaUC5X5QDXMbvDujm6AXpO5+WIoCletMbWxE7GBLKyjCk4skd0cWJuUF6UWNkp3it5I1kaEQHNOQR2SyAvajdbOk+NRkd21OxaPgu3T00NFAdejF8gnwc1/mYqRWlUWZUTBTExQfdQ6mPyXF/+ezDM1yRgVIDJIE671WLYudU2GUYcW7egPt+Cpdzl8MQqjjlaZfGcbqu+rGRY+SxH5aEuYrSVhymWye8gE+p5i7vLHbSCkC8N6vFIvpe8LlQwFP2WUiLb4+/OboV8bOHPfzhAiLtj986cfis3riC41iqMaUzF8tecIqku8PGsh+LTQgn79MTz63CJp5Wc+lFP+LcQaZ+c7HdRJWpr6rj17lN4jrlsBgWsYMTp+3i45aI9uIDSZ7Zh6VeqLuQ8Gumpdd9ti9a6WGzEXJ91erUet3qr1ePVgAAK5vJc5jewtGqFRWUG9CCm8P/3xnz23McynNNfXFIOgKI7tPCfQbzXByBPZw2IshKYIYr6PInZtIOdMRxnkJKUSG5cZqNoYOUvD0Hm/Al/XoOn6mSN/ox0yiDDEx2xSO5U8A8GDItTUf8dw4Dl5hO/1Xts1QXb6g3kWtCdRfy+seNpJ7W1NMEmLTLEZySRfnpBPfFkurj4OBylGLf2PpXTFLtbZb8QtnJ+Y5WXsvW9LKQdERb3Be5VTCJIQ1L69+aQgnayU+/xw89nPNlNtVvU99XyzL3NORjlrMXL2+Eime6V95Ex09qQOKJzMV/vAU1v8GZNNSgDi4Nc7IrCn7Dxy6EWWwfnlTdTK2WsIkLvkQT2UoQVGdGR7q8RHINOoAk4UVOScqkxC/N6X5fPHz8uHO6Mu+vbaywqK1yc+pvYv9VgN1S4IP0lHbAzf9bZzB4b327Kc/e3rX96TpXgz++6VKaiWV7qecTDEqMkgGZNVzFfdWEVIPfU2+6iiEGUNk5GYVJmbCtSabIKfDRhUizj18VwLqyiSmk8dhjhk6gLXtzfL6rBWHZHX1QfIOzZuk2E3hYenATTECouMLMKOxph8ivEh5STigtDy8vK4fDhxkAQFB2qRta66vqJyJzpNltPXTA6qarExxCY4kPqb2aoMMvJpLeieWLqjdg1v7dNVqnVGyv5S7jFsxbOLkUdLkjFbrJXqOaqpugaY6zxYpt+Gk74yjGzVEDH+SNpxv514MYOvCT3mmU2mdM6W1Wxi6Pq+9OGc8zQjWJ39K8r9boqgA2WpHlRKQkf9lNDnBVNX7aF9bvZi+id1rRIWIJD0CKKInDuQmRG3TYh7CAWvvZkswWdSY5wDpBtLtO6Xa3n6/m3ZPT3/f3y9CbitV1UlOs/ep+/uuU0SkpAvUAENKo00NoiUhSIPREUK0XoIWAgCIkYB4REe0oReGkMnEaQTEFEpyLN5+Erk8VGCCGKkNUBFhAvJzc29p99nt+d9Y4w51lr7QL3th7n33LP3/v/1rzWbMccck/R1ZA+sX2NsEtjCeC5DSewBnkNUfhxMx0ZZpq3rsQG+TDKt57vtPSwOKCQi0WYTNra4dpcW3Crl37P6Dp6xIbhSb20mZThoUJAIRKgiSpjqA/jX+1UoCTLiuTgcT2KmK8amYvlpUpdtVgvR4nd7e5tFCKIl6hCmDbU+GAIWYuEWoeyzBVEsgwPMVMVrYRVyZsrw6HSyXKLAqNa9TBizfqtRNux1JBxCir697a0/EFkLZw8ShUvzS7G4BInGBbZpFBJNogRyILCrVWyhRQPI5O/JVmMY81zW8Gogo+CDdWLSwCYUUacuL7kdzvLcVF8Dcf4u953a64DaWdvWfeceiK6Sj5wgAxEwgomauKc51w5al2WjFF/La7QQyAWnLs6ZpWmDiGgKGbIcqu0B14J1UhlKdgg0JYap+vmRKTQzZzdvOfSD88Mqi8sDr3oFtjOMtgXFPQ6LRoAKFBrkW7FxXQwZSQ0JYxbsQ0aZmlfWHhj/uWWMmp3JyeZNYUqGFXg8BnyhNiSdVUQkOKxQlbdAOT5DYrceEZMZswu2jYNllGPpqyZggJMHrNWyat2naX3VkiWmjqKy5qwBNeoxGl8kZi0yAZOIph5okVoTROa6nOjKaX4zSEAG6fqr/02bQc3cbup2bUIBBWAOwDwgLyyWIjneT4gwI3yWMFHnHfZZe4Sh5/6YUzZLcgOYeWTb6ZlfdMGlhUkqwlLNNg2FlQCnYbO2UJ0DFmfQ+Lvrq1SFyUi6tDYkROigi86E9Z6aJbZZ4FGGniNlSdIZsnU9ZRK9nmQKmQknVIfDuLwKQps0JvG+2piuJ4HrQK8Xvht1K0BGLYSs7FnsYrF8Qe2XLCDQEEiP4V7xHdTuHQ4Ik7lPEt8BeAz6twyiUhLNxoIGgZM4ajYKZRggRKzJJVMcR0kEClxfVbBSZq7naoNvR9k6QO9dw8ol4Gh6mZ1ttue7WkJaC5492xwhO+QVyrA5KG4cJFAVBDgt+lE/U2L1lhd0vd/Pd7YDotOIGrAqI+lsua3ECBN+hixw89xtcojLG+X8tPJqqo1Wm1nrXYLz3eaEz8PntIOnVYISWQjnFs9ld/dc7O1sETZHqweeWz8nbswtiuug/yVCgfkMcIKzS0KnkvBm0pj3nZ3z0cRI8KPsMzNg2iwQySoMSu7AvFvQFOgykSHTW8genCB8gQmCDsTwu6rhJiw8mQSY8/AFCGLbJIFtIhyOMeE5NskLwQb2/6lTt2t6TUXKsYwcx2wVdTj5IKtluV6LEsAUqkZoZUxREbx8zd/RQXpzO4PC5oN0kcQn5N3V46aN20Fa3hTgdZiEVWutdcCwKcYHB/yzLq6KlbtG6Y3uOk5+AKMZfkoGF6WHDJE79R31IsU7Rab9vdSKzUZ9/VZl7x01wG1tz5GsoBpNn2YUk6oWfm+vB/anpl7YCGOjA3GCgwkAACAASURBVDPXAikbcr3PEd/RfkwbI2ZeBSort5a1AE8znx4iDBjXL2dlhRFG5Yq52NsF1NNlFIrvgnPu5lw1QjvdOQ5pFr4U0ceMO9d5kpADJ4lXn9pb8KMgIXTJRh32+7G8tBLr68oedcA86FZX1zopN/r6d2VAFem1DtJrXpnOFUJ1xuDn1kbO+DPqfp76YcPYGtP63Xp2yApNdsB7dR0O9qzlqAMt0o+MX+lZTfFxvA/ZHaYRICDGBBPUG+v+1vrZ6IuxfcC2Gpy75dVjsbQE46SDjxeyYHwvnCTqUDhPFgywUDv66lAzrf1i6ewnNUhp94naadRKoPmH6s8zFA7mKFij/i8EKCrkpWfsDLPNHPkZ4yGz5VKLzWDIlP+W7MFnNdEUCe8DQuVy+QVi5XHixBAPEahkNjnwKmGo2psk+9gShbpuSpdh5BJ7fAG5dZ351+fRspDt3DbPn+XSzS8fK/Cg+6BZU2bvKXaZtGa9l3H22x5drLmgfrB7Pe6stj3xO7AfRnuxc+5sDHq92Dh+MddgP8tRIL7ppYBChD6UgFZYjmrb2BQsVTlHXLODHaE8WrNy1tOZ83zD2TZtVeJySPYQa+TAEPwRIGnIFlEG83tYHkjkqb+vOqvvmTXNnI5C/9TYFO9RnWHwK0REwguqXBvrx/M7QIiqRCt+dtOOxBXK9i/8WdeSSV/aZO+pbpYfCuu9uxQzt5w9fWhvWw1Ho4uZTcPFuFFFaUz43iQKw4CKGNzj5jl7ykhwo1K/EOTY2POYJW6vAjYiW88I9ENzFumDiM2NGwX78ahiwu72Lj9H8Kzg3JqtKKPwDL6jBrpdOLxH8HDbm1X79Xzo3eoBSShsavWyzQaGnfLhAJosbSaCSU1eaNtWvCGO/tfXznFFmVUWo549TWARt9EXDyYltsbMBJ054udsgcCw4f1B9PtDZSgZ3JBVOSOCxQBkoqahz7Ww9vrsLEkoQj/kYBgXXXQpYRZB251YWFbt2P15DLaSjOXab8skbqFTPD8YZBvxEkU2rRrVQerKDOcbRj3qdOUE5xMOlYwdn5M3ZKf2s5bzkI7JZwA1kPm5JCWwrgGnqtE7lKjKeggmneAzltbXizycDJJKFzBSJuhwH2U92PC0rxVDuEEQWYR4fF9TC6ims7hE51+cYzKz6XR5zjLSx/qnk2+hUwaKCSnZSBDKLbJmVXzfkK3FO3gWhYBm7VLfZVarDFMjJtKIatRznKo2Cbf1+sounE3o2c1RBxUOGvda2LSNM22NqaF6EuCOaIC2e5eiDKg1zXm2qbIx1bzqzEgLcuPn57c0eglsTFwjGMdwdHCMEMZYXcM0i+m9blvUQt68xxxV5XWfDmiEhDn42IfUI4S41zZKcAsiiuyvbK5swyxbhXBskVAYwrXdkC2TmEDJJkkqqs/tKOIi24BzpdKagqcBg3/USLvzSFAk6I5fUO+2ekUFreKsiZPRCpIjGMQLyQUdtIW+MwByoORrhS2Cf1lZWYsLL7mM9s3nsVR7zN6enR7Ebjvvko3/zvODTDOZvq6j01ehJQhj+uAg2wZsG187Cz7MLNQSOw9tqP4E9cRqDJCe2sbgCyhSTXk6FaNbBmFJA3WLdJg0FNk8qkZuFfop1aYQgQsPZRZsABrS/Gw/REAUu9tq+lXfIgzfgBqg+Cw4YTwstEUUxZBCTJkejssrA2TV1t3YnK7+RrPPsBGQiTkyVTDQ6sFqVZBJWe/W0ZWl4izp12ZXyr4EYxKKKbVhTTqns3NDb5781kkS8vQQBcx5xFpOcG1oqxCrFy0dJaMh3HE2Nk6eotVDHRctHHihYX13Z5tQub+jhRqxLziaa2E1jp/S+1E7EatYBfOW3u+/mzRlaIljmTLz9KH2pna/I4v8mDCSI5zEgptmYKphWbXz1kHaMNdmZdc3NDmBrw4UPtQ7VwxvNp072vbP8TmdHOtWkBU0cu9hurnIbWvHjrHdwcFWCW6aMHG/h5Fuao4GBAs9T8NKRh7wM8LTGDKbBB8C3LlHtF8ExVPoI9ttlHUDG87bS6UfPcfK2OUzIUpSER/+Tu5Dw8h2kFPrU7K+Cv+3/67eYwUj5f2MkpUTMKiIcfQHMJo6m3IQukK0ZKD5XueaKZocke1Hk/3ge4qTTMjUfZGt82vr8keJctoHTW0QCjKHE459w5evH7uQrGhk+34WsG+oF2PogJ1PC6u6NtueH3xNq67lRMBnnnYNazcUvL64tBoLq2CCIvhUICMHKaEI20Wwc5HNmT3eoipGsey0XHvGGnDuI+9d2WxB8bhVBP1qfWstmv+UNhl2rB1Mj5YS3SM/NOc1atQeM960sdwFFDzNPZpDFlrI2+02yB6BxoA4WZIHtrgo2KKzpaqGsmqcZbcsKpEDmihiIV4gqKoarn3vwMRtff9Lkk4hjyDiaGTTujngdcBiNKLGqqYvQoa8Nxq8UfB1+m6DD+fRZmY2YLL/Fh3AGCrRn51lAEVFfcfQqsNXGS07PmgFahNz04M9Oxskz+C0abSK4CN/r4knrN8k1HCUTFIL/3B8Yl61+D0cpL4XtU4IAuhBW5HI96tzZ+hRos+akD0NRdcgpTazG75tnaiYl6n3mZtND10K/75P1iSyPosv3T/QAGBl9EIL8DMw8ZYWcAAH0UtJOT6VbkeU+Sbt96QCOFE8J0ibra+fUPaYVOn65xYvqAehvRdnVj7MZueKdSy2LF50nGjRyADKrFllqPpsOopBrTvUb9Qon7bOaONJKIc16W+fytHWQBjcsH0AeqDzMdofyLFkMIF/d98XDjPOHogoPgc0zBxmm/VyMluBMoCpqpmncuwyenbycLr7u1uxfux4GX2GpNARNiGzrMdhb9qx+r/1nLkckelfUwIxDOfggsYyFXFQg4VMX1u79b6VEVQQ7Ov3mtvgtqxvXut8nZvq38U+0p5OQsWk1h7b7/I5kpCDDlvJ9kvbUq0lmYnv78E6DYa4n6pURBJXlhZyExWyELJIICIQ8sf3bByHg8SM1c3meQmdQtnoKOErzT4DxlmmO0LXsPcY7HYrgcTDx8noRNBCHehsgaOIeYqeTGBvxjEcHuQ8VKEYzAA7a0U6r0D/GU6od1XPSWRDkZKwjyzd5mDGzxX/dXalpKWicslApHNGLRHwKvY49FKdhPjZ22bCXlJwIslNRpBMZPF58/NywIMzdOLUhSVILzVEoDisw6ZjT3RhtC9hh6P213VjJB64Hwdu5mW08DNrkL4RGZeEnDLiAyHC3pZN+iNtPMwoq03awnl9sGV0FcG0qu/4HIxbseG2cTYmTniMn66HyIeZrRleLDkPGQa8BOvqmnGw/Zk0pMm3MAkGB4MK+G5LyU2i97pQX+futWNkbHi5sakpqCt1tMfJFQNknIh0VXvE936nvkU/gDmQJ5jViU7tQ84es1HEID0tFWRA4AB9GsouhG5HasLPl4rLnSJK7ajdh8C9idjcB+M+1V9Yt2Pg0We9EWxJTuBOaJVcHEhijXuxMJdZybDHxlqvP6AqrMfq0jojO68HM3bWmadFqY8a0HIDjaF21uh/U7Sb6g35nNv31YOkPem9UPezQH1H9L4Gq9Nw32ZQwWg451zi/Rxqi5aA9CtqVs/aO8gDgeZ+QIMTTnjAmq6uH5dcIadiQM/XvVXVII/7UmTBd3OfZOP/KNsFJMkGWH3CjJKsZkhrrUjGT60EYwlBHGnAR9CKCy6ZQyo8VQKdVqwNOloIvGS7PMJqCfGUCTtsoSAV5fCatGIfNoxtAOgxVwhEEGC4duxWh9pDCm1NXWc98/XvrNHnEHOgROX3GgfZ1rrqHhHZyzZoCrVp5OmYQWZGftDrBbRW0cYFiA9rj7VDi43PFT5f6yEZtnrdej40xN06WgzvV2/iMKXp+AmlXmbWOK6Vghpz86zXue0BPYKdGUCUYrzi7IpbgXOHzE321y8/gxZu9b+1DgE/ax2kg3Xfnx2kbkrZPH6mDoFE+TodChI4I3O5A4iL9zSgWewZOsuG5Uw97ERQfM2Gy5eX19n7iEB2SqACfZF5M9g//f0dnjslH0BVJLai51DbU47et84MkjJxTnB9M+e2zzK5bRVJtEgVcszyhTLDJLgMkjmF35V8lKISZ2HohfFEhXazqOirImlb86tZgijL3ni1N1IzyaTULvi1hUn9MAyPcQMiA81mXNwsDDZ+xmZq9hDKiRm2c62O9c00ao7iKzQiUQAW4zMbdOTsa0BGa9jGh9GMQRklGR2hhD5AhQTKB9lqqpbvAbSSD9pDTX0IpBKRMzmh8ZrZvDIzkTYQMUEAYGFtrdTBOI+tt8fMkQSNQY/9TMyEmEXOkbHqbAK1MNwCahCYfo73AoreIMtOQYuejVoiGFRlltsaZKEute/WhtKZfGvM6xrp9yvZSXuP/bhJ0fdebmEzORQFLTtb5/X84HCzCRps0e6CtDZBSKHmJscJSVzZL2RvCgwQRKndBo5ue/O84CfSXCNOHL+w1NvxXpOlvOdh6ACB47oM0dGZpIHmXp2fJwyO9cXfQXaRgdEIKEJ2FJqobRKtI+K5LMLQmRWnvmzVU56eCoHrEXRdbpkBV81qKxlOAV39vaM9zP6X4qTrr/JPlFub0sNVv7O/HGcQQ4Fa9MDO+WjmOk4hAjp22qOKyDBQHMtuUO2pqIYJxvV+5TUhizxSg8QVwZFBMxQOd+2YpBhVqhlpHFmypV1GKmhYY1dVw5tmaip4TvH/Mu4sodPGWc/hDKPU40CIjfpghG5Grweh+nkSV1h7hMTfvMTcJY5RhRnaR8Ds1M87E6MaUCXppYIMfKtRLHsaSejXoNRoDksPDSFLzNfsjUUdMzM3E5XsQEtyM5ToCf8P6FW2SGwcO5FydmpfK87b6mqpUxtEAy0dyEJEuXWUfIzOtHurvTfdB4LjxZjZ3t88NB336AErHpxFWsEAgFjxAXCQJGdk4ygMhusXeJ9uul4MZnVxhtqRg4IDOZ+zKIWHa0J2W4MCjZvYdka9Ngxt5GFZNhTOHeXt72/HYAx2mSI+HGrDCWzVz7oPs4Kk7nvRNflBDxXZG6nklKASwaKNPHUgRDSChJKjabca4OBBK9NwLj+zOEo5TKyf1sxZoTJVZ796aKhTear2KIapIucMX5tVUSgKz4AwBql4s7S4GrfeeppeePUYGGCK9oY84N1YPXGcc9kAmXa7YJ5pfmSFp5SdmknJAGF2llE0mKuMGEtTuh4yekDxMhQitqTE0b2fFIAA5pkemuzD6mxSEb/IAnkqy37QrL6MmadEsAXX4b14Fh5dZqOItcVz4bUmfEu2ZhesySwXjFHzBFRT2yJqT+g4+vvKXvD7yDDgyNBWodl+jewW1VJQmxQEt768EssLK7wHEG/o8OZykDWN9ZACAHitr2Hk0Uo5O222VwLN5v5J/ulIg7g45WRgk0eQ0BbrLbjGDBSwwCOzDHNB8Rxcr3NGxr3P1MGPYroGrPVFhqBeN2ea3p9GGfB+N6Tr3OUQZ/ZTV3JcOxi7ODTXShFMR9akWWbQoVDFRi0XrS1xIIYzWoeNa0/p3xQ8y7ZBFxoC47oHMYeXYm5F5Z8WbRuP4YAre1iwqJvxvT5ykL4GB4xAWYSeyc60JR08H0gOQjybGtlAwLJ8tb11htewvILZrYDk0QQvEmKZynFkCID26nRw0AZARgbaZ2WbqGsHlCquAJZaCRG6B8RABiogXVuJQpgvUD6Dva8VFie5B2jb8gLXlwkOlLnmREKz85yfX6Ruq8mcwwmEbDTSD8Estytmz2IwdEk6xKCf5pvUea5HHaQ5CnZR+P6pNo+y+fI3dBCw6VA4VxMtHCQP1qxGJ6nWpQ3apuNHi+A4lMhOYFTbxWe9JGuG+rnmGepBZQ8gYEgeumRkJu3bG18ZoOqCWORliAR05lhURwO/o2zTjXHg4LA9cdvGz8bAEVB7MO24eR9Zx3RQIOFfOLDaemED7ykagB9dG2wJJ/gztBmN8asPrWYFvkc9Ek0cL7+bdVqOmWpkohhJI5JcXiLT1wV5kHCcBZEaPppQuQNOojM/R0kzBAXDIaZxRyyvrRd8HhTtYU+F9YUFRIjKMNHXBB1KQOkaiJ0EpSTq4KqP9lvZaXm/mUXd21cbSskQ3PtYSBtKbew0K5mmogntOvgA4PmyfQKkmbUNOqODvT1OOkdUyn2e+5IHko7Y0JGmO2B/IRioRk1ZKXr0BG/pxToUpcxURyTkA6JAjjzCAQdki3YMD8slpT/FDeBgcQ1g9znDdN2J5ytr/u35mg7WssadTo+ZHYLbxpmVi82aoSm8+HyiCSmW3jr48p7GNvj5facs0c+wbQFRjRECIJjnJyivzWTAGRgOAeeDMyBDinU0c9UECpLXUkWHn5MtDzVbIq2QRLEaDGikVWsUfU8uF/h+7KB4Fgfac2OIYcSYAWNncaEEVn4O+K8D7rpWGo9Wz7CSCMH9SgIq3FuHETAYzpFl1GxOMpMTe3wPxmCNJ4NYXoNzFClubnGFLFZNAKrwd2v4/fN2z9getw4fPyvlsYRPqXybA5PhKPuJMoKpur+HQHktVjc2+DtG5fBniOnj72Bfg+wE0p+Z17Az+Dc4SGeZEMjAmdk4caq07a1Czo9B+0Ls7W4zjwD5UmpnIisZ5gUJBN/r5ML7k2gaOQEWgq/TkCz+UpLCRCFmzp771qGxkmk4I+Ey8bjLMzdJZ5RSRxbLbjebDQqjsBQDIGSS3twPRPCfGl6x4HSKqOOl4r+Ma51czY2Kuhwjs4rvcMAoR0/VHigZUrQz1Ojfi8DeJfaAJMSJsVlTjfy6X0JaiKCzNmBRZBwSPlTUjrIw3M6gMzzN2h7HZ1UVexlRsWwB97LGMF8HLzMLH0HnVdkHPrfCfMLS9TuoQYo1hleNjHXwjkLDcIRwfjBOep8GvCKzgkHsQ9aKkOoCBQGQSVISLIkBIE3Bc0hYuJ3f2KcyB0nDhYEqB8FAgPXSpm3oSK3RUKiDEjtJ7yE2Pifk3dasvRfkEOtgYhwW3z9+B/dtMhMP/Zz2EzJhPMe1tWOEbZQ86DkIYJqWU/P3IYOFNFeplaWGrYKrPHAkX2kGJx0jgpWlFQ6/xYtammZZ4zmmzJwJQ4ejMdcUMziBWNRDWyFVGfPkA/h7GcxCKqsKcIgohlmdlalrgzFVI0w4rU5pqbUoQ/RHM8HqCP7//9Q6UGefuD8TKMykRIM3HOTigtbJ9qjtl7QTc+0VOsiHydB2tsGAK88IVHKUMdWxR/h7G0g58MZnO9tgcE5dYUGUzMqhv9rbiwOySBFsiYTl19GkwE7IWal/zwGy2ZXOzMBMtRMvWSRZvoh2MI91HOMhat1wAHuB+ZyLaytS5ckA2SiVSKwKltza0aIxZk3LKSrA/3aIvvJRvO4KcrKzINEcatKOR7GWBDIHrlVAQ3u+P1YNlYQ29KTm5CUjCnD0OBd4P57J8uIKyzewQkvL0r/F2u1tbxKFwr3J1oqsVerBGXiplUaiGEaxgHy5RNPSW2pf5+KUqPnM5q6mechpVXFeR8DE/RuIFRK/NDDMeiQ6rcWrtRr+OwxNqvTj74XYUCLZatisJEIHmUwx/9dOqjoA4jLfBlWAVo+Fxe/BmLtQTu3WbCB2O4UiiWSRpvHWAagkCjtvRBtYHTs9LLpZimYj+lAhI+U0gYlaD7RBpJ3J+i3JNmI08xA7K27kqTyTsH0m1UEqinX9NCbdGBQIoWaK+C6q1HOdAKUe8DvBLFPtb66KtzdBAJiSqo3OEeJw7Rlv0T14lqIcBKYmLC3NE/a11mY13GKVgmiFeoKdnGAYTVKx08HPWmKOazzaNyIEOXtoAyPDoDjgjpJ1WBRI9PYPYp9asqrDymBZgUQ9XajdYI/1Wd/WOeDeL4ORp4kOqv1W2JgyaJmJORvC80etFi/KyuXcTRNn9GzlGGnHMFNwCMeu1gZkDQiqHDT4PPEsJori/aF2Jk2iB9IDuTbtK8H4prbbWLZGsF3TlmSj35kWqvb3yZDIAbfQWxul2/DwelOZis4n++04YHvR0nzKdBiwjcHMnMTsjALK1rHOpkBBdUf1T0CztJcqMYXCGbwQM8FToQctTxCvoK2pI7/UOiE7VZArMKEnYhP7hT2yNxS/As/V2b0m4Yh7wN9nBqwM0ufX9tV/d8nBGY3q2nBAVUAFxn0y7kUHTesgGfYTtkcANzcb3Xns7Zwi1IgsMOFo2p9MZORzazWz00YoS1WUpH1W+1h9722AxLVC2xwFR6AUNc55mBVexVlBLyRqpZKs7NJBonyAVjMFXuMiS0laWtb/gAJ6mtL66oba6ti6pjPgQFjXhpYOKEVll8OB7K7Ps+2I2Nk1U1ctsv4e7s/CB7xX2OvNXZB0PKFinMN8QVVPuR5ubNeMMNEsI/C0ni50m4lqR6K8Sy8yGdPJtlYX2Yo3TavzyQPKMTfamNOwyIRwkaO6ChUgI9hmxgjKPIgmgi9qfcRRhOtezDzg0BoGbktWKt+RzdCKSASZ8BozSsU1si6UxnN7e6vMIGyjNhg+vj83MvU4kb129GAVEYm5WCGqKi6QlTKuie4bTL8hIzEYe0ds1VAo3RxO+rG4up4QEATcR5yz2V4bapUgj4BEhcxRDw8zC6U1iWfQ66k/D/1evf3NhMtmWXOzDRHcLCjGmTIc+bRjmyYr+AAaXnWLih0pZ4JOOVQFcjY0yJDM2vV14PupU5rQO67JY6RcU0Lku752IubIpgR5QGzZsqdydI+duve6nQPPDYUzJpp+ktANjCIITAhIyov6ppWUhY3nbArGGdfqwAT3g0kL/L8yF1GoQEsaEksvHVUKcLQBgPpKJQoOSg+cQpvl+z5bCK6QFTriAsCxfieotXVe3o9HCOc0tpVEZva5967bnTzBXkGD2Ot1ALTuWdBk46em/CQ5h0faPQgbZ28ffzlhWN5zEWyvjk9zGJWRt/CcBc21RnIcB5wxqXafkolOuqztp4/JLKWOEfQaKZgel1o8bM90cIHEQ9MqGGQPd9nLjedAUuECWji6rIsuLEnPleOzcjyfnBjGpeH360Qm3Af+TVmr2K7sN6cmrIJiJigpzl/3uJbae8XZHp3o/FKZh+sSm38XNhL7nwHF3o5s+NxsER8BsQ520DN8EWiIJSInBTiVznI0jBMnNFBaKEAm7Y0Dx30AYi4iFYmgGZ1CImOpOQs56K5EhlNSoiCd54vlp1F0UYMEi9WHxoYe/6UTYHqvN9kxkF2U/Va2oySvZCQivF0bx4w7fB4UMQjNNXCt8QkNwlUEiO+UaIAfzPSBIowxr2vCgtko8QHOYn5aL0DOQe/f8rpqaFg8XgONjj7PUx4odtC8SESc95QAsDdVOPeGsTEBVMmMoSg6qH66u7sV2zubsbK0HotpIKeKxB4dZTk5frAzeEVwnjbiTek6BX5VTs39YnAMymgGA+klegwRm+Wz5gOtVTgxPHhg+PsgEiXZpw8IGnJcXR06fD8JS4cKkhQlS3mGqpjzUJDBhIAd1nq1Z4ZlOoNNDn7G2RBwnhmAtU7SwY8FHZg5ZVFedY7qRFv42GQsfK/XVQdAL2p5xjgG+wdx9rZv8WcQTwfEiQHUUKXBdyOitcA8mtCl2KM+MmdIOHBESQBDr6xpajlIFNCIxD7piuiB9QDbTuxWwfctjGcnV8oIOXYNNVs4VsHos7G0JPUljYtSMHY0CpYBlJFFNAwDU5xQmg8Z3BxJlD5KbSE6cdjDR3sWvdcQ5RO2z5mhnuPpGm3bA3fUsPsYKQNxoDTNTyjf0xjd+jm1pQN7GZkGygJ22kZ4ADVCk9imRIiNHJjagUQQcyatbEBBNc9IOh/IzKlEpEzTqIFZl7SDqSJDA59qMcPRAUlYPGPDHs88/u3kBZfm2bVIvxEJ9UQLNlXDPQM2cDiSxVomEiUZENeK8gAyI7c4sVdxQW0+OLNwKu7b1XlyZo9+VZ3EEuSz1gcYsrY86MwhyBZiIsheNprtGJlRCZURooA7QsAKxwoOA8fWgS0NUpZ1dzlRA9ktps7sxGg41PmAjYeWc4PIQfaSY79AbkMyNNScWbR04BxiCgimSnnf6+EKpTOiIvRQNfviy/LP6HxogzRAuBafp0Vr5sjizMm/SSqQ64dpHoIEtCD+Es5NzEymhQSmSBSCuQucgw/ERpqqx+UsQJIXQD45AmX6UJUIhSypWncUYaeSVvD7rAVmfc4GpETByHRIoqnydupHnC1spykaexk0XHuy4EgVcXqaBJiKYkTh/vFZBY7NIjMOFQ6KjSsIMpjnhwdQi/6VfITPqRltC+M5Wq6Dq1vWor7XWSagqSM1yAyzuZGhPJTwJq4D793d3gbfVocbrTgUH8+ByzAGaFpG/RFDkYd9GigNRR7HAmpi7NEcxWDcJzxZNhgMDA1TixwAbsrn1R7WJGJVh68DCPUlEJRcQ3QE2MKCrsH6vaon1EZxKuEM+iTltCQIXBwIDKbx49+xHisYI0S1FhljvOD0TMRyCR7nwY6JTc4dwKALNCx0aJyykszGrP34uluxDDsDBG1wjtgbgKEwnFXwec22W8SDcVQ7Q5GZlSZK+PnJGEqeT4HLNDyMfjrsfZ5DQrIeL1UHZ6u/OVsAsGeSTQqDR8OcKkZ+7m3Q47Pc/tcOvBJAqkP3Pfns+3npzAh1amc/OvhDDQ76z3p/ask2iAJ/PpLqS3kGOTOy/dlcRy1ndMZwTIRDK1yvAJ+flnU63ZmEseUgsd/Qi3iwm8Hk/FrMU74xWf+EEftUVwKbHs+UAVWiAbv750RWOmxmTyJhTJIN9ujcnKy1IUE7rJZVrN93epUOrZktS2cPCJ46/7I9fv9goOcvpEhsee8frLMCKqyG9oDPJ84J7gn2mkHHQK0v/fEwVpbEDgcy4t+HZfCzti2NOQWrOF9LEEHIQBy8ABzsldV18iZ8zeWzWJtEOaWlGgAAIABJREFU0oNESeU1rgHr0XXfI9i2WAIc6VK2mzBYcpCWCR7smgc/lElJbR8kNr+jNfcHmghQDkIefs0zS8WaZvyUIo1a05S97mKIDQ//wux8KcK2cGbJkjgowsLerhlp6ni57SORtR+mDZQeolV1VFcAhi0aubBv9kTmKCxtPs2eRP0SGQg2vuFZ1w/b6NfXiwcz2O8xMwFUB+da2HRJg8b7DON6bQqTFVlwDFJUAPU2Uf11T6LkIwo7akxKRDcZl/YRk6DwX7HqRjG3uCgxbWRNAx3U9ZOYPo9J5eem6kgiQ9SeIThfRKkecTTs9WJpSb1kFMpGRjZC3TflpKj88Z37rvC5hfTUzGu0vFwxvIzatYe4xjnhW9BOJSx5bZw55IIxYNvaOhfbm2fj+MkLuX6sf0yCGaOJEdiTqxQEF2sUv4PAqg+JPaIYs5qmkaLSDLLmtDbIyJFJq4ZUM079m9bHGZpYzyKfwAGbac1m6Kz1uD/Pz9jQJKJytUK0h16O0WxmwMSm7WPfWfcX5JI2kyMSkHveqjc8L40OJ74fDrIYx5SZbM9Vy/jG7zkwaJ0cT3yygmWYld0JZaptDv4dOwN8tsllugq97DBtxCkvmNYAnwFqv9oL6mg3BAM43ybmRacSl/B7DL6QOWUGARjT9Ws6g+whBTO9lnjcg6uWI7ex4U+Ym8q2qQEk507k8AKQ2vY00WV7i1esfmEHO8PY3pPIhJMUtC7Mz9X5koY8HZyZ6enrNoHKLWG8ro4+T8Gjgls5uBwdlnVSPztDyuQJwG6i2yCVdWzP20wLe8trSEeWdU0genCIEOXH/t9NEQMnL7gEDrxnm4pmfi4szcegL2LZCuZqpoNEOQqfjf9iT9tXOFnAc1XNXuScyoiuk1PKeZpE9ND+AVGO7BKbyf3pnkz6HHBGsg8Y+wtrSJJOhUNUN2prfsVBIs6mJqo2eSomaaNZsLgpEnBTN4K5YLOScj6SRl4bgcL5EWZNfU33RpWHemRmGgyo6cb+HLKdmqZuFZn1e/gfG7IXm/aRplVEnyGIj0YiSR6VDmwdSa0uonZS9zNTBdyABznHmZPKXPEzGHdHSs4kW6jAThO3LRKMI17PR5ODdO1LEXwt4FN1IrM//9zz2NCSAFiRkF9uhlu+9fU4ecHFMb+8Fnu7VS/UNTlCJTl2BvP30LfKTZXyVpMhpkkIKgHtmk6L9ZhswcHsvCMMWgZWSdkvGH8aPjtBGzb8biEg5e9Ae9TwjzNxb3xDrMZD8Hn9UY/tKvgz+mEloFDH12BdkEXCaLmH0fVSDr9N4kVbn3XNGrVCBQeqb3N/NpNklP0pUscL+xyG00GR2X14/9rKOiFq3BOCq8lhzWCrYwDMKh1fzwBVrQe/MVHLQcK5384FEBLjrJNrj/2SAwVa5+M/0xgWcpKQf0xqKexcQmNSi5G5VfDpPe/swp9XAujDFBHpzpVMCb23XNemhGHY3cbX9Ud/B35eGM3pyJ11tmiD7xUkHJskBKHaX42sm1pYZYs4L7NmHniC+l2RunRtfq/INxyVlYQlq9zs7fVY2kALAvoT/er3+0kKE0MX34l92hsdxOrKmpjRGbBDaIRPOKfRdGZEICSKQ2dRJSir7RaUjbMOGT+9X/wPDToGqxpOSeWyct8ZjcM+cp3Rv5u96PhsB67tftneVMCO8W32D1jrg4MBkRggS+fPnyE5B06ukJQYwOQovaxP61o0SxbQKh4BkDfs3bX1jVIXLChXwrMLS0ucHoTs0Yx8rwXXIPelg0CCJQjSO6p9cv+m1rcZvIBfWYTLzgU6SIuV1yijbnosgiKbSqMvkUs75cKQSBNR6mCq98i4O/vC6ChrbxAeKoQC3HxdalNZmPeD8UHAYiOFbinqytBGJdNxNGvDhM8QdThrRKgxWt4oSQiozy0sQ35NEAo2LOA+OMNhOgFvKrP/bPDNtGyp4yTHpKwd3odrLpllE0gIMq0kHZEspufS8aDmDER+VkK9bTnX3401BnMTGwDq/+UAp7G+4KJLKXK+v7dX2jnwXtQdDa1KI3KWkw4odsDgqEuoh8H1bCdWlyUlBcNSojuwZ8FabbIHHqBsoynWIjfnt8H1dDiaYemM0WuObL4at5ql+jm6zjecjCQizV4+Mep4ndCZRYSK59JD/+YmyvJqY8mht5wM3yiMcA7m4CAL+bKmbW+szwaumczk7Dk0YWhr5wxr2DBqgKLQ24gHs3qsGkncMnuzOH0lyVnpfVxvZpDR1Oy8JprqodqiPEE7i1AENTlQITLOBDHWx2fB+0N1nQzQcJ6TMOFBBeUa8ItNmwTL50mgafsaDRkWwzpTR1bhs9oAmWQ3PJcskrb3y+CZ9Vj1/+LFYd/Z/mID3tap8TsMZfNzDXEj49A9KsMdZrCvc6k3uKVEY/Ow10WsYy06+wHFkJxuyTDciG+GuLpIcxp4jX2nc1vHtM3Oz8f2zjmqypw8eaEcVl5veSYM4lVbxD3gGlSbR9liek38/BgQz2cXQS6+9FdTiDv/zLUE1JqkNDsVP6/Zjpy06+O+dqz35vnNMl3EQcd+MsaB2mCvgZiDQeGsRZbEBZwJBd04F4fZ1kLtVRyg1BMGzgn7e/KEdFdF1hPXQWtQgzLVVZUE+VzgZ2ZblzNFBGMhIm05dpL3mc8WHKQyWMW93BeoQbYRmqK2nNpQMc3y5V5AF+9lJCVm6/qJpzPwZ7zq6mArqaZq6lDYvKEoc4OzplOdSjlo30EFwjAAoEAynxwVpgdxawYPcOrD1skUcpbKBgWP4OHggeBnmOcHQovJJFpUPKSamclBV2k+0/WJp3PRh4wq3SwO3c02ssIBMHQiQ+A5e94QVVkIz6fQ8+m4KskI1yF5st1YXtvIaFtwK8TH0dAOp0EBBUqY6XNh9AHzoR7p2iMNa3dO8xRh+GeQ5ctQG/pAhkwXaYeN/0IsIYc6H60dO5vBYzGZonWaDmhkPAWXkVWa5BhlbTJkhuJck2DgBOhtMmH0euz4qW9TLME7t86fZa8tnh8OnmvmYD5jarsyQBlMPusGHZGWsNagZCxZpyZqkG1CgHJ3djZpRG0wPNbHNRsfynKok0xAObI0pLpfEa/atWlrtKqNez6fSRqSw/N3aM+qtkY0IdkWy8sYjSRkx87H3yMHmWBvo5XJz2yvx4zQjLyl49vI35ntAKeEIKxp6anPLrWUs0blt8hfJvHGtihrpxC2cP3wqO2ws8H1G/Lm3gNxzCO46OhhL5K5REJW1Q1WEK8ST+sgUXvUZ3rggVivODtAWhTHauXQ6tNyIbpU5sp2lI5gWVw7glbaiIOqKUs+Jx2MUAkF4dn/nQGU5f0cVBYbXCWakzErApIzfNfoVHOFSMVB/WwfyGS91hKGHgCCT9yj0Jk657bXF3HNdXwS/jhNSZtICU6jvZu9l2Jra58xmOyCXzKJpdWVWF+FvdIF6Rnrzy18jL+7nGY/UHxF0e0m1pGOWXYalwWyFz8338BwOTsuuF74rs3ts7Q5ziCd8gKaIjW8kctqjZkLZeq5wxQENYXjS/3ywauO09i1HKc3pJ1ym3kgcvMBaKEXfDYVW6htqEPvQ03GqidJJBRhKBaL6EDAk7xZmysKKopAOHA0JbIMo0IJQgYZ7KY6vqk8uMwQ7RDMAGa7RNLG6bzYCoBJECL54H4FgVZChaZ6TztIj4uRUTYTDlFi1bTVRlHdEfRq1fFUW4VzRF2BVGocfBBzULAn2UcO0lBJ6yB14EfRQSPQTER3EY26UP1HdDmmLJkzAd5oQoulLzThJ19bgSWPbHLXvbk2TeOyh/MW8kaqp4iJOMtmYcOjBWoajeggMXEBjtQZH55lbweiAUAH8IxnuR7MrNCXBSdDhQ+RDuwAHYm2e9/70RCrma+K8lFCOIjNrbP8DsBNCIyw/8BStWNvo9ejB551XDZNVwfJbCjFCxwgFVZn6UusPXvOqGTc6TL0iNJBcDwT6u0m5lFGURR3MiqzruQAob3/KQdpGC4dGBCHtkTDP+NDGHCIiAR4lWcnhzFzPXGdkBJOdIhBWWa6dg4+b7y2hrCEv7f3i78Th0mGOkhJkv/LVqxZlAYkOFJRHc2iNRriTK2osxwJumWr8H68R0Go9oWHDwuaxXpb0B9ZCfYc2+aosDOM3b2dWKcMpfZii3otZLfAzLwYyd4z0wlNDW5cpuH9N8pm/MzUq2UmnCzVdgShf7/Um0eyQb4eXduYNgz3KNuAKTYJM3fmYnnlBNErZJksQ3RnNSeW2toD3Xs27+cEwxiyBqsXSDrYK+giOH7qQpYEtH9V2nBA798XeQjPFJrbknZsA0ntF2TbbV9tMzwhgyb3e3NXZi++99jM2XO3HOKHYouJkg8KraeLk+7NQag24sn1LRiuxwp9e/3IN1IivPxBpb0jfRb9WWcEMySRgagGV9QksnewXRhLFeFnLS3bxgO1ODPvWgfqxSSkk7VJau6Z+k0HpRaH8Ug9Q2vrx3LxRS8fD4DTT9dR1bja9i9aFN3CxgokikHKKQ6qKRxVmmmbsKuWpNdDjkSjZZR5ypyxxpUwMv6MOYOoZ8D4+3AVmC21Z7GBdaCUiZYaJJV0DJ9l20s3p1sg6hyB0OXwTrMzvSE1TUJBl5+j686t8EO7Foxuka12HbSoXgRnY5jQ5JWjBritFwIjQJaIzM0OF9+NjA7ygtTInNGwY/y7DSsMeH+oujIyZETIDooc+Pj5uQ7I/inM/mTtRoETXzl0+dxtZ4ooAp6THHIdAecD7/eVa6Fxh5iFFVyy5SWjcQeGdgy+Pjlo69Um9lnqZtXgORNRkKqSAjO1I3KReoa6J0Du/cmg9FK2MCizUF6MnhD727KOpQXRZ2BvCcaXE2mF7LFv4UBcp5U6TCUa8f0ZzFYm47ervxRnilppphxkJjLoHbPTEt8NRCdvLLNI8AayV5PnATKacnzfKZgpRKqGDY7Pm5sDtC/UQ0S/YRK9BnF+5xzXWIEqplYA8VCwinsFFAtCCvYrDP/y/JIyv6k2MNkGnQkhbyaEuT5pVMDXbWYuE47JQPMkmzKPP4fSckSv3NZRa7Jo7fDPIbsne1nnfM4trJepSh78zWc4E5SXg31EiwrP0OGQcovo30aW7JGJzO7BBVleoMwcVdUoWiKWOZ5F4WCgjzifIchBIGod3R/O5LFGK6uqseL9uPXhQdZCQTZlrXaswpYcXdn3M+fO3UIlHXyYBiA7K5PKRDGszUgmRe1qd2hJIzZ4ihKmYRt8DqGJqQ3nmgmgEGHeBFWa5mj9KIlBjV4moDcK0ybk6AzCUTxV/TktoFVZqXCnf1+ww5APBL2apELneqAAjBVbXt3IVhNJ4nGOGLQAlzVfUuxR9WU5EwdBiYwoOnA4IW02Hzhlj1jfSsjxfdMgpcOSkHxl/2mNfY1yavg7JnTjG1BPIy5PZZZJDIDhL6ywZoH3gqTC704hdjsmQ6wwYmKIweipfsiNOe5Hd67L2ZoIPiAL5owQkTo2OlWEGnFgIwD5YKdqbIYq9Xh1fxQEKKpLcr4eno0/G+qayuAaw8mgZzIi+QFGCCQCXDv6yfCe1aW1DFJ8RbnjWHNTJk1JrH5V5cB+ap2lr9dBFL4TPbfWx2V2yz7dTnzz9NdiHUSDHGVlGNjPttZUj9YP1Ru22BCs5DiOwG0cgaY2j6qEkxAf+fy+T4FYFSr0VBwFMpx00UEv23RfWJu1skyRgucOWBRkDrjX6EjRZwuhahiglGIs0mJ0kILsGbh0XZuqMmd4X8st4CjbhqBXAxOTZOqZwnQZFXvShiR01iIA5FOlbQG3wK0iCqRyQsuBJAKXljdKu5oE8oW2aK/qWyT3qD2vNYCUIbIVM5nlDDAyjr3DOXPVMLuDAZz7va1NfjZ4Az6TyzlmrZOcCQd8DlqEPiGITGJgI0KP6zO8XBAa3gMa6m2NakCv31HG5b5lo0tkeVNgIBEolGx6u4kuijQ2CdhO1Qvxcu0Szxx2EpwHBETMqLm+qxy5B0QBSCIDA6iejUaxurEmVZ6sbcNOui4LCUfcL4ciJx8DgSo0c40qtOcBP6Ni1oZa0vCy/yL0C+7J7ALZ62Kw1gSQNmdzU1Jz+NDSevAdhHftNCqUpdqFHWTtc6qEk2kzJPJPO/nZzgm/h0X0ywfZG6GNVrUotditRalqFI668V4P1W0LuOrHHAoSzsOHKQ82fFCMx643qQZkDrQhnbzwYi4gJixwvZJYI4NeSRD+zNILmgvufkXDhdZ1ddTD9dVFcPu6/xObE31yjmb1nMR4dRSI+0PUBqcAB6HTK0hmOB7EDGbJQRt0PCTzkfBibmRg/rajOOTY0KCaA+Zzy4CMKEgeYgOT9IDGnYzgWujDDtK1Ukf7ErZHFg0oapY9jwou1GrAekUW0AXR4vaaYsoRB+nvLi4gAzvUmSDbhs89cfLCIlIOqBOycNwLTbZqY4/1Qd3DB4qQbA/QqOAilgHSqFPsPlWRWka2I2p/5tlbvqlac77PB9hZdDF0qM0kPETZu4OdqVFVvsd2vfVeV2/SLZSaS838vj24qtPX6/nsxgz68ODssxdUkb4CMfyM9f0USsf7CE2XQCwZ6gX61N+p8Zsi7W0WZlvSBmn4zANMNUFNKjMYwn45SkoBtrQ4jaS0e6Atz3D7Z5A7F7JR40RZ2vo1zgqdTgo84DsckPoznNW3wT8YqWLhciXUO3iIQBSwY456Sy/qIFLnAcIQu2ofOrauejig7jUJfPf3qjyh1XI8ZWhuvupP+9nDOeKaW3ELP2/tQZwjDX/w/dDRUMVJkKnXkPaAI+pohAq6guuHOpl4A3L8+D0iVHs7tCVw+MDHXYPk/FCocs3JBm1unaftXIVu7PxC7Gyd4+e45ENbNh5TeAM2Bz3kS8uQujSZsvZP4n3ki0x6UttJkiUC2ymSZLMH8B6Qpdq+UdppzIBFNg2OAxS3svcfN2K1tplz6SClslIJH+0mxCJ4Y6oOJ6IIvsQ1jaJdmefWOoAtFm4npOKytFjrFAtlnXYw7WfXhlZljO3LkYUzVmQh2NSs8eVQWSknKLJ2YdvEHZNjcD/IDMmYmp1nnxXgXmYUu1v5XmXB6xvHycDymDBQujnMOA2E4AeozKvtAWshGBiKNHJg/t7Wubg+1R5ww8etoYOD0dQJEQ9Q3Mfn4EAgSuX3TDpkkoEANUiWJcbx+HMsvAxjBOzfBgDRIxltzTw3x5vsDUzHSuYlIRHALcqYAFtVWFwQuXsk7RwcUOD7jkLOVgJR5qK+SRtjv681WO2+lBNXBonoljJyx04wYwY5idlkRplt7VRoB6ZdKCIttebMzPEzZOcYWkxDe6TO4VqLZzlq/+reQWhAozN0bbU31GuL+1L9RN+JWqPXX/XPZnxTrhN6L9G72n4OxhsV8YKGSKPAs6o/eT8ZTofRVXuFYHGeiaFGkYE+366514R7rW2DyPmV7V71n/VsldX6z7YTgF8F7Wod8O/I0LF+lPeCUWXNW2e1Jf+RTEYtWO2zo1C794ivn07TSlc5VYMOPwMcsCxxS1ZP8d5F8OMxb3Sg1pCdqpGLNIKgDjV9ZDVo6+As2GSK6pwLlXDdEGeSrUQrK3HbrTfLQa5vxMrKMWak2+fPMgBeXVsrrWy6Lzne77TeWBOsE+yXJ5/g99wepPXAxCORgOzYYSv7Q/X+gUC0tI7mfCBzKmtgbYAEDODsuvPlHkCQIj+jh5KO0L+lhWMFxaBQy7DPaUDeZ5g+AkSOdg8kxRwmj+thWWwgVABrA51eQqupV+12GttufPf8oss78hv7u8hoZb8xhJmiCln7xndILEYqcA4oCLMnxIr1EYtGEGvpg7zl7C2HbjqmHFweNGVlevAilMh5OgMUE6qCGj7s3JQFg6h4uQ9i6+BsrNu6jCM/GwyU27OGP1WArbRjZQT8LCx2wnTqVcvJ754ykQQiL7TvhQs4vxB72VeGsTGIOPu72NiCgLZuO8NawfHjp2JhWZJgokZn2s6anEhNfjGDY/O5nKd7mZxFtlCb1tb9VnpIqKGWmkwRUs8GYHF142AgBYm2/QCH+2CsqAtR2sK86iJ48eB3RoHxW4zEDg5YO3K9ELAHSQ15E5IZVISFg6zApQ5B7mQdgvfKzBr7RhBx/T0RipwxoTZkMEzGvDZp0yAdySBdN62Ek6xpZebpFhCuIa5gBCr6Wd4B9iNGXJHwU0sqagGgGJ76e/FnsZerEXJW35LY7HxMUMDhbrMaP3sbI4wXw3MHzA4Y3rVPt094v7umpch/OgNsiWbSL9aNOFhpW3wMv5d6KYkeFVSzgfXe11nQrE/1I4vZiTUsL05/rygJkIiWvKc9L1jY9+0e3wr9yhnjd62EBQOI/YhZoi3xpK6J1qEEkzNzsbBc9W29Dj47+LtrkO2/+d9lg5R1tZMmjvId8HdzGfCedk8oyDarHGesPn8Eg/OwHUdsgCak4LkNCTUup3rTbbfdzGwM8DB+BvQKrTs7O+cY3DF4YzsEnp8m/7RZUH1A+pPOjoItt7Z4HXA/mugjQh6CyKMZuElksPkgsgG+R1ZviJiqQggKBhOeL9YsU/h9aWmd81CxvpSXG09ibQ19vhgTt8nrQSCEdUewidfS3JJmN6Z6Go4eEATAr74PnsYJfl8BkwLtIXs9SaCa5EB4ZOBwtNnyd5SkBLeEa1uaX+F5AEkLjtR2mbd2hK3N/XL63LcOqzETLxf1CDpI066ZVWBjwYEKX/Zc3xrRi5BBdRUoMfAXEs9NyrxIONMvH1QfghY+1cOtDpIHLAcnexPo/ZC3S9i1kYOTgfR1I7tQK4pfOiiC43BI3dKBTd5HKr+7zTohIEdkab2dbTId8bv6bBFKPKIGP1Nzff0OkFcYUWaNxjUQ/K7Znm3Q0Baa/fCmG+ST3g4V/YO9GAC/h/Fv6k233nIzjxTqhThcaF+ANBq+Z2dnC21sxUES1kmCgA8ZN2yiBrgeQH54nTx1IX+XxoMN46o9+hCSv5zXQYPaqODgHrAEFBLIZvfap6jJ59WoSvLNmrRo90H2ahH21gi2YvRcR0S0i1Af2maEjjVYP34iLYiCi1r7048pleWJCBn2OXhDEOH783NqDab3kll+7VR69pCiOZkZZBV0Z8adbzz62QoMTb6ahrpwr4jWWfNKBnHdLx5srChZn6vzp97jKmHH59D8jIaVKiuVHUrjAMgRtTUs64xmRbYGl7eAz817sYITxaYzQFUAAUQCRCac09qPzNLAPkTazeaeFrEnjwBN4yA3jaXw4hfOHsfIsScR+1XnQtcnUfHKLG3achqxANey63PVGrVkOJxdZhlWDTMPK9t/EBTAxsB+oRamtZXdKeeJwQygc9S3+5Q3xAtOBhMjDGmurx1jFr23c06ZVOrQYp1gh6RR7baUaTt6NCCwI21Vk7CXKQaCUhHg0RllbHBg+DnsBPcx9wEmh/RIagKEyiAMgUPOosRzW2BJAiL4sL0LZXKNes4VwO3tbqqXupwDNex7jVdnxWx11rq8Lhi2Msmh5Slim2wm9siIe1osZXMVFLRxP2XgrPVXluhWmYXOEnuWkeUqEFR5amVlnUpTDmALKxoOElgsjZkKQWqiJYSaahdTjf2eGF2ZkbiQo/URGTwpWdD55WxBP1ZnWnC8cG5HacyGB9BWpahPTkYHrimUF0KNjIpJQN70FlH39xYGrRuOm33GjYim7sWV6A2grXqOwQIcJMV5c/AtojtG75nlVfJInSogQzfORiB9iTco/ozvquzZ2mzvlgvXTfHZFjp2Yo61xQPe7e8RqqmNuOhT2ox9Zr6zGgqdERoiQtSEODViTr2MeObD3gFJJLgWiyngvixSj4180Nti5qznKK4znwOVdCqbF3KCnoiA+3A2YWeD+8aeMGvN/9VeODq3rj5jR/uVku9DIaHpdoKFy3KolUI5CO8Fo9XQfTWgUHoS8kD2X2ZMdrLIKk0oaE2RnmsVReZ9gtjBWs+0LiicC2c/Zp+pP4eQWE4mkINWQFCNXJ163n637kHGymurGleFhr3vEbn7kJsOL6en4E3C9CLO4NUBJOq2CFr5MeHq7RxlhGuE8cFeNDTqc2/HhGvCn8nYBYxIRqbsRHuPgl8XYvPcGYpzIHNCnZZrcDgperndcVCsgkYxIVLX8kiKQe8iBDGWoETjMkHDJm6yP68viTYJvWlQubRrdbaqELzXXessmTxn5dhv+rlHz41ypij2sJwz17YMRdbfRQATmxNnFhA8ZrMiQ+v1tgNZGL5n+/wZBuGWICSJiuuOZ6/1bM+8y0xtA71hV/NEbDtxD7TvQ41Fm5uZFQEPgv0k32W/5HjI5wB1MHIFxiNCo5vnz6uOj5r8Msb3eTyWnJXIftBwlk3xJA8FASk+D1IfpeYijq0KldqlOs8w1k+cKNmv9qWmlZTMMZMS3E8NXlVCK5KYmUnqLGiIBfd+SE0KP+/lvsT6gGfCEXMcgC6TXVoQv/qVLx2CzeWePXwQonxED6vHEldWSCFsNq10y0L0oiPaExkliQBZ2OXWI+NLNQdnhjCQ2vCI0rPJGYotoDdz4QFZ4mKh0YiCsvqKHB15E+PzRKdejYP9XdbP9F1SxAFUSWgx65AKrhE9KDKxMyLkxihiiYYeWcgS/h34NFoE5mejB0JPJ8iKYpSD6NKixqW+ooG5Dva0gRE9g6osh6KMOSNN9t7AIOmA4v5xiWgnITPVkwBSlUZiAL2YXVKdlfBhpxs725uxs3WWjotSd9kEzkZLR1sznVhb1pisYW8Qc915bn4YKBCP2OZz2NeA31TU723vcVI4+pH8mkmIV89adDNPPoGRBEyiDYwgCXCrdVSTGp6ZGqI99qTx93Bd+ixOj8im6gqxKinyuDClNgrp5bSqO5mZn6WEG5qx8TkbJ08x+OPvpWQaUI652TVBpIM9Eo84JYIi1Ka6SzPeYwXFAAAgAElEQVQS14f3yknrGpExYJ9VQYv8fmrSqh9YI7ewD1U/g2wOEQbUv2DdZ5A9oe5n0g1qdCMSyUyKYKCFPZnrXDLpHONj+bejLF9DiV6fIgaQqXnX15JROO7vAHWlrGchugYTnCLvvN/ay6l6ps4dSG7MTOZn1VI0AZRcCTXKWnSeCWynDQBjHLAezhFQGE5agalxz1/er+8bZ9VIAq8VNVkgWmRsD0l2MSlGzkJBv3VzS12WPZ8pdk4rXBWXcnKUHmSWZtLOMrsjvwAwfgr5K/gbZR0ZAj8aMYYA25lsGb49grC5yHRYi1tv+XqsbpzKqTB9SdN1JrG/A2e5ShSH0oBp1I2ciP2e5a1mSLn2tntOp7kaCvZg11WS0v5WX+jKygpJi3hhegnOV7+3KzGUORF98NnopwZJEbV8nndmZgqYYPs13Fu9tOX8IEuLYSwsrNJx4nktAhHAhA9OJ5nlWKlxBpKLyzmEPhslkdWxxJP9mwxoyeUAxwN2E22GQjVNnIN9lEOUfXCgCNlK7EU4bkh0Yh0cxHFYOudN1koM7nnmG9/4N0LL3rTM/NA4PRiQ3NAyT7GuuDA6NbKguKRKn+F9JyKncMPnxivwIUfOQLVBTf6uM6l+IvknVzS56UjShBNBxqpmXDEeZTwLOSiJQoIhFsi4wiKjrQGp/1F2LVYALRhkjRFf16xDZc0D2tzZ2UUdvP4B18B1JiwmZk7iH00bFiCRtVa2OVTJMDrGrCtqXpkaZsXGw6FEe0gnZpwFl3qLppXI8MrQGiKD0znY3SFMiehbG7ETBwe9OLd1NsZQrE8iTQkgIPoAQz4zF7PjSSwuzEdnhIO4mZ8Nujggq1Q0GfdipjsX6+siDsDYI9CQEyy2o6AGzqjwL647tuQj3Dg2JO5Z8KBU9f0+wi2TzBQSIhMlv+nTS0WT2gojoslwpGwZL00iyIZiDdviPt3b26TjW8Z9px6w9uxKDA+UzczRdud4K0oOV8ELstwa0osyjwmNzdyC4HY7av4earg5sw/XCAo5WiRAFMICkvE4A1hwgXG0YDnVkQnXD/YYtFRyTzdiNserNXVqnBOXR0we8nlrWzryAtMJi0egTM0lCGUCu3tbPD8mP2F/4vwDeVCQNxejsSD10jqQYtE4eyRqIdDNeY5iW1ekaWmpksEMn9Pop1F3ecXnCetiqNJ1QZLojrR9Ye0AV+KcAt1psyucF2WXKnW0wwRovZIRXwhyNLrTBKd6PTnJYrGS7Zz1Z9eB9iJaCxKRwDMFykLh+aa/DvdvxSuK6WMs28pK7PV2GFiibk7yFqQbM0vD+ipIwFmUOhfaFJw5UoIvYchSY8+aKyDMtnwj2yfijRyjnSbvlj8zO56BBnt7c1LSYCIEKmvPi8sIMkUSFMqhYfR+IVtbSl1arC3uB/2w+P4hBzUsMjhaWZyP1dV1rhWEwyGUoLF9mvWoIF+2lsL7AzhJJVY+ny7TKHfUS4FDToXqaMyYnpuCd7Ww5LSaHNWF78Cazdx6Vn2QzMLQcDk4KH1NalyFUfHYpto/ZXaZLxgHyKNNkH1oFIweKKNuEjfqMFoZUxNTUkGlGWEvB4n3S7UdGZkffgslYCGsooCNw1llrCnVHs5qiLXx7TQNKZZ/x1R5YO6sMXZisLsXy6vrgkK6HTpeRCegIls8IJ+AMuy8fhhmZ7VgTCqT65DRCEz+aKtHG/3w8GfE2EJ5ChQmsbt9LovtgLGkhwqjtNffY3QHxyfyRp1eMMHzQ+sKmvAPIxa6MMSjGIOu3ukyCADbE5tLwuRS21ldQpG9x5oe6pxUN2leyrwr88VkEZGPBLG7zqqN634ma0rqvVYraZ2qRwopi5Jxxtq0dSNkXpiSYLKUIL6EY3IAKt4PCGV7Z4eTZBCZY06nnkE9xdADJiECAWLjIPF39EmphprM25T+4r6ObF3CbEaiEqKN4777e4jCNbd0d/t8rG4cYz2N+5pwHj63rl9hOUOZBRJz3KyqUR29d9+nDQGv7YgDsPHXWUvVkYQwfYYKM7AvfVpcE6UEU/UE5869i4ACzYQVlFbJOjgfcOrYi3D8sxzfpezO560LGTGqvNYWnhZ+9z221+3njcBbE3lUZsE1VmKg0BJOzDiUrrB7lGvwpNYGv9q95t/hcjej04xc2HGTJb63HZ0FQeJGnlpbIwa7vkv2S0EaHcckYncHrRGdWFpaUwtSnikGzd1u7Oxtcr9JSxhiEbOlHxDfiedFcgzLkRXuN5eitW/tWT06Fs3Xjn2KbLcSvqrYvpzxPFncENoACQb7sr+vZEQPcjYOUYorvAXXk+coW8kgFs/c80ExPzVUNlqD3RnsMCME9Al0ALVk1hAnk1hENwH6HkM1dPmBCZ/tUjLBTWKUHRFfQGdbsLlZ3naUJkbaVuH3HUQx2EzGv9du5vQ3v34ooWWl5mjW1AgQYfO4YNdlGJUkhdvFX/zdBBtHloBc2I9HqE9TDwAFchPkYSWUxgGkxF/lzVOBhetO3B/vzQGuKSSswyXD5izS14QHKkp1jWaq8dXG9cw9CwIArnCdxHWIDqdsd6jkgGsC5LG6pvqABgWv8SGpF1HXqs1iXT9lNOwTo2ixoEmIEcBBtg3f+jeQm1KCH6PBsqaE94BMoUg6Iz0yBRXFD/uYfdjjWg9ymgmH9ZKZmWQafIiJAF1E+fOxDANGNhr6/HqxvIzMGIYQNan5WCK02g+I944mvVhZVR8g9nkbccMhkXqejFBtQjlFEzZk4AxNzgtV5FqpH3X6VY2YNrAczTR0KOk0Rfzt8waJJ2HtVF7CMFkxi7UWvb1eHEY3Th47Tjh5ONyLxRXVxycDQgep0yiIqLxSIUm0flHA/QtCO9QXC7id+zonxlOGiyzwpdjb34E4n5h+3U7MoqaDC8wvUgkOUS6i9Yy1GNUbHq96nHbU7RlAFG4j4CHa+HvL2sS1HR4OyfOHE1OlQeUUGxrUqpUFdKI7043D1FWlox9K6Uj1IEn0OdhDC9EQdc0ZEWtcm2qzTV2fVV59jrPXTYde+xpOlQ7XDkA/h/oKgoxK6LIWaIXZCfnugfgD0gmQoITsC6mmcVwMqFw9SmH3DOS9lt4DXhMiRBlY+Sw4GIZNLEFO2jC8H+eTzyEhd6rkrGzQQSILNKmJbTwoB6yJVEbnyHqAxpvhVdiZTlkzQ7JN8HX6umtyILa49wOet2FiXJ9QLZw1ZG9SVvMsT3w2JPG4L5FZ7aP+m69OlqByOpLaKWZV2waxCSSSbicGY9WWJ9gjOeQdnwWBDtwj7hnawPQ7GRBODgZM0PA7pVyULStYjZaLwnUeoJzhVhZkmNJyrqS16jtMpHQvqIMk3BfVpfIOZ/7tG/+T465aWnDbstEexrLoo3GyxgQBlsI/RvHmeCamv7npcXNYOPa+pJHR3MDErCHTxiyhaXMwy5OtdlXxgR/ZTIH2302owPd6RpkGYpIHW+AFR6AoUuPFekDmQYZ7GRXRuCQLcDBg76Mb2910ysiSiErbGiBojpHLQDUaGzL3RHGKd9ZylTHiAKiXCdtDDlFNthoymtmE22ySpjw/LyUfzF1DGwE+A45NI5Iw262vqQy8yC7EVJkFLtEZw3j3WAubm8cYpDFb4cB27XadKQxibqETy2jaBVsxRzu1AQohYt4gHIdch9oa1I8qhm8aCJAbEkKtwZb6n2gc2bOmSeGIVAfjYQ6ZnctivXVFtbGECum9pQVkkhPbOWVEcl9yQhCP1ly+lWWPIkKAgz0LNm5qXVLI2PPz9LmeNqP9j2sTHMW5dgkhKnvMQA+Q8hiHGio7s7EAFmBE7Pe2I9Dq0Z0l1M1PS8g1ZlTr1H1ITB3QufdS1eNtGZVyIJy8QkOQDjyHSMuAqH2jTIog+UK9zPh4ZETILmykcWut4LRgWPUeAhJsg2GfQxpl3Adr+HM06NLUrFrOdpS2IW2JpBpzOS8Y7jY7w7+3IgywJcsrqh37mbSQsprYt5MJWpEHX2+ZX9pouOJz6Dwyo5/e41X3mWWWhgDls21n41av1ka1EooexbZ8TA7ycATCHJiVqqctLawQtXLbFYMtTsjRfYg1341hVPa4UbTWTro05izTds+2nn2RQ+mjjkKkL3y22lSM7IiwydJQsj25DzAUINEadRnMxgJqkBAbX63jrdCv5AkxWB8GyzySFTXBfeB1wfGLOP6N8oCph+pnAJvQsrDZ5pGBQfHTyWUB4mGk0qQyOz9mswdg0Set1bvHAXX+t7XnM/9+5uuHlhYis4i07YzqqKyAyc1VBBmfyYywSC7pZllTyKgb7RQuTLs4zLoGGZmqHcnAZe6V0AfKuYbkam+kcPjWobSb0BvRGwAYN2pzJLggGsEkjhRdt7MqUFnWq/CdOJCEg7pdvl89NVJ5gQMwfEv4KWt8epZ23iL9KGMSqYPkjjzcNFSJmyvKM2sRWVqFn/3Affgtamx4E/dgfB8sTCw7is99KObMzMZ+f4eRJyekMHpFBirViBnqREIEG467H6PhHh0kPm9pAYeyEwjwsH9FqR/F8eNr1Khk7bcjWMUzGwtkxRluqLsku406sT1FwIx8MWZIBAJNfgMcKIParh9YtXWY7ChGrFMgqNJeESSqOjfvI+UJNfgacJSiVs32k5Or02NQZ8HgYghCjEh8Qo9ihYiTPFPo+cqO8HAQ2JXCP0UkysniYiH7w/4XzT8PP/4+7JF4wcwNz2ncZ9/q8sJKzGEtM+PCm2Hrh8nYVoIqtp0znG4gaFPF2/BgaxDxu0fbVwT3Qdgdhl9as3S4OZcRTGj0O4IbUHuDgxJg1cCr1uoM07UmM4qZ0cyoV5aOB4ovzYxMO46jQS6p/zkCy8tpWUHYDCjO4LW4tFquBY7GUCJ66upEHCngOJjAf2Ec4YDWj0lBxd9f2zV0bvH3Kdgtxx0ltFXeR0cD6BySjY3oQDnfDXSNnzE7Slgbko2caTo7y1IG1nJ5TbVrkmYoHrEQ8zNwUBJqKM4B5ya3FJ0b7Gf27fqe/F2c95g22Aif15ZripYuBjwaqYfzkF9W4FqdKZUaHKTjnPYHQBrUO4kAob9/UKB/BlUYLI2zsnEsVrJPfMKgSfdiaJ5dBgUB6kRvhBaLtbjw1MVqJYR9qf6zjBVrHSEz9pT4tCIZ7AbInkD4KFNXCFbTZKUJSckKqstnAkU8aLLivGYEGTP/fvY0M0g/TDwoU6n5AanTWA13Vf3wIWl7ISm+21Ro9RCBo6MmhToCspjsX8nx5ZOc5m1mlT/POPeIlHgbjOls0hvUBXAfPNYi0Ee0CAKCoOP25bFJhmNRJ7LhRTS+jcG6nY6K/qgd7G0zsgYBBhvdtQC3B3DmIcMjbBQXhhuGazPBoj1AXPtJPaQw7K5fONqz0fX4MAovw/Elm6y3jwxcsMi5nfM0CIjoCKFRLJjfGN0F0OHnuLkGg704BBkH9Oh0PAO2PbjlAIL1EcePbxTRZ26Hsnmb55A1ZgRGgmFAxqmHlcEAYcjaj2YyA4dSl4i1CnnznpFJc9IIWmQquYkKRWQooydwEpMD1TfF9qyBWkuswd47RF22A3JEj5Eknu3aKlSR5MQRqdZcHfGBxDKSL8R7RxCEmq4Z2d0k7MCBc2lyfeicx3ACQmd6Q2XUCLywH9GwvNTFWVPLBWt6KV3AIGCYJB0yLIexkFD1iBnm9NQCB182CoY9S1sMrqshGuFsFH1NQGuL6uHDyy0cloGDk8HnkWBEwzHHbBHsYHyf+/V0Dkd0kFlmLFAsn3UG0HUva6FcY9TZFBeBpQkMtGbfnsS92zYRT0fBum4cP1X2pMkWhvh3ts5zfVFjrw7dAhbVQhpu4/qhrNLIWbYBeAkawNbN8WStkpefox2vtYVLgzscTR9nr6/ZpFAPynIJSTm5Tn6eaknRswPaBuRpdrmWbxgkogyVfeBOKmznVEaqpEGjOv53lL2Mlgh6TdEIdg9UyVC30+C6gCJgnqz3i8mR3RGys36snjjBZ8KSBgKynNxS2opwzTPS5GXy1IEC0XpcdOp2ShpSnQviCdUpqnvBL3QqwIP0Dg6yJ12lM7wsG4oSWA0clAlz/06Q1U73ks5mO5LsW03GmK3fdPO/HbpXxjfbMsW0b7W7CeGAXp19djowMr5SJRGcx8wg4SU6u8kklhdXBPnlqCro6HUmZhalJiJxb0+2SBiSzttLIyp/C1/gX3DdrD+REyiDghoLryVTdm3aKs7cLoSjNbPJZucWyCZbXTvOTbm/vcN74gTtzH8ruxcwmiaA8MhTPScnz1MWS3R9v9T6IINutqBkrXxgZSS8YdnkbVhZS13qPodwkDDt2IwQbkc7S0IMM4CtDycxQaGcNcFJHKKmjEOBWse4z/oo893ZJapa7O5tqlYMSG0gZtfqsRVCjHwuoGVnfyMMKe4F8KwddxmTlAEXSSgDCVjTEMLRZQbsJm6zeqEwAqPMg5HTJUqjN2DaDLpsULXfxaybISlGRXkKZfP92rOcJ5mjxroL6PMaEiGAwPjmbVtEF4YHe3HsJIIH7KXUwU1VJtThx4M9ZpxEKYASkEUoFh10evFCqQXfiOug8wFLMLNROEkINKBGaZh+ffV4rDBbQJYMAtgKmcgzJKWB1i5oEyA7IfNA6IvcuDIo8b2O8uEUiv5vOh7DZtw/TRaCawPUDCMyA8ecDtO9q/hMOCW2qACCn10g1I2a42x3IUZwXgM8e/1cjEYZvIRGagZkFmFThjhEbTHHXtlwOdO0kcK9jscYWK7vMezrcwS7AmON1o62B7IN2nH/YDAjQ3HLjL/PLQHuTbYNwF7C+WWm2BhL/zsTiYbcZcONaxUcLXk9177R2sA5mDGOvR7mQyqwA8xORz+ZsMeYiUQShOycsHfBuMfPnblPZmtg6u/xdXqqh21daV/jIIA+R1MR3k9oumiXEr7VyioATrWuZMhycDhhXmmwImhawxi34YjqYyhZzAzU17jE54Ge2V70x322iQxQu4F/SNIODosTJ7Cc0aR/8nbqVUbAjuHhQKRwUbIBsvvmjfC+G8a8zniO3cpOAd2LWrO8P9R7rkCvRTRUisuSR1O+A/JSHGSL8dugOzpyJkNjjGb5A03KLn1VqeqPzecGVdGTVSMCPCiNQM1yRJGXxdyAgDU2oyEFj1FRZLUwv058XH7HI5TgDHFHMHRi+AnG1bRwHBCwFNW8DeiikhewCOX6Uo6pZb1CPBj3AEoys6+8Lx8O11GpL5isRhwIQIB2IIZzyIxqHKMfmI2WmXGOcnzw8fdpuEx1PPaAArblPMZ5igEsL66T5g169y7hkw4nreM7xr1tih6wAD+3kmOK4CAhCqGev1FfhAlmAt2VGI0PBMmytaMf68c3xGik85HOKf7szEzUaKjri8qP77XB9mHjAOVAjVPKTLg+t7iYJu76YSFZHYLlpwZlbFIM4V06dox7Be+BcDMDkgJnqsYGkg3l7nAo5iGyrH4ovLAWcP67u7248Qufi89++u/jU3//4fjcpz8V3/3dV8Y1r3973OGKOxKas5ybYrthLFEUGYSm1N/EOciWI/ZSzc5HPyfDqg6p3i200WC9zZYGWxDPDcuAOtMqay7oCxNBAmvYI2yONdK80CC6Mo7OBJBWxGACmE7KRpVpqtqdiQwmXBQJOpzERhIQhhlrQyaomqwKauHnBrgKjhHarK6hmc1Kp9KZi8UVqJ6oPu3zQJSgUSsq5IdGXAGfY3jVz5BqKtnuQCFw1IvGet64z0nOJBUkKhIe6nn4dwzHxgv7UMS+2mu5vXWWtoYZW2ME2ySgZolYZ3BKJDXHc88WJa1vYb9TuD+ZqQnT8syNxQJ3P3AbHCPY2N2HDuui6okzHcKtyLZK0IdachNI4MmQ0UmkTXVIsFdlD+XRlJ9MTyzy/XjftX/HGnB9ss8GcDqQiyo2oFacFkLn4IYsreCz0FLDz0aSg+AZAfdgHGurG7F8/JhsBexv9lqafMWB7Bms2c7h8iHksbqxzl5w3g/r6nM8i1QPIl9C5RvrqE6yrU9EKevLqoXJ7S54dgiIHRwpAazwq/eJyHkWRq/IQoFYcU0tVFCsCn+OPpuqgYeCPgw1qf8Jx2o+otI8t3SgYVbVTPV7uSkTi816Bo199rW0X1hG7pCnVJqL0UzKKCSJCDAapPVD6iyxfh6S0UGSf6bZrmSXpWi5m+jdv4kDsb8vgWs2r4L8klPCrTJTIszcmMiqUJuCg3IUKegLo1xWuOmLSDEPrrJlS4RVhyhihRyl4B2si1sQKHau1Dzhu6qigU1Do8o5kHO6ZkjLra6lrNUeI/xeD8LBYMZpAO9M9FgvGEBsYHaFtUJmTmTGCVbEJt9YOy5WWY42w78aiodYOTae4by2DylPMIk2bDtJBwuVfjgWBDeYp0kSx0CHsTu7SIo9DgDvY7hHWb9OWgRAi6rLidgpxp9IYZxcwgAwYWXak6xncxQQDko3zp/fi5c976r41Mc+GsdPnoqTF56Iiy66MO79w/eLBz304bG6BoEIEIzwXmX9FInWqeVewz5XUCWdSdWPoBiTij6EejuxtXWGv4epBMw+s/Y3HEdsb5+jaVtfXYrFlaUkTUX09wexsHwMqrAJ1wKVAdQ9iJhss1dsMIKRqIiEjaWiZHEI8HI/GCNl7Kqs4yOj2d48T7RhwbDpTLdM7oCBh6PCWSDsN4/xaVWX1RNhxBLNCTyc4Ye5o0MafSwXNX2bns3Wydq5Y9/v722WKB+9at3uIpmPEI+gk05h8S7nJ3s+pEbFMVjvS7oOMJ1tmOFPnsHeNj/fIgLep1Q3osi3JA4TkKBxtSOsjnN6LiWwKtuDsu8TW7fz5rUQGsU17BVJPaoVZxa5s7sdF198WbF+uE583uK8el7tIPt7YKpPGJCgRDJtLj09pP7UGWWb9OBn2I9AAeSDlDHheZN9XboRPPbKw8ub6UnslxRZC7U+3Jv5GMPdgdR/liSFyH0426G4gEeeuS/c4oRYezyXCy+5LMmbyWpn/7dq+4bcHfwpEBfDHiiIWjTQ8oZALcsZqaktvya/ZILQ/j7a1iTE8p2cotA7FqSIllGLFQ/Myh9ky8EgJruyROnJoHQjPBZVNGTBq3BSiiIVAawsAsYCo00sV7YfJMO1RituDndNpcOLl0eYjd39Qdz4L5+Jb3zjq2RpYiHucMUV8V3fe59YXlV/JGqAlNWi8dJD54giKOnknoFRhVPsgymbcDGnCqCWBPiArS3YPFKV6HYW2GuIQ64IRhksDJBk3zzrURCAIk0dNNb4bBhM4LHsXKb/bO4tJIy26Xo6zWf/H4URsKW81mjPUH2AIvOEPjEXcBT9wZAQq4z2PGuLqN3BYIO+3wNcw3aaSfR2thgIdGegaqF6Ick3M4guJf22vnKMMCEL57jeJDswEIGTWJxlvRW9koIfM+JNwJlkAiIJmrenJG+BIgdtliHlnfXY29QYHL5vgiAK69uN5ROnSAAhU5dsTY3cWZqfi72DPdYV6Mw6GNkjGBV1Y4gIYF8O9oex1xvFa176gviXT/9jXPXc18V33/0esbSEQzCO2c4o9ra+FatLq7G0CuIOgg3NohRBC+oduPZu7O0ra5HK0yTGwx57G/HdwxGISpPY39rmmqDvFeu6sAQBcJXmsJbARHr9SWyf/WYsLc/GBRfcjvun30cwtMKMn24N+zYGsbt1OqKzEyuc9YnHLRUmEJhg5DWsW58OuKk1gCUQk4+n+DQ0hzHjFDKFatfIlpoustZOmZ/pcURtRoGPgVMSXKXMzAEimKO7kKbjTL/jUlfJkUzKuLIZOzVV/bmue2KNOBYNDiunBq2uSMgc9ePajzidJSKTRD3ZDHp/Lm/5cBi7u1uxvnacBJjWQU45GvqjRCWaMo5hfut70vlQdk52ztmlpz84M3JgguACbWKCTWGTRLTC2iGARn1UiF1FRSx55paY8T46ApyUHB0BVzV2XYNsbTbusZ1VCiSH4ueHuF1A5nMB1SnYN2XfHrhdnUsJFEjWEdFNpSztG9ooqCchcp1Da0fWl+cELbvXF3YFfkZzPgWBbhw7FRdefFmMxzUIQx1Y0KgEA1pnZqQCnBYMJIeDhM0GExi/iEDtKLLpfmw4SdhJoi1HBjwYcpWTBSVOnQ8zp8+cPixf2pBrSLSgmgiM8JjOp0yQJ9QqZQYvnjeeDqccwBLgzaQoY0NwsTJKYrTLnjj0Oe7FHKEHbZTZ2aW48Ytfine/+fVx42dviPUTp2J5bSUO9gEtTeIeP/hj8eCHPyouueiSmJ3H+0GAqJkPb2MEaTr1/TgipDKZI2zskYRHCHshbocQNIe+qljsgbuOFmmEM+sF2QhZg1oy3Espx8Tv4P1VGFDRoR68N7AfilkGBV4l+1QwMz4bcwrFRJVgt8Z4QeoneyzRiwQoKA8D2uugtkNYJmZjaXUjojMf5247G5051WhxbaynjgXPsDUD1O8szi8szMUi7wX1YxsWHWI/cxGK6KuYdVIflsbqVKNLigHGZ+igN45fyPvA/2791jfjtjPf4u/d/g5XxMmLTlHGT8jAAbND7L1uZzFuvfV8nL7p6zrIM2IEwif2djbj4jveMS6/7EoGAl//6v+Mf/3iFwKw2oljJ+LyK+4Yt7/sckL1n/vcDfHcq54QP/tLV8VPPuLRcePnP00nfMnFF8ad7nyniMF2bJ+/OZbWLoxJZyH+6RN/Hzd+9jPMVDuzo7jff3pg3Pu+9+c+w37Dflf0KsgmOqvxiY/+XXz8ox8mVAT2JNZidWU1HvSwX4yLL72cAdnXbvpKfOgv3h9f/fKXYn9vK44fOxb3/uH7x4/9bw+Pg/1RvOlVL4meYpyYWwT7dC8mg3MxO7sXj3/q1XH7219e6ies2aaIu/u/3A/JLBLGgNMWXKiQc0Ogsb52gv/GdqzMKjy/EUQHOBzBtkkAOATfQvATovsB2JfZAxvk+X4AACAASURBVLy/v5P7ekzxbayLG/nxZ0LoRJIAyYkhjT1FfWMIs7PFSdrFlFlsGvolXDHNO+B5hiFPNimCWfwd0pgVzamjvM6fPxurq2tsDcH94Nw5M7HOKZ1jkqWE5tADTmXBnogzTl1oB3Mgkln+z7bCZ5z9hpDvy6zNZx7oCfrNLcqA+3cwjpPsfkUmC/Q30/bXn+esSYlBbYewBFvbr877OjgQ6sWZqIKv8b2CUfEMrJuL+q/Y4obJsXb4HzJIwcRipAM+xotBO1Afw8QpwelnQvUm/J56lrjv0P+IWbsmWJmzIi3o2uuuZ+IkbBKAWJHFUlt6FgiC0Aygd0ZsGMgP6hAE5kbZT2pZOXzuzHxm5eAyZL+q2c0zp28+fYhDD2PEDKIpbkoqUpvb0ZsfDB46NhwPS0q64cuwqKqZSW0dckFYldXVDRb8uZGQ2WDA5WgUmKUIKSF8D7KLucW1+MbXvx7XXvOc+MoXvxA//0tPj/9wl7vGxvHjsXn+THzo/W+Lz376k/Ggh/1CPOaJT0/ngZlmqqVpZp56ipBdei6dnqB6AzXdAMZliXqOHOmViifoX1uYk6KD65UuvMNkEz5aXWPmxgefaSo2x2BwkM2rUnvANBC8KNOW9dujD1pz3oT7OxOlE/XMPKjt727G5/75M7GzfZ744smLLovvvfu9YiGG8ZXPfy52entx5T3uS/IJDvHHP3I9YbTvusv3xcbGqegdjOKzn/lEfOGGf2Ev3gUXXxz3vO+P0diqh1EQ7qc+/pH4l0/9fSFazC8sxBXffWU8+GGPYKDzyY99JL7y2RvioY98dFxw8aU1AGeIN4kbPvWx+PN3viEe+sjHx4884Kdi69yZ+MRH/zr+6ZMfjgf+7KPjrt9//9jd6sV7/uDa+ORHP8J1R036Lne/Wzz8UY+Pe/7gD7KmebAP2G0kRupkPl79wmfHJz7ykVg9fiEdeA9OC47hoBePe/o18dMPf2z89794f7zrutcwO9pYPxG97bOxvrEeT332S+Ou97x/XP/+P4p3XPea+NGHPDI+809/H9/895ti2O/FBSdPxGOfcFU86CEPivFoL/b6EX/xZ++OD13/fjb1w9F9+V8/HUvzEc95+RvjB+77H6N/sKuGZPGAYgbEnNFcvPO6a+P6P353XHm3+zAD+vevfT62b7s5nvvKt8e97/cTceutZ+L3rnlafOaTH4t73v8hhF9v+vynqcn5W//n6+KSy66Md1x3bQwHnTj99a/FjV/8x/iRH71f3P6y47G6PIn/8uhfjVMnLy01QT8AizS3joQB2ViN/WTPHurPaJ+AoYCiEF5sBUkHieAD7FQYQdSF+BnDrB037SESONfGR8YxGKqmCQcHbVFT7WlMMfUBnABG7ilgvb8TK8twkLOEySiZyKC01ovknCyFp8BIRjXbOTiEOmdDjod67idOlfsVoajDWhv+Tb2T60VmD5+F+1A9VJqGVIPpgrSUvaLMQPH/xC/2+o6TjMOz3ASMrTORcRZMDMUqt7tZNWtxVWWc1jHCWbFFQZicgga2najFydwQk3F4PZjCMiuOh2pvdc6uFlXonrMwID985tgTQ7BpV6sQR8rkmRHeQuRtnRkBSQvnu9at+jsC+PkA0ZF2s1oJJZuwd3zWclwbGyc4WWiIsXuuAwIJIQuvMlftdwwbz3c6fK5UIwLadUwTUiSSrzqvrDVQLASKOTqwlIv8RINBHfkzqeDjGb50nt+6+TSl5rjZM+11lEVsHl+U8BjhGEB6hxErGdnxvU3jJR9oTkLAAi/P43AMmI2RJp8QWg/ZIIRyl9NBImJgBteJD7z3HfGnb3tTPOIxV8V/fuxvJO16EoeDUdz05S/Em373OTzIV7/i9+MOd74yzt92ulCz6QAHED0Wc2ptfYOC3F+76cuxun5h3O7yOxLmQBSFoGD7/Lm47eYzcdutp+OyK66Miy66HR07HN4nPvKh+Pxn/5HRSmd+Ie56r/vG3e99P0Zcf/m+t8VXbvxsLKNnjHAe6iF7sb15Nn7kAQ+NBzzkEfHeN78mjp08ET/ziMeyZkIfjQcFcXbS7pVRAjIrEaPp8sh855fi1ltvjte8+Gnx+c98mhtpe3srLrrkknjhq98Zt7vg4nj5//Hk2N7fi6e95Lq46Ha3j79+/zvi9dc8LR7z68+MB//co+Pm06fjT972+rjxizewJgxK/7nNc3HHO981fvkpz4rL7/gfCDHj8L3i6qviw3/zf8V3fe/dmMV946tfiivu8j3x8uvew2Dibde+JD7+4b+OF732vXGHO9+JEedofxyd+S7h1r+9/s/iRc98fDzpt6+JRz3hmfHJj/0/8boX/2Zcede7x3+96oVx8vjlce0rnh/Xv+ut8cCfeVRceZfvj9vOnI73/8kfxh3ufEW8+PfeHMePr8egfy5GE41ZOhx14pP/4+Nx661nY39/En/2R38QV3zP98UP//iDo7+/FT/0gAdH/6AT1zztV8iU/qUnPj0uueyO8aV//od4w4ufFj/xkIfHb77g1fHB9709Xv/SZ8fxSy+NBz3sUXHF935f3Hr65vjgu97CffjS174+Lr/zZfHZf/5CvPTZvxF3vdf94xef+NuxtLoW37zpC/GsX31I3O8BD4wXvPo6QbxUzAEKLJb1mVvOxp+/+61xwz/+U1z1vFdReekjf/WBeP+73xDPfeV1cc/7PjD+4s/fHa978bPjqt/5vfiRBz0sRqO9+Pq/3hAve9YT4gd+9IHxv//K1XF+ezvWT1wcn/jo38abX/WceObzXxz/8SfvF3MTQOKz0elrEgKyR/eWwfAj2GBgmGd5kIQXOkFAZ6wzSo4NdUUYRrR7wPFMwMDsdtkHDKONHlo2kKfjxGe41mwnIQdT1V0wtQHvRVBhhqxJVTj7Ir0ou0Dwtr6+xqAYRg5QtPR4xTgUkjLtwDy3Emdsfk59m8pUNIYLQeTJ4xezrk1uAu9Nurd0wouL7Kkk3EiWn7JSTzOh8T4U6xGwIw1y/r218bSTmHxh6Li0DKgWCMPsnlHcM2ukyU5tJenQgja3qGHKCmY0gB2IxMpKrTFTcDufKWd1ppoZ14eC7LIh4gNIZMNEFrKsc+iwsy+NY5OoRJ9/rvKNrCdaVKRkpJW04oAIsDHqqngJRVGWb+ffhcYqiEzYP+B0zElBqxWqBGrAIAnTTJIZ715594+jBinWf62Hck1B3suMHMRK+JKTF4gFi/tcWV5LfkvtDSa8CnJZjmErs4CTSyHGuIIhIpuMKLox8+WvfIldchxVlOlnb2835gCRLq0QHnAWyUwRAreYkCEEgkVbHha2EOCBqfemHCo6Pk2ox8Ons8kC63ZvmywuZF7z8+iPXI3bbj1HQ3bmltPxyj/8qzh5u+NiRA1E7oEm6R//4Wvj+ve+JX79Oa+OCy+9PN71+y+LW2/5WmydO6uhvrzRfhw7fix+/nFXxQUX3DFe9ju/ERdffKf4r0+/mtBbf4AHPBs3fvYL8Y5rXxR7W+fiV5/+vLjbve/FqRvX/+kfxVt+9yVx4aV3ijvf+W7xjdM3MqJ57FN/O37gfv8prn3R0+IrX7whlpc3Yvvc2VhaXqB2KR72wx7zlLjyrveKFzz9MZyh+NvPfzVrpmgJ6B9sZ0MHYFhENf0YTg7Y3gDoVAN/UetchaZMPPPxPxef++dPxFOvfmV8z93vE7tbZ8EJjTtfeTdKzV3zrCdGb9SJZ7/qnbF77uZ4ys/9QNz7h+4fz/u9t5OdeP2fviPe9eZXxi8/+Zlxv/v/GKPaj3307+KD73tv3OeHHxCPespVsbKyFMvzJ+LJv/DjPOS/8+q3xmCwHS942hNYa3zLBz/Gvsbff8WL4nOf/od40evfFXe6y52Zce2eQ30EjOK5+PBfXR8vfMYT4qrnvDx+/GceE8990qPi3JmvxtUvfmlc+X33iVtuORuP/KmfiHv+4I/FS37vLeztQ3z8ute8JN72xlfEG970lvjxh/xU7PfOikmXbQzRRTa/Ev/zq6fjtx79yHjAQ382fu3q50WvdyYOYzb+8v0fije+9Llx9cuuY7YL4s/yRiee8auPjZu++Jl41Zv+W/y/f/OBeNnznhG//GtPjue+8tVx7uzXOdrnA3/8gXjNNc+N33ruM+MxT7wqXvviF8Wfvvvt8fTfeUP86E/+dOzunI/F5WPxrF/+yRiPzsbr3vPncfLksTjYxjNT8Lc3HMb+fsR7rntj3PCZf4hnvORVcafvvXu87/ffGm993fPj5X/wrviee943nv3rj4tPfPQj8fI/+G/U2+zvniMU/s43vCy+6673iqtf8eY4t3MmDgZ78cmPfjTe/KoXxVVXPyt+5pEPjc5gD4pdMT9aZHZhxrANPc6UBgEISXGrAP6d6A8VUSaxtXWukBkYsFEfVTyBYb8fm5tnmYlB0YW6skCWcmiv2Zb+DpcLqBCVRBRAs5Alo7HrimkKIgbMBfpxMV5JUX/EyQsujs3bTovRniIaQKUM4Ruqm+rJKyzMccx1YdB52Bngnrzg0mJ7Wsm387edoShE2+oBwsrR2bBcS0C3bJSXDYOTdE+o66jolnWNEU7uaI2WOrxoh9jTMAB8r8d52dlakWgI0ojJjqMR1wafd+LkhSSp8BpSoMDlHRhxInFF+u2Ag6TJvk0naa6I+R6oZiOgQkAAp8k6usdATZXWtH/8bPWsRdxpCXmcDUoCmWqRs92lGAwHXGc4R2oJd8wDmZDUqUHsk5hfXGCwjg81RIz/toIObVDSlqS01mMOeABSgXXG88XeRGDsFwRp0DvqnnquI74vRTG8h/n9WTorXRsQCBAZJ2b+9SufpxYrknA6TRIrRLbAMEsvCjc4q+hSq4cItw9nezPt4ta6AjRApUijaKobe7vbsbW3FRdcdAkdpAThFuJLn/tsvON1vxsXXHpJvPD174qZzoBO5HCgZnE42Q//39fHa17wm/FfnnR13Od+D4p//Njfsi50+mtfjk/+3V/HXe5+r/ieu9+DGqPf/wP3j9tu3Yvn/+avxNzSWjz4Eb8QP/uYR8fSCmYAduKtr3pZ/M0H3xdX3uVu8QuPfVzc44fuE//8yU/ENc/8tbj3D/10/PxjfosDd//9phvjbb///Lj95ZfEM57/akaGeEDfOv21eM91r4m73uM+8bgnPyPmVgUn3XLL6XjFc34jbnfJ5fHcV745Vpc7hBxnJug9FDa3v3MQCwuL0V0EKQSDPlULYI17diVu+NTH41lP+vn4z4/+tXjS069JiaZ+dCcwdHAic/HC5zw1ZhY34knPenm8+rlPjr1bvhavf/tfECK7+Zab45rnPSXO33omrn37B+OSi07E7uZWnN/rx0uf/bTY2+nFM1/yyrjg4lPRnSzFs57482yveP5r/5AqMM943CNj+9xmvOdvPxXQp732mhfEJz763+OXnvBbMT/fj9X1lbj95XePy+58RczNT+JD118fz3jcL8aL3/ie+MZNX4v3/uEb46WvvS5++H53Yy/lX77/A/GUJz0uXv6mP4mHPezBsXv+5lhYOxH/8vl/i0c+6N7x27/+1PjNq18Q+wMZUO4lRmKooc3Gv3355nj2k54YP/LjPxFXPf8FMQkYoLm49oXXxvve+Za42w/eNzYQfXfGsXsQceMXPh2nLjoRr3rTB+PD1/9ZXPuCZ8Vr3/Pn8eCH/UTc8s0vxdziRvyPj90Qz/n1X4uHPfpn43de/oZ4xuOfGH/5Z38cF9zu4pKBIOK+7fRNcc8f/v545dveEyc2VqK3DVHyTmzvnI3O/GpE59j/x9d7wFlVXt3Da/rc6UMv8hJijSVqrNhiFGMJ8vLae68YRARRsYG9o2LvvccQY4kl1liREMRCEQkC0svUO+XOzPdbaz/7nGcm+X83P8PMnXvPec5Tdl17bdx709VYtPA7XHH33ejbfwhmPPIiHpl+Fa699yFs9evdcfWk8/D2jNclbHr3YlhpPcrLStBan8UBI4/HH6fejI31y9FRmI8vP/oMd183FROumoxjTj4C7Y0NMigKVCIdUhghH+50jx5+4tlVsUigCZMFHqjlSIDBz1npRGcISRoamJ8jhJ/C2RWr1+fG4Tb/2cs1qIwoMJmDrqq03CvDplSQa9esUBSH0pg5N9VDByOZipMKkmU0TGk0s3ysutpCgFGXDc+DehqCyoG9/bRH9E8Oa1Ytl4D06Jd7HbyWKcjQNDuqHY3J7V0Z54WoXloX2B2xqrEFp8qVpIHK7HMGmmpHQ916pZ7oZLiH5UJahkngCO5qa1XJj803mYIsTEmjhaAwY98KDYeFCbB7xbKXv3tdtqNwXcGZV8n0mRF/04HxvKT3WXTFGyspl+l2rxCqDGVvTB8xdN7aWt+N7o8fpYGj/RkwHXKwCy30aXNkGRy2LxRQD0axKSBnBAL0WnAfR7yumr9Q1sN8+eoVS6Uo+w4YpPpM7k/Vmvr1yODGsyJSlqiXa4RPSZ6XIWItvmDTyFv044IuKXMmvIm+ZM5RlFkdKGF7m3byYRYlXiQ/F+cj7cIpdVq8gAodhJ6LHDDLEpyIlg9c39SA6t590NJMKDb7HtZgzlczcf8tUzF83wMw5uJr0N5pRfTtzWRDsJrGj997C9NvuAiHnfJHHHXqeLGi8HqfvPca7r3uApw+7irsd8hhakLKHNeCOQtw9w1XoKJXPwEfjjz5DOy81+/w0duv4U9PPIwBg3+J+jUrcNZFl+AXw4bhkem34OP3/46bHnwNtb0GYO3qn7F+1XK89vyDQjROuOZWVFRaKcVPixdh+rWXYPg+h+D0cRdJ0dEL/GnJD7j5ygvE2r//QUeiccNq9O3dD1tvty2GbjpUm4aUZwYoM0ABUaXG6dmJkrJeeO6x6bjp0km44+k/Yd/fj0YrQSykbWPX7FIexBJceO6xaG4DBgzZDAvmfo4pN96D4XsPR/PGJvy04mdcev5Jyllee8dDxGba5i0sx53XXomFc+fgqjvuw6AhQ5BtBs45/LfKA068+nbU16/F2GMPRWN9PZ59/59SRPfecD3+9NTD6NW7D6prSrBy+Q9SMmMmT8F+o0bjvVffwZQLzsRmv9oOy5b8gBGHHI9Lr78J+Z0bUFZaieefeBgXjT8XD7z4Fg48aB+0N68F8jOYPeffOO6AnXH46JG4/eGXkG1mT0vjdSU/Ea2qXGchfpy/FFP/eD72OegPOPuiiWjKrUZF1SDcMvl6vPD4/Ri+3wGoreIBZUcWtgJrxdChQzDqsDPw5ovP4fapl+Lmx/+C3488ANnm5Zr7Lz//BlMmnY8DDj0Ql91yL644Zwxef+U5HHzE8ajtz1ZnTejI5tCn72Bsu+PW2GaHbRUJ6MoVomFDAzryW1Hb9xdobGjHNRPOVu3eZbffo5zIa8+8ioemXSEFufUOu2LC6Udi8cKluOqOp9GZY14sh7JMRuHampoBYBG4DmNxBp+++zmmX3Mlxl81GcedfBRyLQx9WthG4Z+4rjAJ1TtxeirUmUG0jhCqNkdztkFsI+ykENOROQJ07ZrV8iCdjs5zf94lg/snLsZ3YAkVJEOsLPpuaKpHufoZFmPdupVSTszlEQTG5satrS0SigwNN9atkoKk8dySa5OATZSVWIPSLJb19+vuyfCz2WwDNq5fKyCUe5suozgu3ovKmIpGoVknw46oDlPDPkg0kWubB8kXPS/R6jH61cKGCEYI4MrOKexcudPQ4FiFC8iz7jheeuOKUsojKmTX9eW5EAjD3G1GSHpXcjEhvQoRyKilMjxjOCL4znlUXUG6k2IKNDD3hBpItpvyNmJqwcYazmLzuhzcSPuUcopepKXYDEFPB4HE+q64GNkTu1hRMYpVX2thX38Ja8EyHgG22tkGVV56UWGKgo49SK9n9Xl1jzgxDHLtUoq8P+ea68/XJkM3C4ZK6EeqSTavWOtIcJEWwJoqcP8qJE3kO13JUPApknWGWuf98K2YdJhHdLoyHlg1TC4pR04tkfKRTxZ/5hpFQMxAuMHKPcRq6M00zCNBHAqGk9qgoCBt0aAWTZXV1QFYQyb8Ssz5cqZCS3v//g84+bxLpCA7xNJgFi4BMu+/8QpunHw2Thp7OQ4/cawxleXa8dkHb2HalDEYd/nt+N1B/4umRqOL+/yDj/Agr3nQEVj4/Sxs8ovB2OegQ/Hi4/dj0CZboaSoErM+fQtX3Hwfeg/ohVunTsS8ufOw0/DfadM1NTbJ2lmx5Adstd2OGHf5dSBAlwd2wfdfS0HuM+IwHHf2WHR1ZsU+v3TxEtx81YVYtXQJBhIM09mJdStXof+AgRg7cQq22207PTfzSYaUZikMS0qMSLqkrFLff2jadDz++vvYbe99FWrOJ1qX31ND53ZMOO8kLPnpZ9T06ac6vXPGTsIBhxyq8S5esgSTLzgNw7bcHpfdeDfQUqc1zOaAW6+ciAVz/6XwX/+BA1Bf14RzjxiBw084HWeOH48Vy37GecceIhTYo3/50EKhN16Lz95/BxdccSs233JzLJz/L11nk2FDcMUdj+CbWV/j0jEn4ODRxyhUt3jePJx/yVTsO2JfVFXU4IWnHsX548/F3Q++gGNOOALZRgqREnzy6SycPmp/nHHGKbj69ofQ3LxWofgiCgCx79BIKsai+T/jsnPOwL4Hj8K4y+lprgDyy3HXtdPwxsvP4KaHX8I2O+yE1tYGlNdWoi3XAHacK0AJ3p0xA5eOOR2X3fYITh13MtauXClg18fvfoYbJl+I4848A6eOvRg3X34x3prxHK67/wXsuMdu6nrf0sDwZj769iWykzR1WTTV5ZBtbEWvgX0U1Vi1ar2iFIOGbYoxF1+O3n374OVHnsf0ay7ELY8/je1/sweumXQe3n3tdbz84UJstt0ANGzcgOJilhll0drUig31G5Sq6Movx+fvz8S0KZdi3GWX4IQzTxQgKR+GhlSzaoWaDDEuIIaDvOImvwENrfx2AEiQnothPO9YrxyWgCZFQnE21jco101h6chYF3KJsGLYMeTpPH/kBOMZKkh6kKUZ1eBSeFFBstMHhVxFeW1QkKQYq0RzwwaF/Di/9DDZKs/DX34/AS2SVE4qwA3xCGxsWC2AX3U1Gwq0JMKQ4+b9aQy4AUB8gddTSk4GzISFpV3hWY9Wabge3hqf00E6LqwTTyVEPfg+x2GOl9XtuQLm92mgUDbSEyMwxD3PUOgBNrJ2hKnz7qo7ioArsVI2Yn7KDJF8e0sp5aNNwKsUyesSAwAz0VoRKj8hNYi8YSkVgXzsOchww2fifmUuk9EmIlqNDcuIGLgnq2vZLcfKongNBwUxrWB17GyBljZctnSKVT7wA3wWJw9xRW/GCCkmreTMPUgCu7hvGLVYv3a1jCRWI9DR0/iZNvTnCGV6imSGhhIxsYlhtTqRV1CoWlzu17xvfvhWLF5e5+fF36JxKqlAa9Ya/dpnyOdp7BukMhNIw5PdSbgn7fXn1HXdXOdQZ8NwaWN2IyoC+kibRGHFmXj0zuvxq1/vIrAHrQwDC5mLToTUS0/cjacfuBlnX3gNDjnqNFmmhZ35+PDtv+Dmy8/FRVffjYMOO149+LgQH/ztTdx25UT88ZKb0NRUh4/efVmeK3ONp427AW+89BRmzfwA1971OCoqSnHrVRdh2dLlOHj0sfIU29uNE7GkoBC9+/XDrnvsBeQz3FuMubNm4rYpE3Hw6FNwzJlnoaVlvZTbgm/n4ZYrL8ZWO+yEI085C10t7Zj92We49/orcOSJp+LM8QyNcmO0oiBHq8Y2v3pkCo1VibtvuQL33nInHnrlNew/8g9o3tgiBalcZq4TG9Y1YPKFZ6AdGYw8+jQ8ed+1qCktxA13PynQy/yFy3DhWUcr3HfT/c+jglRqhHkjH5MvOAnrVq3G1bc/gE2GDsU3s2dhyvmnYMxF12DkUUdh5c/LcMGJIyUfHnrp74R64c7rr8asz/6BWx78EwYNHYBMWT7OPeIIoTVve/QlzPv2G0y54CRceetD2GKbHXHZOSehqqocF1w+FTvtsg8+fu8dHHbUSJx+ylmYevN0VJSxlQ3wxAP345oJ5+LaW27EcaePUW7TKKeYn6W5kUNhcSkWz1+GyWMYYj0Q4668TjnBvOJKvPH8m7jxygtwytiLcMzp40Bm7s7CdjWP7mxvQG11P8yf8x3GnHw4ttxuF9z82AuoqMjHuhXL8fC02/DVJ5/iwqlT8dsRB+LtV1/DdZecjd+POhInj7sIJSUlaM+24qdF81BTWYUBQ/qhoiyDunUspm9FRe8aNLdm8eWHH+Dx+27HYcedi1HHHiPh99w99+Pemy7FLY8+ieH7How3XnkRl445C/seMBJjLr8BFTUZNG5ciYVzZ2HzLbfF4M23xtpVK1FUXI1vZn2HGyZdgPMunoDjzzwFyGUF6jFL2ISkeyTsoyAUAUsVxFbluICQa4r6aCpyU7deCkNF4hSw4s41gEd71sgu6HHJO6AHFRCkVubgyjgUVEsB8HPWZJ0hRQLonIaOCooKl2eXFr+UZbtRMfIejSEfybEwj0m4visTE65e82g5JC8189IBXqu5hbSQ1aFvZ9qz1kkNeB9XZp7DSvJ5PUpIXKC758p62vi7AkaplVOQh4Hj0xVtrHykX4OjELOTOZE6P8vQMgU65836IRKcZ7XWjlZ1TzVW6J7DjP/m99b3ZPSYcrPG61ZGY0hSo37U/xTqNTYsA+k4ONuwtOHppVLcsWnP1oW8o7WiY+6aqFUijOl41fbub/tUEUlvZu4eZYeqC2QEcTd5z2BYtw8L84ayi86I7i+KJHBMbipkm01Bc/ysi2SfXuW8+bzUKaWhZVhoYZUJBCDSZU5UE0pZfM2pIFmXyVKQvG9+mNtlA7K2RarPacnKxc8Uku7LD2VIcpaWW7ihi2wodiDjBLQXnPJwERVHhnq1EwqtiUxjF4Dco9jnHQAAIABJREFUm62drShjLjBYv1SC382eiwdvn4LefQfhwql3CA1onILGREMv987rL8B3c2bikmsfwDY77SYOS3ZH+Pjd13Hn1eMw9vJbcfDoE1G/cTWKizP45L23cP2k8zD+ytsxZNgWePCOS7Hkx+9w4pgrsed+R+DhaVdjwfw5QhuSW3TadZehNduKS268D9WV1WoLY6kOs8wY0qiqLFfR+leff4R7brgCo446Q6Hb1hyFDxXkQtw8eRKGjzgAp46dgKqKfMydtQjnHXkQ9j3kDzj/8skoLuMh60QGNgcsfXF0LTk533jlSUwYcyFO/+NpmDDlLgzoXa6WVNn6Oim5jRuacNn4M1FQWolLb3wIH/ztRTx9zxXYdbe9MGHKPSiuqsWl55+KL//xPqbe/jj2G7EfWlnyMecLTJ14Bnbe8wCMmXg5MmUZ3HX9pfjyw3dw7V3PYqvttxPo4fxjDtJmffjPn4hW6rYpl+HLTz7AJdfdj0FDBmLe3Jm46ZILMGjoJrjpwefw5YfvY+qFp+KK2x/BqKNOxp+fegSP3TlVXt2FV9yqtTjlmJHYWLcBZ549ATvuPByL5n+Dh6bfiKKyIjzw+POo7V0jwyv0lBG1llCB+cX44dtFGH/qkdh7xEhMuv52FBS3Ir8wgzUrWjHpnGOwaOEcjBh1FAYP20ye0JrlP2CPvfbCgaOOEEnCg9PuxCPTb8MBh52MTTffQujUubP+gf1HHYbTx41HfmcrWrNFuP2qsXj/7RnYdqedMWDwUNXULl28EEcefw522Xu4GaS5AjHu9Bk8UKHw5x+6H0OGboVJ196NQcMGo6KqEs/ecy/uveES3Pb4S9ht3wOwevlKPHnPzXj24Ucx4Be/RO+BveRF09AaM+EabL3jbli1eiVqeg3A7M9m4fYrJ2DMRRNw+PHHCnRmysmQlrESUVF98A6EVpRn6WTT+ku3sCXPHssPMpVVCQAnge3ngPXrVinMKiSrOpGYoHSPzu8fhxX5d16XBiUVsBipSjL6mShWhmydO5WKUBD/6l6SM7yeMT6RW7VKgtsL8J1coGfezZ7XIl1d+dadXjRxQZZxjYis5aukhGUkTshhc2MC0grjU6XfvSG3WK8ijZeAPsKbXisXNwrnmBIWI2lWuwC9KSPZt7nktSkfW+obhP6srKpEZXWNNYUOvV09ReXz7WFCXkIkIULi26tbf16iWxlpCtQUUhY5o+Lr2eorpgKUcxSqDNwr9nZyvKd1rGF5U7vGzvSVCFlCBIwGLVGpjAx4px2OzUO2gcPCSsvCi3WwNAh8TTin3olIBplK3gLJcrQaDE3zuaggpWvaWmVgcc+VVASdQtxLaKWnMZDpUqFpowfNC/SOMorUkieQFVj8F20tTcj7euGcLm5OO3hWsydoLYs6NalGWu0eJmsJaS2gPYt89vvi8Nmup8A+wxc/79dg/JMwX1fC3DFOZZWpptVkUGUuOItU167aiKfvm6ZyjhPPnYS9R/whoFctnj3r8/dxx3UXYJsdd8f4K+8I4ALbKH9/7WU8fue1mDD1Luzz+9ForF+rv7814wXceuX5uOHePwtd+sXHb2LF8sXY+/f/i6qawZh+3UQsW74M4668BVVVVXj2ken49MN3cOrYyRhx0GGoIky9pQHrVv2MsqpyhRbyGfsvLcBXn/8D995kCvKkc89HY/M6WYLz5izAdZMuws577YvDTzpZQvXVp5/AjGeewanjJuAPR4/GjGfuV7H8OWOvEMqVLPX+KiqtwKKFCzDuxJHq+D3y8FOw6277YNWKJfhh7kyMufgW5BdkcMr//Q6DNt0KV93+uBT3nx67DdOvuwYnnnMaxl55Dz779CPccPHZKl7fdfj+KCEAZOY7qKjqhYlXP4CqXuW4afLZWPjt1xh19Fk4Z/yVKCorxOoVi3H2qN+ivKwKT7/zTwndW6dMwguPPoxhm28DdBI9tgID+v8S511xA/bY7wDMeOZRTBl3HqY/+ZzWbeOG9Xj+4Wn46wtP4NSxl+D4syfg3bffxJ3XTMTKRQtQWlqhLT/sV9ti/NU3YYcdt7E2NkkbNJbXWOiNraCWLFqMaVMuwfB9D8TJYyehpJThIxILZDDnnzPx9MM3Y8mS+dZxvrgXttt+B4w66lhsvcO2OmTrNrThjVdew7tvvI5sYxOqqgox4qCDcfBho1FWWaKGre1thViycCHe/PPjmDd3lryj3n0HqAxj7/0OREV1RvW4QhK2AKU1NZg7+wssmPMtfjN8f2y/8x5AobE+/TDnB3z56VsYMXIUBg0ZKo+zNZvDt3NnY9bMmapJZbeUnXbbA4OHbIrG+o2o6tULRZlyrFuzFssWLcQvhg3AoCF9RK1lSiKAUyKvLzmbjtQTpN3yfA5+SJUZQR8tIDy+tKrSvEgK9fZ2Ufuxy8jK5UukDEUWEIAORv1l9/bQqytp5sY4NtLMuQfJ350txgETlAksL2FUiiwuvH5rKBcwD9I8T++AYmFPU2YmhANCN4T6nNGnqCyjmkeG8NLcG8nBG1RnrU4prFsOhfF+Xc+fmmeUPp8DhEwxmacsXZeEMI2OTkjdkIv0RuGuIPW+gI1W2+n0a26IOCtXa2OTCNVJgsIaSKL63bNxBejcosZnbby3riw5Ls6Nl5E5uYi1sjJlrOdgsoGkELn2hIvVcrLmsdmcW3s6en28vuUcDVjjxgTPA9HU1g7PXooQthtuxb11hlx9Xt0rl7aI6BD53Vx++iyx/rC1Nn1iBmm6B7QHxdNq82r3YQjf0N00qvl9NaEnV2ynfYYTVZpPitS0TEhpw+Aoq1m5h53z6BlnTUG6cjOqNCOJVrilnRNkX1LDVdaYVDgaLOX0U7FsD5Z4fpexdB4p63YRFoqHt5UNUXMoKC1EYZHV7XRpcCWaiM8++ACPT7sGvfr0wXFnjsdWO+6kXNU3s7/AvTddooe9+q4nsemW2ybQdl7/+Uem4blHpqswm4XqVGpFhcDrLz+D+268ApNufhT7/P7QJLnO6zQ1t+PGyWOwdtUKTLz2LlT16YPZMz/B/bdchdamJow+9gyFNBcvnIOVSxfI0t9lr/3R0mjzMuvzj3DnDRMx+oRzcfp5F2PD2p9RUVWMOXO+xkWnniRy6praSmQb1iuUceSJ43DK2An4ack3uPz8MwQ8ue6OO3HoUcdo3mldWZ7YWnV9/O6beGL69Viy6Ac0bGxFeQWw5z4HYPxVt6OgtBy3XnUhhmy+NU44cyIqKjJYu2YpHp12FRrq63Dq+OswaNjW+Oqjv+OvLz6BH+fOBgpz2H74Pvi/48/BZr/aEcuXzMPj91wrj/3o08aLo7Qr14Js40b8+ZkH0W/gUOx30CjtoX/+81N8N3s2WhtJVl2ATX+1FXbYcV8MGDZIkYYlixap9GW77XdSDo55raamLJb/e7Go2jbbZlvUNzZh44aNWLl0MepWr0Ztnz7YZuddUF5Rgry2enR1lojJxuH2pAcUvZ8IkOmltKMsU6KymoLidgvBstlx6KhCo4j8nnmdJRjUf7B5XvnMUzC0zBKlcmyosxxQVXkpiFqk3M8rNks310YkYkUoOyAQwYSA1fI1WNfy1qzy0lwvfqe2zxChhrvEEkRAUZOsT4ZKldfIN0YndVToBKpqeiHbxnKH1cioHQjLFFairKIXanvXoquTn2efER7uRrTnGlBRypCnHXyeU/eoHOHpdG0JwjS0jLIuGFZoHgNe1NGjuUHjNqVnrE2kDhRpuBRGscjKJQsiInpn0XKl6YqD4VR6QA7coOdG4c/frTWZraWPnZ6Ge5MV5VVoaWeI1VCQnp7hz/6MBoAxVCY7RDQ3sqbTqCBZMsKSCY7FDXAKUCcpZ2iUcs7rJ33MJhC7M4J53s//xn9tXmMWKeevNqAHx8T94OsgJcuQaXhev5+hSK2hustV/tva0qD54fyZUoiIuaM6QP7NnJhUmFOwS9CH3Kczh6U5XOuPqZAh5Yq6+5jSUHOGshQoI/RzeJ6Uz9e8bp8H3ysesqUs8LXhHhJrmkjDbb7Yek/PVBjCvMGj5llo7UzrKN2rtzC4hWQTwn22WUMUco3OAK/NigKv2zely7LCUuQXh05ERDGwK0wwuPjcDlwS81sAMcUKXPL4ux+/VR2kxfetRoZ1TOqyIYvMyAIY8lI9TqFtBuPfNCQQY71sa8IXBynasmwWxUVMvtOdTV1l3qed7BwUPEUURkRXceG4CY2gvH5DE95+5Rl88MbLKsCv6WM939avXy/mhXMuvga/2X0/1ZAZKYElol955n689uLDuOCq6dhj3z8g12IC7b03Xsabf34OJ5w3GXvvdyhIjUXaL4Ir1q1dj+nXT9RCnjXhGhBksL5uFf71xWd4741XsG75UlEX1fatxW6/3UceZUYkCURkZbB4/rf47NO3sOseB2CrLbdHgayXVixbvhSfvPcRWlpIPkyIdYtKQVh4X1pBKz6Ld2a8i7uvvwoTr74Kh51wMjauXW39BjvJxMP2S+VobG7BiuX/RuNGCvU2DNpkKKrYbJXWUFWtLE/x1+bno7lxPfnFtA48qAXFFegkewnJ15uzEtq8dm2/PgqlkDTbuU25tgJdsU1ZsRX1cv0V5si1Gnk015atj1i3RVAkKarIFpLLBrZ9IzYn8IiHRsALRhCKeeiJOmsQUYTxxAY2FqKlS4tUIpBP7tN8RhRCj0zuOQEdCnQvzrk8KLU2o0C3sE/AVhhqsLQQnWw3VW+9BG1fkwfYPFGGaltUVsRO7uUiSOfeZrNnwVWkMCmcjD5QApoWOlmeio2flXubFndra5siAKy9HTxkCwkg6zVnlH0cELlPizIUopY14fw2NTShmXRrLGimkdbYICE1YOAwtLQ06PvK34hcvkX1ZiX5NT16bKak5BpkeMU9CJ1JJw0npl0u+PHGrPV0dKtfJQUBEa61Y74t6hoi4EnUM9IFuSs8lXcEA5t/I6KV+Uj3Joly5Vmi8KN8kQfJlk+kdcxUqmSGranIp+k5Ro9Rct6tXMEI9wkE4nW0htwIoQuHlEQgSSCi0sZrOT1/ufdncixVFFrrQEXnii5VbPRkDd2ZeNOGEQpUllYPyGv6d3SiurXwS4nGNWehqbp55kTis9wmkBTI67Prx8w5/jwedrUx0yMPnNCJcvWcoYV85WXRw2o3JeVRBxqO5mWHVnghtxp774YJMwIYN5YYBlZ7O817Wuaia5WaESRaTLZqCoxj1gzBVpRYEinCQu7zFOzpcxeDZ2zdCERKidSFyg5pBV6PZ9vHlMsPPVyTEKt5o+pyI8/X1siVpC7kXeD1s53V9mwT8ub9e0EXf2FMmRx5RewKwV6Bkjppq6m8TsaGPVRgUOTkgKjnoB1Ybk5LAKc96MSnyMXpcNoqc5eJUGQvvFxHm+DBfOVyrIcpRdOGDVg0fy5+nP+12GkkQAYPw9bb74RfbL61LNokhEQLN9eOnxYvxKoVS/HrnfZSPUwbKctyOaxbt0LK9X9+uYUszdZkg9gOXLVilYQ+8yfOFcsJJGnBmuVLtWlr+lZi0JABVIuBr7AcLY32rHR3JFRzBSrYbW+rQ0tLO4pLe5mlqPC10dDRI+f1yCr/yjMv4K1XXsZNDz6ETYYOVojNLAfbWErWSxGxpseYHohUTQAEoaKSSGJZ50SosqBcGzmgYilUYIQE9OgofN1CU11QiBCoy4fCGgYXL2TeWI2ISdRt3SU83MIchIU/WA9L3Wz92KgoFY6hohKDRwGyzHtwbpjkb8mB4TCGPFSKUWyKQx092khNaKdHEANRbBUCQbgp1BeUuMEHOAa36MNuFBrOcunFnXxuem/WbYXfKGbhMoupQ+5GobPQh8+KStIGvvIm6X2KKZHWqxmIQn0qcZW2GKKRMqD3JrZ/SRHGshSxihdawXQACtDLNoXQidKMlTMwLEkFTdLmgkKGeLMoLM6F5+dtiO6j0GTdLveCrVkcYnPB7oX88nZARLkVw3tNmZ6Jho7m31hmnAnFcQTqqBEMC1KK0UigIiPRN1lfenqqDtyhYqHSolIkgwoRj2wb5zyd1l+yMemg0UT2k94DAlm61WVSwfK80It0petKrSuE57hMre0ELJlX6h4zPyfkLTlixYZTGPpUWrNcAZgSjlcrS9N6RyQILpy51tz/5qlrprp5kD4m/9dDvyawPSyYL9J1A/OkjEP2Gdu3Wq9g0MZARltPu7dhXWxvWocfrmeKuDUhHMjmQ52fdwzye1hEkC282pFtYD4fyvnK6wtsOp5GYzWD7yOX7xpID7CSRxn9Wax8gnogLakQWpTvR80a3IBw0BLPoinfUH8YlC33gbcvs81KpZZ6+vaehU3tZeecZ0zykXKotDTxlq1HLFAQylRELUePMpSiOIjJjDAzLhSCnrNwdldJkVEFUQMzjp8lykxVkvno6gpx486igBIje4IpBWMbCJRFBSZcW1sbjRletVe2uUqY4+ywiSDRLztI2CPxQTokNLi5jYqpEIX5GcH8BS6gr8DO1CTRFb+fw7xpubFtSbC0An8pr+obUoopuNS0akz4KiUvJecboL2FXg67qltM3in1SI2lpr/sGgImk4m0ZT9FNkk2gaVNK+qxVvW3tLZaJDfgnYjy4mHwDaw76r4/LVmMt2bMwNbb7Y59DjoQjfWrdIBVG8S+cARLUQgUl6stkfpBBtCAWZbsXWfemqHNgnUWYNr63WPr6tEXeDeDcOW9yNzDHInBlJNLBAScjmKIHjiMmdfxDem5jcC6Fpj95Q1wDtjHkEqEI6SV2Un4NsN97OhNwglrd5YpzaCtkesbhAHa0VFo9aEszyDEWgLCaT+CAaHoRRByev7QzJvsRNRfZQKGUVmFfoc5Kkj+0i6ic/98aFxiQiEcLDss5OzNWZJfOZ4StDSZ58huL94cmkJgw4ZVssKrK80gamPOI+zMgmISyTOlQNqxwD8s5ViEbJMJq/IM9z4t7RCKKuaacA6sLpl7Px/s8EFDjG9bVIcC3EupXFGoV6lCZxYWNUXqubwQokWnQptFRaxnM0Sp9370MJbtVHrJBI5RoXfvo+f5SL8/P6+8ZggRuuJ12jUvLidQi2KDlIl9eveTMjUCEJKSmOJOW2UF2Scvygzyto5WKWp6ksQCUMCzJZ2XcdC751mmgiwudXBOGlL0K1qu0qIF8cuRlJJPkddp76dgJ/dIY+VoMtv2q9aHZyIUxnO9XWGZgWveqHeDNxq5lCowIX2IiudNUVrUzZR5MFQlX+z8CFEclEasIHmaGOHgenvzaRu7KW+PllDucM9acsxelsPs/opD4Pa83bvImFEWjIWAnvVmEersFEgsFL70XpOq50xLQ0QNlzR3ZiUic4dOoB/kmytIIXetgQBfUuDFjBKWBgwDy8bIDW73VlS0Rx9IUfcFz97ztXlzfpjTpca+ag6RRXmmHNl2K+2gSc8NqB8pLPOKgHarV+lAWtvjOUhNdLstQGeHdX0WK3teQcLrSOs6r4DeUKE8SAqY1nbyK9omp4Jk7FrCjH0JKdADi58lo20jWfg3TZyTKk99vLRJTDh7vYti2dxEzuQeGh47NyI9I5aJ2EZwmi6z0kwuB2YSFeebUCpVZ4LAGRk8EVdIVAgsnLXrcXasewZ/L8hn8pqNb9vR3GCwdipYF8pUXAxze9sfChS1CaMFrH6R3HSe/7UNzp6BySuUAfBeamejukpC/9uRB+aYGM42bWjWHpVs3A80PQpsV8Tf/PNac80rrTseToZKrJmzhWHsu8w5ZJvpDVC2UwqVIJ95QjV+tS4xrqQUcmvJKRdIjceQSxvJIdRbmeAPZdBEm2fDThU0RydBEjx4kx9Gt1WmtmPtaNN7JWbU8EfOYbGXQ/B6poBIrci9xjpf87DTkJxbyXbrdH7Ubq2LSDoLXfeqJZjGmjYL3p5fgJY24+ilsGTJSEZ5FWDDmvWKClRVV6ssha+ifJLg87sOsDCBzCNI79LcCfMGFA4NDaRjAI6P24ByVhNo4bK0RIKPrC4I7KPcQUvZwmVcC9YpJl5BEHDemJhtvdxzjQE7TsfGRs5eDsYQKpVi0mWkJKNwqxdnkx/Vyz9M2AaeVOaGSSwQogw24yFmIK5YIw7xUKSjMl3Ac88SFEiP1z1CA9KYge7RFycd6CH3u/0aA5NsTv67gvQvOSWb1QWyP5oV8nvO0cJ6NhblmaV97NtUkHw5KMm5U11ByQaMvTPhNtqVOoifywv5U0ViaS90mkdGec5wql83VUB0Jph/5JnmyTL5lT6b7Xu+5/uuOxFAqiD5nLGCNPQ/z7cpdq1pjwbF9j7L+Aw0ZMaCpfDsvlx1Kt0QOnYC9sDOQ4QwGx14w2SvPSVLGY1V7kelE0L3nW6hcHWRsdC/vRhZsfRC3qz5X3URWSYniOzuReVoam2wfFMmI4VHiDYVJNkwSkIIoYt5kjBhVKQSspE1pz6FHfQW6TkUQeTJnLhMUTCOmalmGNEEvm2eArAXGC1KdfkQqbeF7VwwayLpYYmoNzyOLDWj02LrEsFzlRym4rc6L1lyzE/JbLTkryGbSHeUDwSEbz57EFIxy6rKoqSMUGE2RqZQtVwH70VrhJ4hFZC63jMcGdgj2JcxrScKp0ACKIPWZiJ2i5TAz7Y0GBy70+LjbY11KGbjz1DEqm96b7pwQTHzB4uNXiw7W8gITtgiQjsrCUWLy/uGJJDFOpBYOFabUF9lHjmdS/Xxi1hMci3tKKpgv0MWq1vtFksc7LohzJlQEXfIuyaAojSfRe8WdmSsmDmEksICZJnHY8gjNNUuAr1yeun5KCzLSKnmmCvQczLnTURgUOohLJYmHsOmLuR2MyQ29zJlgEjpGY6iaqTTKhYv8jha9MI4NblUDEkCHeSqVH7ZOti4MrQG0pZrcsHDtBfzfYpxdBEkUKcWTmSKYU6+C0VobFpvB5NgkZIQ/WhrwvoNZNGpUUifUYnOQADQ0VxgnLycU3mK/Jd7lpvAoiusITPlkb4YzI5iYPLMKRS9Ybd7kcnhp2IPAt/xAOoMz/B/YSa0QDIKMHmxga6N3yfKUjV6UTiagDyiSD33x88LscqSBQlUhkOLTblpbdhFhzlYsswUyKsh41SW6NYcUcP9QnG9P6OhExmiZSqnpMSFt+09A/1Z6yjiA+gpUUH6yxUkf48BP93mMAjinmw3LqDt/VRBxl6aGxRmiKQhUSo00eKpY4/nH9NwqbwudbXwkhxDYyoVEhmt/JnNslmClxoolgph6DkG4/hYEtkcZDTBjzQmWbImaZpHeU62IAMDWQCFColt1kxG06j0gns3tHh9JxB3ucJ/e9aV+t8kpxNjOgJrBs+dBDA8je4VSw8oK8VypVRBy0wWkYq9tI4uv0L0U5ImfMdYdjzEbW2uOE8Z6pzgPcZzlK6PXd+esQN5M7//sotILyMf77QcJIU2PcBMiTY9QxgMjxEKXpLHB/JQj7XUySsqEhjBE++WEGZBe5EYVpnfVE6islzE1own0ysjStPcgtAMleFYdZ8PXolosizvZjHo0JtMQA5uJJtwWUihX1o72iz5SqFIoaYkkgka/tvmQieECtWZgaPptNCZ6oV4v/yQbyr0Q8E8nNVzUmna5LYK5EEPxwAVJnh8c5A6jAqXm7u4kA09Q49DeinMa4gYgAg0C+/mGFJQbsJQbgonB8XFPJ33sGPezhklrFdnfMBsvAkdYCRMWV2oZ1V4lpufOboiESYwHJEguGQ3GBckX1xFZo+lo9VL0iw6hRMF5jKeQ84bQ8oMNSvELvCLN0LtkJfWQaOHYdeg1KmsmK8klSBnLlPTy/rVKZnO56JSp5Fja17CvKUUBUENDs03RU/CCL7KlTNliLQNnYXFNhf0OjrNI6bDRl3JMeQXWvib4eukWJqQ+GChai1puVIhZnNWIy7r11oLsf1rrr1DpBScrf59B8mDXL9uI7ryc9bvL1OudSVJRXM9lWMJqnoP0DrT6CD7kjyLFmt9VipBGIRAIHRnmYtCViG8avvPvCKaVCIblzJmCNs601tPvXyQPUdCUSCmDBqbrQ0b934bL8wnLCiU8My12TWp3CgXlMcNHJxOAMD3PYnn3guFj7dBEkhPjWyrjGKupVHADc4zDUnm9wywkxHSvTVLgoFK5NqtIW/f/v0Ckt4IEGigOMFBSVkxSkrYqsvCiqSZ414UcIx+D3NrCXDGhJ15I3G/RXs/CUuHUKODWTxcy8/EoWSjdDNEsFO6ucLye5B5KgH4MMwdccqaomaKKnhpIQ3lNGqxV+VnOC714HtOEMCf/bwlCiPyzOwJ7SWO1xYL+3o+VmZhkFVOB2o5zkAw0GkMQP6dngaB3dO7EaXeJT/PsGbK92r1mp4LdwIEeqnEWBTls/zEassT5V8cxpFn7cosumbn0OfZDQH1wLRFlrzwe3HsbgTqM6yvVM7R2qTF688xJ3nXANYxMvt85H3949wuWQeh2NNrGJ3qKIXZmgb2iXEUlHkz+ciRbabEgBlUjgKV8HC35WSZJ81KpfBCY8rgZnNDqUiV8fMek+55ISouWmROOuAudLpBuWAGpzeIcHHCl+guv20W81zoBfmzuDLxTenJLY0/hEmUb9QGTBPuVA586XBKoBlU3sdmgtmMey9MNcQuE9dGeqAxBavMQzC+yMXFDDeb8tNhDQfZN7QJD9tAXmfl85EKhhSxljSMpsKJnsXX2L/jB4vr6orQIdT+Nz8wMXSfz8pQos+RiB0oqENCnGMjHFvJd3WbZ3lGvowMXs9D3hxnaj16QXfooODoijCQ7mEgOydC5lI5t1B4mvUumkXxVtI6tpCiC6TuwiQFn9kchVC7FpLIziy68iwn6fPFz7Agnkqhpra/PB2+yDWqPcY8m7zvApRkrOsNyaO96JoABXp97A7Cs6FmAQkC10KyBrIy4RwLKyeB9tyL55N93uVhCb1rz2KlCHZG2FxcAAAgAElEQVQ2/WfuJ+XupHiodGh9t3Zr5stzxTGRrYTzSeaa2Bvj31iYr/uyfZEryA6GoOvFSSqrnIZsphwb6+pMCZeUo62pSXysPGP0evsNGWQtq1i+IEMLAp8pZddBIWiNwK1APCtvkeUoQlaHs2LtyEwO8Bxa7jOlfdPauZceEYDzLDNkzpfCpEkePxgdhexpGc44V7TYlGW6D1NaPCKvWUzvyrmjxUKvXH9GRlRGEOSJyRHzjLlXvQ2WiOAFSEwRtCw50jo1NyWh2VghxXWSfq48LOpGlSuFWMk5QEWGqMpyjINVpBOBAN9LPNxYT8nQadRZk2M/x4bpYIPzgD9pSz1Np7bzvLPVyhrfbXyuUnljURz/m58PyT+a7yElIjmVtARLPf74jHszb5GSO6OOIfbU/9TPDq+tHKSaUwZAkMVic/IcnShX7rNItW2RdLgIdWdoNYzaoPRmOfJJnAHD6yA5KC66aQx6aya4kpgya1EC/NaEvlkdDL0FaR7+8brJlEXCrQkvouUHnd3eLRcjyU3DH7FgdUEogemQlxACMOvFMn+u/CXMilnvFawUTW2nvCOGkkRCHiSVFjJ0wvYNYITJ3gHcQBX+DPG4FB4NKMRgozm6RFZTO9vNdJvD1Hv1jRRDuhlWlJHD+qSQf7TJ9blMGVlsTtIObvHBcuFqSe5uacGwRgZ592fysSTo25h4wiLW4SJUAFa6oScJoULndIw3ec/n8zV0smUaZolxF67vzWX52RQ6b54Vi7EdKOIhr9gTT3hJhdnhXk+LqX0szNU5n6e3cDLFxXY/GZVCGVJX/xfmyqxjH79y0AkxNNeXodmUrcSb97oh5Gvk3o8pMhPgLsw0vhCJcK/AlYX+FibcGhSbgOK4vY8rvTv+THYg1jrSyGH+kFgDGWdqTlwiBUkPqbyyBk3ZelSWWM/JXHMWxeUVQscT2VlSXoW6hnqd7wyVQkip0K0X4XlleSjOt6gJ780SkKrKXjLAWELEaJYDRfKLAm2YitpNPlFZ2lR3LzCPwTUI+Ts3lESVx9q5wgJFVeLQrK8xFahjAOL96F5gTLhNOcH5oBcpLlVb5NCc3ajd6NFYBw8zgqSMgudqaEyWPOnuehaOUaFC1Zum9bC+H2IigW6yRFE5IwpgCsWiQWbMJt5T5IEmhoYfzWApOCjL75caSQH5Bhoj3QkNcrkWlWkRuxAb8DriAcyTGoRpntHSaP/5jEaNlxIMGFZURcLmbWoezaP0/aC+mNw3Id+o9xkhk6zpkHPme9+dDl71P4gC3DKmgmS4QnRxARLsG0IPGXpBJiHYkHxOBFeIb5cTSabQLcOKpkhcGPAy9Kb0olJ0Cz8oSPfGUuHh8OjuNEvxRvUEubPt+wT1FK7+e2yNyxAQKKIVOUt8JlayhCvRhN7/LCSSzb5Nw7wGTLNN4uEAX3yP0ycWXpCMTCSzaXGa80pj7+4tcoHjJHL8PP/Ni/JDHxe++s+OBOb3LDxtgiT2/NK15ibyIghTmnHtmIW30mLc7qg483h6JsR73scVqTLdMlLMg7RmxOY5yRAIJArx2sURDhMjNo1cl2Rt1ePPntHBHD0FikVCrM5KIVdJpVTgtrfSEwioRHKThv6K5tVZ6IfCgnRrFnYONcAsFi8i0b+F1bsbZqac7RxYw10J8CT8n/bi46hcGDkKz9fOz1y8J2IEpqz0kINxODvjIZbv8vAYwGfktZ1dx2jgWKdKppq0hs9rGxlClbHENExgzxLitawcjY11qKqoVo4+21iPApZkECzBXHxltWqt+SovyqCTyErWnYbxUPFakbitvfKPrYHftcBoxGiM8J6Z0goUFNH47URne3vCwkPmIYF7knVNz5SC+UGR+t6zMghGNkL6I2LWifebKc3QwCGZuxh96uVS5nGbbLD0gXvx9makzGWIkhEqJyeijaUq+ZB3TSHuxqY3k+4mDwOAyd+Lx+oyIGUjSrsr+d9iWe6KUh66GidHue1wYf+epTcMUWrfM4+exgPXLi1bsWu4c5Cjw8OuH8Gz92iG7W/7rt9DCkseop/HNAzbra41hOH9HFgJig3f97eXsThy1eW4DARyrwZ+YGfWSRQ/uVhdOHoYza1LWim8mbvMGoCIby2Eau4tAStMwBOtx3Y15dZFmzmfAsL4SzVxzGMJWh+Ejnml5imqKataCJnXyBffdyXnvweDSkLMNnY6AXHrnvh7qaWdNgLtuezdrJrAPGTlCUGZBxSvF5jq3r5hlP/x0HNK7+TeR3oA0/qgnp6VavFDnswWOVxcra8s5+c95WyzB8tYH2NIrnuBchwO7akg7SDZoYtfPb1FV4Q9D5J3QuAYY8SkX6un8qPXbaEMy/m0RblNH4MrDfaMdMvWwEOpR9sziR7X9ZohYs/jJR9koelWuB0QwDygbjTZfdPyjtSoCGhmld0ErzuESnkPchHzbmxtRUVKJKoJYiPWMJo3U3rO9OJdb3iPGGFogjrcIyhZb2hrn7MxulGj+7s1HFGO+Rx6oXu6HmFvBsO0p2ef7AHiqIg7ICAvohrjWfZO8V5mJYLwxoaE8NwVpBlw+Qp3NjRtVA9QClrS+olvU2eqA0UkEMhaHrSqtEr0gvyclX1BZWHpmey0WkrWgzK/VWTyxT1hjolRGwtX29MIg+DCneU9QRj7ulNJ23702sLU8HOFofkMe9bn21GVJEnhyxVgTAVHgKGh6VN5ozNHA6LNUMW8NuWi7tEJeYOUsxs3bEi8YitxKFQUzx8s7ivpyqBneUUsyzxX6ixIsTPgXlLPM2gOkkc3bD79mq6UHA1LbIpXORSxVFCPY+FZi0QGGcOzUJgqRV7T/27y3nSAyXyL1cXz545GasyZ/A1B0YCJoAFresMbh3u0nffzHGQx28sxryk5ayVuBUUlYsdKEM6BsYn3TZh0ugm4IDc8fh8fNsIcPOyYbW1CYYnDcNO8liiTiCKLauYMfMOOzinkmkqUJSPxg/tkmc4x5JVvhvhzsZIxoZPmBs2aZ64vZbX4b7FtV3TWRsZebumxsDRMg8I1JvDSz9Ey9vBimsg3qiuVwYQQo2+w2OKJN4jdM2XB8GJ4bTVSQwVvijlT8zCs9ombn6AU/uxerM9T7FXFCjL2Fm1c3UOq/l4clrV1SEOt7oF5aDwOS7ihlQoSU+6ijfN6q1Cn+v8S1LG36XPX82B7qCpZs2BR6JoWr0V+p4VUUqXX4QWb3fZbbAB4WN4VJ0M5HaEvoO7VxcYWJjwIxDEB2pHU/rnQofGo/B5bV7nUDv96isKIOJgv5XmyXcCCG78G197y7SYsBK5oC3WZ4cGtJMS8ay8/su+nhqbPoXlnZhgxj2d9Bz0ESYFj59jX08fE8arMgwxMtaQPDB5dIBzvWaxPur2CoiJ5fEJ4FzIfmZM8UHlJSxOKQykZgWKlxeWiiJPnUJgvABG7pXitnivDkoxRpDFPW1+3wcKoQQkZ16qVR/kzeesicM6CAUsZwO+Rh0nLGeX10s+khlWcQ/e5M+7okPaJAEDxXMbgHzkUYm3KyEPuGQXI1puhoHxqu/Vk5DhpFJA4hCxNmYwhoD3vZxgHO5M+B5IbwWqPnQKPbMTnzcOqaTTBNhQ/615qHOmIu7jwfZcBhhtpR3tHm/aTEWgYYUPcu9L2b5pftHG7vOZ+ci5uP9FmfMROBv8Se+Ra6RDZooHp4B8bn4Wh1c0kKGk+F8Fx5BvuCj0+80KXGl5KVRaagxRDwTOV993CuV20iF3bJ7RMnR3IVFQZmiwqGvWNQC1NwIJYcoI6dxgxLQsSDohQIAgCJpb5EO4RuVLzRU8PtfX88kl0BZlOXbqYbmUIxZQQ23pdUHfklAtCfjSuOXJFm8TcyfPYyVZetHrMgu8gTVvIhZZX1BgAKcnXmCfrhb0qTYhi8Pw9FTqsTbSHi3MVBcUW3jGFnYYGE6RZKMLnM7gnJe8iRRCEvK/VfnLslkNJWT1ir6Wb0ggT+x+eX5R/NOSb5UnicI95KykIyPZG2jpJXlU+izg8XE0PMnhwCaVW8PyiGjW32H2vxQAkP7g+jp77QnW2IcRKIJCV0QRATtiLagweOtdwCpkjKvFenKynpQJU3tjyEmpxFF48K3xRcbKejMQXrlC9IwEPY7bZOCZ9Xfkdr6sTsCbKhzMio7wnSTRCfaN5pIFaLyguD/8yFBdHT9yWdiPMKeZUOtSSRVt7mwHTqEh4rwB04Z7g+XXWFgMaFIlAIBbyRKc6hSQRrCLSYG6NZV0BRFOYZ2xLmiuRWbep7KWwoBhNdXUoEnF0ARob65GpIOkBBOArLizUGJXbCyhzeuQmdwoM4NTcJC5czgnTPQRESeCpSwfZu6wOtSLwuNrchdCxmHXoJaRhbg+vurdtisGasbuBkoKwuL/1l258tL4ffM6T9EcEMiQmQ6UIPL/k+gwKzJUxn3ndmhWKymVKKv+jCTOfk3uK5UAcj6dtehrbPM8yEEJax+ViOkY6DCFF8P84735GLLRtMsrTO7ER6XPkCswVUkJn19WZEDf4/Tlun09T3h4VCWQeIVqo+E/wAh2nEaOlXR7o+UKlhI2V+I9WQ2+LEcyo4rxCwQ1MpoJonAnUw3HmsUaSwHAyx6UGZCpjOpH3zfezu7jROjpS3kVLOHfI9WdOpaDAYso+OfyXkHAqQvMKDdxCdo7q2j5WghHyPlSQ3DxG9myblZ/1fBzfo0JksprX8rAAf44LUX3BYm/CJywRXiGpGwvNGG0Ye4ypkkhzAXYM6M8JdioPtrm+TqTlfHEOiorYgYTwZGvjJVSq58zCmLkHaBXxFdcTSklF6MkEMBAc03gj0iihEeJhB6IC+fJDwJ+LywIDUgj5ijYrAH7iMKtb267Q0uLbtH2SC8SeoUy/jkotovxxaliQFID0diZUzcAy7keFNQqNt9XXSmxBxjwZ3jPjgC+3hm2uLQTPr/oYXFHbvXJSQiYM08S+GJ6Y9wxh+HBnfd7zaW5Vp54/2X8sTEraOJ9n7XOG7sK8+8/mPZu31dzO82HggzjCwTZAzc0t/wGAsH1sgAKCW/Lz6BX5/NhExXn99rYOKThSMXr5QVsrGwszjGUK0OvZPLXg6QlrYkzBGc6u9mkOZM4yZZZNisZ5njX/LIwqKApjC3yvpI6jccsuKYEph0qQtYxUchxHSWmVauuorExBtgqZyjE1128UipVCr7FxIzIBhalaSaFX7dwXZ0qwnp1SSEEZOJ+57zkqKkSGGzk35FImYEcGZBe90nrtFRI1SGCzyXuBeSkik+hoN/ISgbEMaR6HrHVOgxHowCYnIDcDkJc3g4mKlOfWc28y8InUd1YbKkgyheRZWoR7gs/ZSmOiiKht81CdWYjesPhnC8s1BmMJSjEWDQ11aqpN6kxXwrEM8D3HMTlJuMs/zoXnH81Qs7ZbHv2Jz1XsgbpiTEBQwQOXfAznLfXuDKHv2BKXMRaNSZG34swNXqFfx0E4vJYpZmPQImjGzlfKSxtHReTMtXj5mNGoCjDpeS+dMaMcjGtQpSiLbS9pzQuKZNC5E+YRwbjpdt538+d0FRUEGjbfSIFVRleRK2Vxcg9bChbeytY15SbEwwTlOghzNwUpz0lJxxShqdhyUEJuqTia0CeDDVwZ2nKtrzGEukj3Ok3IpJ6Bu/Cx8uz5swsNfwb3XKVoguVlt7IEPkOszc1sRVMvZhhuYm4s1mxxRWp6Vat2zonYZZUWkn+RKLSUvFeKIaBqeTBoWccIMbtnWsrhxok8OuZrQrjOrUQzHEh+nhOps1tYzK3RW/P8cfdSCxNAqVcSK6zu5MWx4ktDst29Qld2qZDoTuVlXpBt4I7WVmQbG8SOUkpuRCKdQyPkNHdrnpqjL11RxghNZ2XxQm4PK3oIi/WXrgTdKPJQFMN8bkH73+gVGb2hMdKQdlU8ojnrK2dAESsRiEm/pVw7yB1qHRDoQcaCgz87CpblEiygF9hMBP0WQnMvhQrSu01YiZDX/aWAEhMUJUmTYRdMiiZE3Sl40GnISrx0mHFmgtyIKbTn8vKRU3jGuEr1meBN0hvmuCh7HKRjBqt9jsKOCFZ6oqXl7EtqHgnzapUV1SgpsQgRQ4NkDGpsWK/vlVdUIlufVTRK4drGjSivsPIXKo7S4oxKQpTmKASaWppQKYIB26OtzQ2ql1R5RBGvu1FRCu/6IQUUwmPMXabRDruASNMCiEo8uWFeKA+cbScOe6ZnJCJC0ZVS5ILLFhuhp19CyDZEVHpGvkQURcVMIpD8fBmVvt9ZEVBZSblpqRY7wyYD2Zkm19mGivLqlB4t6pfpnqOxDZk0SZh8kme1v/jZIRGBy4M4zJqUWYUUlTsp2juBySf2rnwfc7x2ZgLheYgGJSFwhmLJbkXjSvlZ8xwlHwIwx+fSz5LLa/9dKxCV45CLjWO3UiUzQiiz1UC5vU1kEmUV1pUnzp1aA2UjZlGIOErhxevqpXN58xZ+21VQYIlRFwQW2jOeQh2aCAnmViw3JYWelGWuDW067JYLkLAj2409nWreLAxpXkNPQE2CLBTvpBda2JSZhURSbAtlph6DWVku0OPF9Yn3e/nke11fvAheBpIsUD6kGEmyrZEwB8WDnmGYwxhk+OwVbJiscg2DS8n6CcW7JB2gleIeoIcL+CxiKApILYeGG2AseCABiUTBz0NET8Sex+oAFZwIBOL0whLUaAsReGZCufLwZ3Ir0+bTlF2Y3cQqjQ+MeRxp2DcWkrHX5Zao3ycmfnbrkbVfjRvWatw0nrgxaSRQUMQWpitIHWIN1MBKsRK2us8k1WLPLtRw4CQVfV6aq/ENL8uVNYxt5tHx9xi4IGOrvcC8KXoKHe3BK7S5VuhGFIqBQ1jIPVMcDMfHey/O18TWvfZqF8n5YwCKeSbpfky7qrvwodbwPernRDlE7peQ91ED8wRJy/6shuakZ+keBBWilGPefyKWeT1HqouzN3RXSJvlGhCvOduApuYmhUitmXK78oGVVbUyGKgcuWfZgNvYhzrU/5Gcs2SB4flgV5lMmRki8iCJcg/h+/zSfNQ3N6CsmHk47ns2rTVPwMPVbnhR9vTc39z/ruyKS0tlMKlJbuD95JxSVrk34gAq7cNAtO0KkkjV1Fi0aI7nheNIgUXAzFOKa6s5Njf6ZeBz79IzDiAYjs1D8Y1168VgRGPJc2lpqLPTlCRbDVZWJ/dIco9BNhMcxOPfswtJrHg8CpBGagxH8d8iOC4rHLAVX8dqVCPZI55hQzJzf8eF94q60TsMTaAt2pNiAxLPkMxmUW7S5ziO9MXyvijU7VttraUoFNUITg3HW16eUQ43vob1ybR14HgZ5jYgaioT+PcEsPPdfCpIz6tYKCIWqCly1BBX3OisdzL0WOj7RaEi9g0Wv7ZYkT4tt+AFJamyhMU+bfrppRyCuoeSAM/npUrDz5CFa/kw7p7HoY646DZeUHtgY3sX/D6qr9GGTYjO6TB3qON9J8EPIYRML85A4+YNkJSZVgsPqXtBsji4yJTuDDuRrcFrOWnFh/whhW2cgJYFRWqnBLoaBBgZeJylhtZf8LoM8swQjQnrREl58XTSlSP1YmOEqm+WdNN0B1cpTBoJlHgebT0M6OHr7JvJ84ZxblBeb0sbsoGD0zdiSaZCIWwTQFZLaYorkHVH8HkP88Tj4N4ilaGBm8xoSpQhowGaLzswdtBD7a7oo+xweA4vgcCTiovjCbB1KRzx7aRhz5KCSmNASnLk+WjpsDx8bEjynkS3emjTPQNXhHGoOKmvpAjtaJOSTpWjAcMs32msVv48+jcCRjAKpHxrGJyPJ15vV6re5JzflwHQQao4OxfIhZIJeaGsGzOwQyZTimxbC5qbDFTiYSr2HaV3TwYg7lfzCFiHaeFvR2gyp2sEAkYjKeMilMPoWWhOF3bIg2TEhjJEQir0ofWcLZUd9xFTNionKDBBZy6OFXMLQc97SZCH8h1GssS2laaK4jCrG36uIIlUVXQoCtvF+UZ+XtGExNi0shk/D3F6SL09xXCU8vsm4ctOE8ycVxJLxBECW2xjW+Lacw8oJB3VL/LzvJcTRbjH5DI88Y5D+YqH5LlnXXZ41Im3i1MsFnI3/EC87xi2T7sAhU5QoemyyyRXkozOuaGQyPOgCGOPMEG8hoOeGBfRwZchG4he8gLq39IVFLl2Njiv9GZtfzWJ0KKyiq3izKhkhx6XYxZGD7nqqBZdOfaQk8yLFSTDNJw4eTpyUy3e7sLH2400NmxAVXWtku5M1vsgeVEihcwlN9o65efkFfhAJCZ0zcTFFftJkaiT0tIBCgoLEQl1JaCQ143FQJZYdKYL2VNZyvpgriMw4fvGdo/YFtY8Erbt6RRW265H7kidv7BZeMh52JiPIPWZci5kOiHKNLRPokIktRoPmR8sHu4YpGNX7+4xuzHhYJ34EBpMPgXLcFwOZ9dWDk1beVVrguo1jqGWKjQqjYFAMbrNLWafUVeGboSYpWwKLQ7jqDVVQFPyGoZKC2hPKsiGjTImGNakh8Ei83w28g1weDcyfOPGB8fHYtQKNl8sB9KeDCTf2uQyUEzhmlBJ69ESsusAbkmT+MHjJrJRAB4SqjuTjoW+dUfn7bVguaruk/Bw6MNnLbwI509R2XE+3QSfFf53U6aKPFCht6OjyzpTJA0CFAa1fCcVX2xExakC3TcoS19D7bkoLCajLCBXWRPZ05AxAUgWrBDK6ggGX0AgM1Rc37TeUKCBzN2VhFIUocpC8R559W3ymOgJ2v438Jr1lE1rKsXxbJgNhVh1/tXY1+ZatGzqAempmkJkm+tQVlUtr9cjDo6C1TlOI9QJ6tbmyyJZsWHmc5p6Sj7PqTL1PejRC53DsE8M/JaiU13pdFeQZoh0hMbVNs/8zQwprq8I7XME5BhDkRtRKqsqtHA0IxsV5TVmDIQcuAO3XNC7N2hldMw5W2g/Tjtwsimnu3nC9NSj1lxO5q4zGbxrOwsW1vTn53tGFGF5XXsZmT6/61R1drbt+7bX0soD/m5yPlVW8d/dy+zmQQYGMtvjnJ+mQI7RFvLnPDOG1qYxZQQPdqZ5bdEwRvSaotsM40v2Gkv4vv52TpeQqAGB5tYwLZra3v2ta3qXtbZyhgT+TeEAOrdh84sSKdugTSsuvhAK8wmhsvQHdAuZxNw6/CGs6lRtniDXvT0PEuDuvkgulB2a75u457+uKH3y3UKz/JQnh9NF4yZhr8am1iYxBRG1aiHn9DMCZzQ2oK2dZApFAi7o2cIEG/AgZ0jXqGCZmzS2lJKaT1ElhevrAdPQttZF3Q5CnlhUdeR3DeFChrKjJLofrljx24a00gRZhUkdaeoR+rz1rJF05SijKeQVY6/EBETo+BIOSIqoY21rG5rqNkphk5iaNGzyLKqJBk7LZvzQ2Dyk+R51NWlpVXeXhIHIyxjYmDiEexKC9ZBDZqswHdUILv7fUHneeJWNndWDk/WAslJTiLjtQacQpPFnAqCnkOB+ofLhXPt9DXJuHo55V2mHC/s9BU240nIFaQrNQlLxvqHHFz+LnjMg0XsqUj8vBPkk1/kP0oCoNjY8G+vCRKEWoiZc83XrlwtsQ/J195ZUckRF3m5rJs8hjyjfViJtTCh1OzsG3nBGFypINmaWMqV9SiNPLDuhq0OoX41LLkjfJqL3wCKVnmOjNiSALkhDAyO1sS61e401849xiJ+KilEZRoZoxAmuFICDPv74OVwRxc/H8dDTU5lTgeEBTO6EZgkkonfgSa5DTcM5D2YE54TO5YsAJG8Ez8NKD1JdkgpL1GNTCi8qOTMFY5y6Xt7Ss4zK70vZ7Wv2/6SbixSin8v4zDPcTC/Nn9P2XEcUXrUUGx0oXxubh1TOeRTPx5UCZbqn9Xx+TcSlcljUkUnkKPApqx9kViUbPMO9e/cR4Eeh/LIKy4e3sOOMlU25Qf7/R7ghBSkuUfV+NOi6rITQo9E3hUKTyqGlYQKGpNqU72DIxTgjSdgta85d88BIIg9AOiA8ZLBubSdTyLZILlJImYBJuVIN5eYEs+Y9eA4pXrj/sDpk0afhS/+sA3x4Z88H+gLJC1Hj4RaQx9ndcK+p43cE1pHytlBDUjsUcgzyGgk8kIIMBNlBGbsiMiPBwpss8zCrzOj20s9YnN+UuXlGluu0A+FeVU9Umw5qQL3qkDKcGS7q33PhwD8wbBuHSP3+rmzNY0wjCfEzOGDIQlMpmlSNkAMfJrk2fZ1FbJ9tVOFweTmRe2lRsLO7yFI3LImFw0NfT89fqLs8eXkDKXtcSkGrkHlI99rJxuP5uf9WPxZYJ8C+LN3C1aGGKlb+lpfgIoT60VBPRcWv7/I7AZ3rKD7fL/zX55zj8JyaCaBwPVh+u6jAhLfPmZNyxOCbnqhyNwD5HX/2GAwWI20FVnFjKTJw9AzeN5RKS96kdXqhXNhQt9LKRVhsHdC2PvaCTnZJCHuXbbRCuFe5TwGHzJrvZOg20Fry8x6ud6Gl+VYEIvQ8VATLCO0tD2/UbTV9+qCooFgRobiXpNIogVjBgS4+Jz2BH/GcucFREjr+cD87wUASWWHEQnlxl2OpwHdlwxAmPSrl4gI5gn3acBR0HtwIdUfBDUXmz8h127tXn5AzJ9k+z2cK8BJHahtJ+03GMmybINDzSUbg9XxpOiqOPLRkCWphKU/azopr7LWdnptzpRvnOs3zNMBOY2ODlKTJjSLpADdqFFIO8prywSMGDFv7nLuCdAUcGx9cQ0cTe0leLHMkM8MbfHby8TpAz3UXQ/y1vfvIc2xqbJDHzj1DweLr6QrSiTDcqIjnK++b7+d26QsBBcVaER3qPIZZ03gtf+cBVVsZ1kIFIANjIM3ZjfpORSW9LfNWzK0vVr2KC2W6texs4drbLSdac2rcGwR1kiD1lkuh1yBRfrEX6pPr/3ryl7/btdvlfrNLh73H8QcXWzDkFDRE8I54WMQAACAASURBVIwvZFNbE0rKStHc2CaBVdu7n9V+5do14e49UDk2N9WpOzwXiMATB9Ow7xio8NifLuQIfLF7xteZZDYmkJTY1BbPFLFyBEnoz9pxKb8VWuU42CCeD+v+HgqMFV4wdK6uF/XRdCHi10iEQbBKDSzQgboNG3RPz1F7UtsVpG9gD7u5x0lF19SwUWTRauIbVDX7AZaWlaKi0vIuyiexl6Lz22ouLOzNeZNVn3jKpkH9OXzO9fcQ4/PnSM257g1wE+9VeS7S2sX5CNK9tYJtnHjw3bCyuTAP388G7+PF3RRWbI7sXre8Zs05u2mkLy9ediHEQRPg0ZlvwJCu0MNa65lnnWmYF6ZAYnDfFV9csO1KkWPh2NxgUYPnYCQmXpTqe0MZkiuigA+I+p7pOQuKMwLn8Hr1jWv1EAyV8kVPriiUPbBrDj0cCk6SNWTKStPnFlCDXgVp59xYolFdmuRWOWcS/iINKNY5c7kUDi/KMvSecqirW4uK6lpFbmp69dHeMH7YGu1VJx7g9/i+EbqTyi0tDfD1p0Lzc8J1YlDDSzliBebzyTWlwOU5IrpW5AYNdZINREHzu052XlFTo7y211CTvKJnhIfyiJ6ryxSSA7C0o7KyGmtXLENxRTlq+/bR/ehhGtCtRMaxnxvHV/h4Y0IQeeQhd01Pn7JV8pYhxUJDczo2w+WxG4qmpEJuOgFMprWibDPGQ2otswxVyn85RwXsXhQaOXg5CXOCfpYkC8WslRLzu/zis3LdOE56fTI2hTmwl64RAYUoh50X24BPTQI21dT2SnLl8izbWtF/k8FpzXnc9civG/QV54LPnjfr26+EKymSEsk33siuNCziA+IkGNotwMHJtRpCKOxUQMFUVlEVKKBMeMsDUIgxbQRK4LW3VUkS3N5T0K1mAilKrQWUEukqFUkJyF0YuMhJwrDJIloIjPFmthJiro7AFo7DicGDMxvcbfaQJDG4Z6NTpC0Pg5R/VU230hLrXGCWIsPHthvytah5IlRm/V/E5dmcRWlZRRIaY9jElYshdPO7dZng5bzVECeXwkjd5cM2kTKIugi498bvCWgTkLIO9PGNmeQ2AgKYQsMh7/49XoPrxnIMGg3ccDycXA8KJBlICfLKsqgutGUZElEbQAxcO+Yg+ZLXRGrCBK6frzC+WIFazKtypcG+oNb6Kw0v0kDivMXealynqO+2UTgHUooQmnZvnaUgxaHpdU8rXu2vlFemhU7vKfSwZDQh26R1owFIr7ijvUPhYhJxs9Mzn5Xfc6+d13avlftMzYgDtZihFL00JAVIuYChMCsLPSlbs6ZsrYuLGTdsoZYpZ+/EpsgjNauYY2Dqw0jTcxKyXA/+ns01oaa6l7ybdatXoleffgKFNDc1oqmxCf0HDtFnFy/8TgKub/9BYAPk9atXo6qmVmjUnxYv0D4YOGSY1mndupVWvlNWjrrGjfJ+Nv3Vtpq7pYsXCsOwxTY7Yt2alZg3ZyZ22GUfNWRf8N1sPQv/xtc3s79AZVU1Ntt6eyyZPxdLFs3Dbr87WOTu87+brbTNr7bfBfXr1mLmx+9gmx131z5cPH+ulPI2O+wmZfyPd1/F4KGbYqvtdsKSRfOxasVS7LT7vgIVLvh2tuZwmx12x4Z1q/DdnJnYafheKheZ980szd92v9lDRsiHb83AtjvuhqHDtsLiRd9pTnbf50CUVVTjn5+/J4OIY+f1v58zE7/eZU/NPce9+udl2Pegw9TM4fOP38IvNt0Kv95lLyxdvABzZn6O7XbaQwb311/9Q2Mevu/BIk9YMO9fGDRkKPoNHKSxfvuvL7DnvgcrxL1s6RKUV1ahz4BB6GhpwpyZ/8CwzbdG336DsWHtSomEX265rcoc1qxarvPYq7qfvHWOp1ZrXRnCop2qVedccC25F3v3HZAYM9zL3LuUe8QMcB9wL4mcoaQcVTU1kgfcU2YYOvOQ9RP1EhLtxVAzy7ltaW7UHClVFAAzFgk0VKnJa6sq5N7g/TlG/w7H5BRydp5dFlovYENN27X497bmJvTpMyBB9LvSzVQQ2Wo1z3w54t/kiHFHx3olj1ysHFVhXpFRaRHZxt+LCgV9TkMxDPURhGM9EelxWcivE60dWW1mHhTP7Xn+zZrrssMH9Y+VD5geIqrU+VRNyPrLPQXX4vqOVYx0U1Kx5+CgCbMWQyhMitc5R/keFZmVCjCsyHKD0jJ2cW9Ha+io7mg5jsEVuBXCW8iHgknWY6l182CpR3GBWc/qRm9QD3kEnn8Mq5YUenMRRK4crBRCtLsDmay7e0wfxkmznEgEmoo8wSQKQC5L1kkGthi3xN379ZyhAaqM6YWbw61sVxy+/WwTt+lApEK4UuQQfi23ZG3dOpGtJ9TfciVkQck2GPKRCqYha6TTfG3cuB7lZeVSkvwurWe+1PmloUHf5eGlkqzbsMo6SlRbq5+fly7WwaeAZn1e/cb1GDh4KMrKajBv7mwJ0E2GbirhvOzfC9Bv0BAJoB8XfoMVy5dIcHJdKRz7DhwiQVDfVIe5sz/Hrnvsr/X86h/voLqmF7bdYTcJng/f/Qt22nU/DB6yGWZ++nc01dfhwMOO0T0++Nsr2HTzrbHNb/bAt//6XELshLMnaT+8OeMZHcrfHXQYFs3/Bs8+dBvOueg6Car333hZ++mAUccIGHf/LZfhwEOOwHa/2QvvvvaKhPMRJ5yD3rX98Nh916N2UD8cfPgpmP3lR3hrxjM4dezl6NV7AF7/0xNobmzC4SeNwcpli3HX9ZPwx0tulrL464uP4p9fvocxF9+k8NrUCadgz/0Pxuhjz8En772ON195BmMuvgH/M2wLTL3wJO2FK259FF998iGefWQaDj/hXGz/mz3x6guP6DmvvP0J1K1fh3tvugSjTjgL+x1yJF5/9Rk8/cDNmHzzQxgwcChunHw2BgweiouuuQezPvk7br/yfJw+9nLsNWIU7rj6Aiz76QdcfcdzWrsHb7sCW2+/C/7v+LPwwRsv46UnpuP6+19SB5RH7pwq5X3kyWOxbMkPuH7i6Rrr9jvvhYduuwIb1qzGxGvvk/C/+KxRUk5HnTwOr730mObntkf+KsP+hUfv1B479vTx2ju3XPlHXHT1Hdhimx0w47kHpVBPP/9K7elzj/4tRh93lu750dsz8O5rL+Lk8yZjq+12wU2Tz1ZIb8KUu/Dt7C/wwmN34shTxmKzrX6dfPaqaU/KIL/u4tOx4y57abxffvwe7r/1Cpx47iXYcdd9NHcskbnqjiexcvm/8cBtU7Ddzrvh0KNO056487qJuOvpv6Gqug8eu+9GYRrOvug6NNWtxcVn/R8OHH08jj71fLw743mtyaTr7kVFbS88PG2KzsfJ507GulXLMf26iTjmjPG654dv/0WfPXnsZGwyZFNMu/oCKcMLp0zHD9/PwZuvPIXdf3sg9tzvD9q/j9x5NS675RGdsZeeuFvzd9Sp41RKcf+tl2G73wzXfM+bO0v7aORRp+qzc//5GdasXI5DjzpVTsFrLz6K3v0GYOc99hdpBP/+y823lpKn4bBw/jdaT56RxYvmafy8jitYgiJLK4xogPLK8qyU5TI/rRxIfVUtOikF2ZLV2aV8ocHmspRUhzU1tRbmDumQOGrmCtZ1ixQkYeRK8Ia+ha6oMkUZNVSl3FMugUk5RrGYS3DETxdri7IJs0eCbgyJ5CTWrDwiw5rMQVr/Lg8jelzYSkpMi6eoNdPoFpbMN+6/0E7KmEgsEcyuI8YB6NRZofOHyq8s1+FgC8ajWeCtUBjb+9JzKS6SlUNh7MrCe7Lxc2r6nLN6m8pKA5iwwLk9m036/rWTkZ8dEbTAtWb9sAG1ygsM8t7cWJ+gY9XaKBSreojVY/7ZpgZtCFr5daHXYG3ffjooa9Ys1zP37ztYCnv1siXoPWCQ2DaWLFmoewzddCvVcC7/0ZQDFc0P338t4UCrleP/4qO30LvvQGy13Q5YuXwZPvngNex/yNEiReBBoqLae8QoKcdXn38Yv9n9dxK4H749Az8u+k7CmYrp43f/Ki+Dn6UCeGzaVCmAQUOGSeCtXLIYB4w+XmHC6bdcqs9xDB+/+6qs5aNPGydheu9Nl2qtzxw/FQvmzMIrT92DU86brGd5c8ZjGu+5F9+geZk29QJd55AjTtZY33j5CZw27kpsvuWOmDzmaM391Xc9h69n/gPPPHQzRh93Gnbf92A8Ov1afPrea7j9sb9hzZplePCWK7DXiEPx+9HHY+7sL/DIXVNx8fUPoFfv/rjr6nHyAKjoqKhumzIWR588Djvsvg+eeeAWrFm1Apfe+AA2rFuNO6+5ELvudYDGw7H87a/P4do7ntO5+NNzD2q9/vfYszT/N1xyBi67+VEJfirP+g1rcdjx5yjPPm3KWOy938EYvs9IfPC3GVj0/Rwce8Z4lGYq8OpLj6KkvAT7jTwKP87/Bp+89xpGHXOGFO0XH72D+ro6CSyuCYXd7w45DL/YdGt8//VMLPx+jhQ09xsVB+d0hz321XXoTVEw9uk/CK+9+JgEFed25fIlWPD9N/jVNjuh/8BNtLb8b4/fHax1+nrWp+gzcLB5U+tWyJui0OOe+uZfn0uQykNatxZzZ30mZVRV0wurfl4q42TgJkM1npXLlmg/Dh22mQwR3nerbXdSKRC9VMpBAt94NvjZAZsMlQBdumgBmhrqMGjYphoPPWNyvg4YOAxrVi3F2lXLscOu++icc975/b79Bys99NOPCzBs8y0UwvMWXn36D9be4jnhHPB37n2mA7i/q6r74+elPwpFy73NUPaGtasVOWOEgPfZuH4thgzbIjHieD1+lqxPSxcvklHH88UwKoX9gKHDJJfofXIueA54pqmwNvvV9igsKsGC72czDIGttt0FLNXl3DJSMGzTrbTmK5cuxhZb7yCUEw0n3nPrbXcRWEXe5pbb4BfDttQe5jrsuf8f0I9775Wn9HyHn3gO1q5aqXPNed9xt32wbMkiPPvAbTjmzPHo238TvPfGi2IwGnnEqXq2u2+4GP/zy80x8sjTMPefn+KdV5/HcWdO0Pp+/uFbUnz8nYbqtZNOl/F11oSrNbcPTbsKB446Fgf+74n49IPXda54HjbdclsZj5SVI488VWtDZUjDjzKcc0w9YJEaQ9MLlxqal1vDZAvzUkGWVmTQq6afInnObOblaSpRhKXNYiCi6z4PV+fN/v4rerXm2TEZzpKGwLpASiryrcpDIFWToXDkBjOe7WE7epAkgfXfpfgU7iSwR44rci3WAsg7d3iBrXJfIXGq8FZUmuAeTkyJREXCg0cLjWN1V5mftdAAw2FmSSg+HrnMfC4ltgMnrCFDDYWpuscA7mBogXBrDwGsWrEMNb16SwFz4/AAH3DIEQoLMnREAUkLmNbJ7C8+wrBNt5YiWfz9NzqY2++yp/ITb/75KYUpRh51IubO/hSfffCmBBoFDDfrkoXzcNxZE1C/sQ6PcBONPh577newBOXf33gRZ110jcZ13aTTJWxOP3cy5v7rCzz74G048pQ/Yufdf4fbrr8Qy/79A6647XEd3mcfuBX7/n60BN7j91wvJXPTg39We62H7pyCnfc4ACNGHoG5sz6VVTjx6nt0oPkzBQStVOZYaInS+j9o9PGY8eyD+OyjN3HpzY+gsW4j3pzxlHIjB4w6VofwyenX4/zLblUo6bP3XkPjhg0YPuIP2lcvPXkvdt17hEJdc776hz6/3yFH6J6vPv+IjJCDDjsRPy9ZpLEO3+dg/M/QTbF40ddSpnsdMEoG2kdvv4ohwzbTYf73onmy5n8zfF/07j0In33wtgwihsUo/H5c+DUGDx2Gvv2HYMmi71RzxnAaQ28/zp+LQUN+icre/bSOG1Yux5BNt5KwWrponlCbmwwZps8u//cPEnCeh+K+oUDjXqYXWd2rj4Qfhc76tavRu99A5BeQy1UwFYUpOS7eh8YH95Pnh5xRh6GsyooaFBdl0NzAvWz0bsrRMb8ICyOZwWYMSeWZKmRb2aS5ILDrGHKSAjxmzGGOl+eU+191hjHTCmtb27PwukZFawKOQICQgiKsX7dKz15eUqWIDxHJDOvx7NEQYESopZ0580LNw5o1P6OqsprwaZ1F1XJmGwMaM4ONG9Yr10hmHp65TAkNciMQYE9JYwey3GVTtlGMTKxpc9lDucIaWy/A97IPhuZJz0fQW1VljXUXCikiySblzBgGN4lAIeyAHAdQxaFwT0sUFTOvaryvHppzgIuXOnDfqHY1NBvm72wYLRAPyesF7LNoGRWA8tZtacNfj56luX8j2SBLEIFOpRnumUbVk1JBkMCBRjQVQ6vy5uwwk7P8KPPXzDezZK8oE7ilDQDlKQE+r3tqNFp4XymPUOvsIVfPq1IBUsZuWLdS8p6hW46L13F2IyOYb1NUhhGLZUsWa79tMnQzGe8/LV4oxUkFv271Ksz68gNs/etdpFzpjfJaNOp5Jmh8cD+0NFlVgTeLFkeSCFrIwUp2MoteKcxLrIPScwVKJXACCZrk/s82t0jG8F7mLVok1BWn67BEQc6c+3mXUJhCmHUiU2RFvHxoIp0Y9uGL+QQdzDZ2OAgoraBQqCC5y4hKi0Ea2kgq2m438vLwed8E7sayXQ2VC62ovgMGY9Dgofh5+RIJvi232VFKgVYuhQetdN7j/TdeEQBm7xGHKlRBBbPzHvspP7F8yQ8KK+05YiS222k3uf908ydde582zut/egoNG9fjf487CyWZctx5/YWo6T9QYRSOgSEfegJUKrTInrr3RoUpaA3Tc2C45tnX/6VJvueGi3UAx0y6QTmYGy45E8ecPh6//f1ozHjyPoXwjjt7IqqqauUh0ZOjVzTv25l46y/P4OD/O1EKkmPkvQ8/foyswteefxjDf3sgfrPH/vh+zpf47tuZGP67g9Uj7r2/vax52m2PEZbfmTtLlnuv3v3w09JFEtBUAJyv1T8vRb8Bg1Fb20+fpdIc9D/DtLnWrPxZ9WR9Qw6CxMncuEQ88rv8jAOvaNlTmPUbuIkExIa6tdZdIdBLcRNbRKAAbVmWvxiVE4PjLBnI5lhXa0aMhzQ8XE1FqnIOFZobXF1J965OlOR5fZVFLwzgUoCqmmo01zckLEZWMkEjjrlcQyDyPvYfyzZSwgBHITsyWfk9QsSzWZSwZCHBSnn/0UBrJbYQe2ZHCqtNU4iG8Hx42NlBbAoCyQQ1Emeeq+7weBr+xnqTCpmipIk06eqIyOO+Xb9xNfJLC1FT0ysBGnje1vP1EvmE1+cVirnHGG8MfUkSDH/x7LAbT1ziRQ9MjZApJKm8ReJsCpnry/dZ5K8USwjNMwxK5ajPULmFPBSbLG/csFoAlBKiK5WWsPInsun07tsvgH86tMdoyMhI6OpMulhwTZ++/xZ5jIefOEb712RGh8ZSSXJyArmKjUnIS344Fu4trlFZCZVvfZIi8ZIpYx9KpiNtlxbSM8azbIosqXkNJRle2+fGOb0VfSakbiyXlZJ+0/PR2FQXavvflGx6FjyXTgVAr8+NVSpRzpsbBdlsnTksRIoWFOk5+UyMIhQKoNKg8888vKgHu3IyPKxMxoj8uQdFFBAqDfzs0GgmKthflmZKGwnz+86Zrb6VoVdwbBx4OQ73keMHYifGQqQGvOO/cXmHAIQCgRVh4/qN0if03AnsIjq3gxHMvHz07tcPnZ1kBGPdvIE7zcky44A/O5gzYdJpy8E6ShlwS3IuIKMLiiEP385OmoPkuOVBOjLRGTXyO4yOjFag6NIoqEqsfxkH4CUgBKSQ7kxWVZfRVTka0jerQoziZ7SkLcEXFGAE4XAwnOjismJ5Wsy/jBh5tLwqht/obl9282OyPP78zD1YsWyJwk20mJ6670YJVCobHhyGAJkMP2jUifjqk/fwyjP3KfzEsOBHb7+iPAvj9HxWhuS4sX5/6LEoKiuVcuUh3Hmv/bFy1fIkVMQwFBPxVEAMtdFboBJjeGSTgUNRUdlLuTEKr969uWjGV1lTO9DARZ2sy2mV90F4NJ+XzB8ED3Gj0WouKDB4PKmxvKSAn+M1Vf9HxcGNIOvIQgj8rNB5hTbfnGvf/ERcOVyZB1neR+iwzTHRG/SaOD+4fiDMajIFxBpPRgDYIaGlhYehTQX6FdWGVCaqdv2GVeLVJGjHQuLWSqk4L6VHc7Qr54VhMefwNevNGt/yfX5OXR1CfZp/z9GGHYKIFwjuT+VtQIVtEg+O12PekNmCzg4D0dB6Liw2RiIaejQC5ZUEBLPIrIMR6ILTUJ/0+tosCsKIg7wfY3aJ8xW8lpDTAeEdk1M4CxONThVrh5Ij5X7ZQSMoSjM+KzTWlmwALATycxW3d1hhNsOWpx66M/oNHYKrbn/CFBI9o6jrSsq1aWOi4LJuHZ2h12OhrSObIFNoBvIB86roIa5IPAhDgBfJcJXiDsw1WvsWKztwRLdyzbmwV8X4BNT07o91K5airKwSmcDNyvq+tvZ2EcJX1Zpnx7WhnDFikoy8Uhpx9NT5bIxWcA+PPvasAACkUmjshgzmermB5XtZnmnGMBE8BxTmBIwRgGU1ufQyqURLQokCUy1GlZkqRM9xhbKq0IfT9m7ahYa/O1jFSkAM5Bc7BDI0ggHpTgTnmM9mNc1U8KzXK1dUhTnccZffjk1+MQyZYIBQjpB4gZSHbhjxXnxfXnfoZmK1mGQ/smb1fIqKqnLU02MPRPQ6L4E1La3xNQOXz08F5n0u6eEqJhEMEY+scc3o/BSXlMi5Ihm770saPT5GVzrurboe8RQbP+dgyK8+/buehTlTXp+GFGWo9lgLKe2aQn6yRikuMuMYVax5j4oaBupPnjt6oB4d0DrlrM7VQUR+npXXVDlNWoVNeZs3Z/7sLuW9AhMHlRwJRHLtRqTsHiQFhAsWKhd+ubyykrwE6Mg1JVRIDpJxgaP6pZYcsq1cwHJZPi7oPd9G696RkgzV8Rr8nTDi2tr+OtD1DWu1MawfWyiuDZYQBQMtBb462mzjOnQ5RkHSjebmVGybEPDmJiEXXSiTZzK/2HKSFrM2gUjhoLZBgUCY73WwnqioxFz+zk40N9Qb2IUhalF4FSbXNYALi5urAwMNvY7g3TCPWpBuTIZMxATTEq4VWCYUZ4+AQ0Kpdpql7Btdm6ijVYaKmDoKzdDxfpHe9YFzwjDx6y8/LoNku52GK+znJBFu1fHwUkhyLWnkKPwkgu8izRPXj8YJhdH/R9d7wMlZVl/AZ6fPzmzJZtMJMdKDyocaEEFEUJoYkU4goCRS1RASCCVBihBKBOmIoCAdMUSqkY40CcUYSgKEJSSbhGWzZXrf73fOfZ7ZCd//G3/+SDa7s++87/M8995zzznXe3NycbJXTbaiz75572RPyJE9bKLUzds5ASYz/J7OqNnDUN5uzBieZtUSi0XUx5h/8qE4ZtZZOP6Us9Vz07OX/ZRVTrwX+jywqrQR/tf6cPZqfpSVes9u9FM9YaB2j4SruEH5PHgY+HxglK4uSFs0s4FTn96dkJ6s5j8roVaJ1gV7mojcawOHKfKE0ZxPrvdLkCasjLa2DvWiqqiIsejNBBoF9PxdsmyjjthVq7av7V+8k46/Rn2VPX8XkPv7exVAaI5hB0YVTQ16ZL+vvBSEbQP/HvmyDT1OpfoxhABaR3SKnGXVD5Dq7zfChGNPt7S16p55eQTdq1idshqX21JLW53F2EgG43PwyROndvD7PfLgZSO+wmusfqQzrjpvVodu8KDjc/L73wc+HyQ9P8BrWtnWkZzLlZ5errWl4cCWw975vJkA5tk3c5Co5DFu4ID9TjvUfYJsyXJNEDULmhEjRuhesRfaPmJsfaLKMNpSQTptiA/PbKsqSzqbQk2GiMSao6YGcGenX+O+mvQB3/M1jJRIqNimvNj+MlezRhmJfx//dU/AM0b8cMxQ+4yJvDNs8PuR0Ch/jwqvQh73/fEqvP/e2zh/0Z8UEEePGytmrOnErWfIwmLEyPFOTsi9bVHN5kKaIw/vMdcypTZkSCueFPJIRlp07hPJIALo949kc8PFoz6WKsgVH68QizWsjW9ekEFEZc7sx4FwwfkKUsGhah8mmqA7OzH8YVGz16N4mQHH4ZBVKVFpU1iO7l5/6P3x+DAksCVNV7BQi3swpBybRs5DOgqq0jbaB/IwLT/Ql/WT+h5CfC6w+WqrUfzKissfUB4K0Lgrp+vhZvAPk7+jbpcWa1FmRwi2kEnh23vst4Uvq/U2wjo0+fPZ7KB9FgavIYM7YvGo6f6GbM6dh2m8LR8XjjezNhjB+kI+8AwVbdQWT6C604oLin7h6gAbMqcVBiODCKMiGzxwx7XqG37zO/vo/otQ5bSo/uDzhyKvKZceAGfcsY/l4SGuAwUHBz36BElOR46+zefiIVuSTbxgu1ouo0Tz6EoRJCD5Hgi/n4cR5TkMjH7zyhye8F65iA3ruwSTtNDy0I1fMztBYzvzxWQqFDZ5kqQsCoBmRq4M33ntejjUqv6aAjz3g6YtsEp0mbE/wPi8hiyCoKmhuqw/F5ICnBZRB407pERjdxcngpmrPiWv4lQLykucl6rfG36jsn/CXp0nInjHFn+4+kpS/TWyzxtY4QyQ7Hv5Z8b39JA4r8++bgcCkQkhGJpZWTULyFIZxVIWIeeyY7A7f8fw3uHn0fuSLq85kwklYTykO9ra6zMcucZFehnR5lxnaqp82CbxAa4R5vri8w26FrYmDEY2sh73Q+N+H4bqrAJqPNCtJzhsPm5rO4imGqVE4TqbkckFP3NjEPCVoUGi9ox43jV+3e8VCy7Gfm908LIDe9gb2K8TC5LOEcP1fLms+GzXfrxKBzgn9rS3tYksOdjXg7aOsbpfHqb1yA2DovUEKd1JqcLmvfcQOoOH7t8WygTTyPr76M+MLc7HBumdt1Pk93nXII+41M0u6rMdeGvVVQAAIABJREFU7d08lPr/Z9JgSIRVq3xshDrTg33iLxDtYqLH++AJkv4MNgs5JlFctyUZU/hrcINrUCiYtMSczsyQXrZ+hYKSKgZOvuj9K3iXA2Ua2oC8n03vrH5ziG9MV4q6q3+FD8mgD1V7kn8Mf2B+TfCgM4YmyqPDqAFTl+eiH0/S4MyTbG5R9Jb+xf07Nz/1RqtWLsfO3/ouxk8wnZUvwT0T1liuOjLq5Bw338JpHBs8DPmg5L3oTYX5bzYhwL+3AqKTJtQrOg03DcoxxAfMutQFAWScs348ZFXTX2+5Qp97+sx59YDAg9Sa5W5Cd5ATwim2psO8yR+oUaJNnX8psxZMSOcdP5pq2BHGtTjs4PPVRZ4TR7hah4kH/DOZvlvIZlhXOMGwf0a+2vFQjLnPuMPNCavrAcFluLnBAVUU7Dn5jFfTOWjNlzdBtofZueDoCuTJIJxY4IPzULWKJhfUNcw3YH0of2hbBW+6JG5WQk9KUlQh2vgnOyKrql4ZWBnkbHqK9YKMXEBixLBjUf1mg4eosbF12A4ZDNoIkdoR65AVt2Z8YDUWt1WAwQapDd+qDq0yiDbAcJL/NCRB9F0dFljbQSVkxAVI7Y8GmzYeGI8//BeM6OgQMYk/y4NUcBj7XQ2Cbf857eDzabH911ePYgIS8nd9KFXcRD/c/TajckNRpOOMRBALJ1VVqtdr29CI9uwLVquSemlt2wZD/xcbJYeKxaKq8s3UPCw4jQHS96DNzrGqeyD0o2FKD4llPJ9m/vpCtx/Nu9T2iwUqPmsxxYdsjJeCn0sS+H0+CGhih5vVKi/lhvmx3qZWFbX7up95KwMR+1DOS3nYVGTY9MEPJx+21zOSke+Pmp2eT0h8kPeJkNobTJqTCZHRLp33c8xeuBjb7PANRKN2Xxn4aFXoLUB9IsHnk80O2OBloX7Wi+Of/fdINs3942zh/Bqx2aA1DEnJADQJzdqylKpLv5waYPjM8oXR8M7yZ6v/ip6p6zd++X0bEzaf6HEvyzkpFlX7zaZGMQkedhjjszY9NBElnkXuGBfZxsZf8QzJZQasb+7YsFo3TjvO3yPkKxbT+tQczi/1IHU/3vngDfUgmcF6mIgHG+ELNtqLRR5U5rPnFw83vp/owf5kBWWp2pmNcb+peUttYMC8BusPg16CTnvnIVD1UYJhrFm9Eq+/tAzf3edgMTR9huSnPXz5ofjgVb/JDYFz2DiAOaFlul82F/Dv5w96P2xTFbLtBVdZGtPJ4+kk4tAVJulmCXKyB3+GMErjkF5bpGVE460Ktp7ZxTFZWgyNByuvj5Z9tHKiWXwDROwLAW9UvkUWx2aPfPm4Qgxa+/KLG1iwW6NrUNmMeUnSIUtT/dOGn2Wfw+5/ow8NNDia5gEtzkfVL2rKbqyisZ6XZx/z+btzRRA0gz/vk6EB1JCGUa7yPnF8mBkx8FWXBtUfui8aODotgPRgv/Rx1N9N3euHgod9lc9LZlauiRGKf/aeRgjgYWn9OR+IQk0kC7BHlbXpK84urW4D6Cbd8D08/KlA6pCBqtsf/l7wQFSF6aCkemUv3ZW96qbhjDEKiAzE7mD9UgXJ6o1MR7Ix/3DJbIweN070eX4b9xlPbu8A5ccxNTLMh6uD4fmPvAYfgIfXiwUPQeUN47T4735gs38u7PWq7uGh7gJlqeq8jdmi4ftz0EDRxncxgGYzqTpbklVqa4e53viDvLEi46FmKEJZJDcmS7t9Z986FGktGgrEgwhGjDHa2H9thAvt2Ts9t+spN54dDNJ8kSjFIOnv5Rb7iJvDJfP2s/9XgBwe7utNOxp12rpNzpy/vlbd3MS6qYaDj4m2UDrFPhyTCh74bC+x/1Yu1cQY1+dir7xSBIlcYrQ6wxIhEc44gmvNfyZV1o7pyjNBA5yVeDbMkGvYc2SD+p6k/7K35NNelV2os0l050vj93uY1ceNL59NHhlsROjI7KcSYObsC3WOMLFSZew8sVWNc/RYLa/EuFYu29mr/i4lHzyzyrpvRCq4t0jo0zp2s3h5b0j8oWkIE3hOU6oSGXBn8vBnVQ/yzSGDmyKolY3dxNDMm55IWJbHlxq+7kXaetjdXFZJ5ar1p+yQgGjAggeUDbLMZrB0FZkv2V025zMoMebYw9MBa6yvRgs1HUq0i2roJ2lh+0pPchJCmWllssKU9dw9K9GOJ/v1W2Y+nnyhTcD/GXrWAL1a1qxenAZFJ82Xlk4tGv5ZHT6knK2TBRggLFcUm7QuenFbuxakr1Cr5bzdJ3lmGEGEP+gp/LYhXb0kf0uRmc0tR4RP7mpFcy3WRniEn1QLWvcOCFStSh1qguQqZMr97LhTxQzme3hGpj9A/MLVIcsNUAPS2UFEYgk0u0rY94MNRjbXISZWzADl9OPgaiZc3MwjR4zRwvYBpFrNW2+ghTCKOfBYBWAvLtzGap53ggfIX2+5UjIOwsNEM3SvhRDYgczNJcYeoRd5fvI8tSyA1bvWar1at9uoZ9Bgau3Xuw9ojdUdDbslu8hTXuH6SA3VmAcnfJ+Kxhomm4huwWb145nMYcpBvM5Ag8/E0+u5zgf6NoMDX8k69tWNWd4NZ9eNh5CHv5w6S//kjc59wqjDHEFVhjxAGt1P+P06eLguHdrRODza2q2c2u6mbaifboGCwVs/6xyHPEuTe4WfKdHaqjPE9rD5vXpvYb+mBNtTxiADkpIbMjyM7Pj9aokV0Qr7Nx/8hSA0JKIekfKfnZ+l0YpPhYBkbt6rtnGKSOMEIU8E8f1D3al6APf7pu4UpmBmwnYl/B4ZcOeNVVZmjentMtk+oNheQ6oDZrLB1kyhQDjR5nM2JsSsvMXKdKoDEvz4rho27ZJumy5DdMtkL4QeVRC4odq+WLD1bFCzh6s9lMvvJ4dDagb3cz4Q+qKGa4rv1bjGuA++fK7I+MRJXvy/Ubf8zpsv4/DjTpVMKpfJiNVvPWlb53q+IUugeB5HglE3jNnij9akO59VvLR3oswWgesd89ppSiKLP1pc6uwzZ7LGfjJ/tul/H72jJJDkCfZeokFbIDZ/LCEGK1902PG/wM8m8wfD0JAdOCb+NwGnnzHpy2pSbBUMnUm5fQD68BmMRiYXIdtGhqFfYHxv/7v9AdD4MBp7mYIhaJdHg27dfAeW1fsSW1ZFfgHwfXkjfIBs7Bfx3zyMI1d9NwuTB/Xfb78WI0dPwLSjZ9WrGN9/4iJjtckkwsOHzHYag54+mwvYDH6aQN8wOfvL0+xVDddM7xStWVXCYazcgHQ/skPNjBF8w5zfRJINJ1XwMGOYJMxFYTcJH9Qg8mu+qvPm5QpQjlbP92AFSGkAD3tu2Ho/zUks+PM+oeLn5OBofz+5ZpgNjhoxDmWNx7FDgWxZwhuEEH0VpvvD++LgLl8RUPjsWaPaKI6Rai5E5vDkv9dXIaogKT1xXrseViXr2l42HJxZp/7mEhvTVdkBWF+TjgCjfog/2P1MQ8GNPgkbhvHrejo3ONZXr0aIqpIO7Byi/M8ai5isUM0QdAlh/Vk2GFf7++9NMmj4Qe/YYTKWM9wYskRRz6JhWjz/XOcKOAbzl3tn/pn46x5OFmyPD0N4w1MYtI8cLK996kzdVXH6SR4RN6Da7TlLVgiBOQN/B3O+8swT2g+UTX25L8t13/gyYskw2UX/VvFTPIbHLfnkzO9l33eyYD0svfDP3/8OHxC2+KX/ByynX6sqVzvIzk9NMzINon8poLlnwurHm5kw0Xzknlvr+mCeM2pP0Pg7ygHUGSV9XtrjR00pOXAJU6AWkPaP+1cMZA0yZtCyAc/+TPu/iEbDsLGhOXWUTfvLqmcGJ4/UqZXl9ksjjOrXwDCsbEWD7ivvGytUl8DwfjX2Gfkc6MJDVGRwc5+4CskWOuC4Myng5jtWypKR0Qku2U4PWJP7+AEOrCI7OjjVY3icFn8XAySTePZ47czUUEldGC096/1tBkguesFiLNXZ93GA/NCQG2VTraHmTJu/XBbbYe+Oaccq9YJ/kWO47Gu14ZFQ3nSbE95FCrJs481Xn5P84mczTpfLB79mv2u42mOv6svaGR8ofWD2m94fBH6Rb7Fx3E3wC9X+zcpzH3A8A9RunlWkfM+6pkrU/hpeXLYEiVhCmsVg2OCMTN40NQy+oSAhq7ICpBFZournNI6cQoV9ODuQve+m//n6RAJNJR8+gBlwkuoB1zTGSv0tZ0KtRV+flmJTLyS7kbmw+N36Dyt1gyFts/kgbpvHmvfaLIRRRPUOKBDn8im9fzxhwndLYDj7k2SEoprrzPqp2bQGgZGb0qkBjBo5zkg66g/XUC5mMDDQLz2m+knUIVJPNkSXI1og2sHuNUs6cjzT01HWTVJkxhQezvE9Vjt43MZ2hAzPbrQgxX57SUU4gi5I8nMODRvj6z0ddOoDBUk6Itq4AMrr0sHrgmjjoep2oNAPC7ghje+yaqckYpGxpilJsbXAqpkTZazqgRxXrr3oN2hv68TRJ/2mLiPgesrnqRkzJKNxvfPg1N8di9Vfk8/s62SphsrFrwHTQtKggBIR3w+tIMKRTWHrl35ZyjD8u0P1qt/2YcXulfvMjQd0LWhBU3tdzPCIebv292oN3rLoPAz09sjyzBjUBqmqynTJIA0O1Iv1PV4lOs6W0iX4JAiySmby4PuCwxIiNxrNaVp9+6fx8/jPYQfvcHLlvTs9CtWYGDRWrAxOfkTY8LljiawSWifP4tlJDfjhe/4A8xedK4clthBo4MDKrbmtU3uJ94lJBVseNbGtmVxYgsh11koGOvWg1Cc7H2TKXvhiT18M6rA3sjeXMZ1XDm1q7AP7ys0HHQ9pe608q24LvnwuZkIxrGawdk59rRB6b+gLe2TRr43Bzb3I5tKyifSQfj5XxOBgv0hq0uyrOjX7UpO/lUXyoh0j7xGrRULvssgcHJA0jUlCsWDuZORu8n56qYcqUi4mVwz4BEAV9KqPVyiXppjXJB22IZuaDOqSpoybXqwGZvU8lCuolM3F3ZNclD/XOOne9dhcJkeIgzefVGq7ELJgy1tUmFyo7/1vOT5+7x3ssc/BGDVuKz1IToXnQWEPaHieGxmX/L1WaXnijmUWfDg+iPqyfYgzY7SChinLfkFXZDhdRzEtO3K9AtsUVrYb6cNMfBkAWPGYN21UMCDF8aGILfh8qVKXPrgIhJKjpPM9E/EWBS2/AQkz+k2rAdMcLeWGkKp/wjte9rBgSNdL0SwhKb5PldcX5gFggcAE8w1VN5mfZGmxknCHW+8Xm6Q9nbzT14The2eNxkTC93X8gF1WkIR22ENK9Q9izLhJqEn3psmgW7B9WUnGYwH1YLmsCOsISiVJy0Hx4HSVQgHFCvVKLfXKVzIIBhwO7ZXw3DYyDwUu5J7P10snNu24U2UU4SFW8/q1Std6RmaT2BjEg00hIzrxoHT9QNMDljHEA8NB2iTRaNxTjaPPnMhda9yON09A42dhC8GzQBt75uYZyf6YQ1Zc7066Ln6uuom/9ygeJpGpk+KIOkzW4rGYnIbIvqNNF3vH/rAQQ5NJhNaU+Q1rBJG6EnbBvHdmKcn74Q54Vqm8Z0QimCE4Q3RbPySRUStpbQlP8jCYkIkfXbKClqw0sY1C6y4nr1JSFBKtf0gsd3v+qrAVCWwEG+FXBKo26DoUkK5XIvdo0tikTuPHfd3W1ilmve99qtJz98iTdRQAxCLl86UtpJmcKNkmMiYBOcfx2YSK+hB3fpsjFynZjFj7hK0EP+XIB5AIWeJ8frYIXA92uDLXvXayH36PifR5NvH3WuuAa4efmYGCYd6TCaWvcy/6zo4aPVGoEH+e94+tK77ira3G7dB9NtiR0oVgJYBoMoFCakBnIIMkkUFWpKZlbZWumQGU8zqDJOREApLhqcXSMKvS7hs/C6vqqNovFOer90vrTeSR4xi7mhUBTQFjtgPGBuU65LPni7FFMipqtpkUUirD3jETIz5l14ph8kW/2EfuuQWzF16Dr+7wdbV2COVTj5tR+ywq0g9t4ngWWeFXEQrFM9P0lyRtmWMO9x5jAh2YbCGbuXmqr09afHIVPDLBZNebJ5AwJR7Ku++9McRMhLR2//KZgYIU9WIuWPLvgiRV5rrN5kTZXISaRODEqvzeRtFt/UBpmIvH7/H0W74nF5ZBWz4b8aSNLWnrunaNPNF2F/vLYrVh/B7qNVYmM06yDlmxMOMnm5VBiHBHQiblBMz0Nafz8Z+zEWP3vT0uNN4Tr/PcvKkbiVYnilVWDS0MNtXt+0yPxz4kgxq1ObzTZE5FwtTNFVF2g2K5ebhILJOxWraRPm27MiiI0jZaGIEKBzUHEY66A8MdfnLacIN6/YFYp58HgJX/fV1mxCecdq4ciPzzamT9+fWgLFfTt9mYp9QigGKWulBODWiTkN4OH+tH8YBJDfagUssikSChIK5muuj9rS2OvWlwUCbDMVoRG3ul/iErFk5ntIo0ELSEyssyeE19g33455K78f/svje2n7KrJETGWiRRwdaGr8TUY+MwYZLJNGXFetlhVldVOnc42I+/kQdshdpYoMi0sRRAqMJKroRoMoJygJ/UCFZhRByEb+N6mkIklhgTg+OeompZZFGVfpPPiFU9gy21e+wNEUlgD4bVrwWNIQddaX8p4pqcyVpUFfmREjKmXpdyinLNLLP4rZoeo/1kSRIEe9kT1BxnSU3sYK6V81qDTK7IDKZ8gd+UrzoeAfcgA0WQAZI/4/aZgkjZMa1riFE2owqGRgoJDDlImO9rfTbrj/P6c7l+1Ib4/tTvRhB1EideI++dlzsQLuPa9ZW62NChMOKOOFZwzj4+CbQIWFOAoLE3KhygyJONVWtKmtPKkOhvCDRxHZWQaI4ICSnmmLATfDZ4Xm/FwMsJ9SVak9EJyqzuRCgiiYnPmZ+ZX4tw/qJBlvKxdhMm+F7BGLXCxqjmWUN0KhCqIEion9Zn3N2BqOZM81eHeR2OKMdnVCBCFKfOnAOTmciY2QFNFvgDTNqC7PNLQsJEndaFSQUhTZ/JpZUwMYliMlPMp7Vumxn0w3Hp0kNBarzjgmKFD5HYxgqP3IoQESnud8r0ooiG6KQWlkUlv1YGHZ74PEnEY3Jk1p7BUN7WXSCKCiK67iiTJGckUSNhkQFR94Z7ybTGPnHYsLYLb7/yLKbuuZ+qSO9YxXvU39ere8CE3r8UB9zoNZ5vNHFhJenNAbwDVEtzwkwFItb2YbuH90Y6XVfE+XO/jnDwuld/tGKoLmNw0KrRpclGG4bP/AV5Rlj977oxtgkMurIs2FdvPgiqAe8Wg4cTPWxBqI+C81RfL7aavL2qCZXrmllmq0a9EVZLfCiu2W2rmuJX09wxQDYFzO/Q2HOsPqKocA6b8BhiEGRPktas3AY16j/5/ZQDsErVWWBZGQkelt0Z9VnDSQFQ1Owr0CX33IJvfOu7ZopMgg4hNFlmUbfUp0tkVR2LtWixMEAWMmn9noSaxCFUVbK7SfQuZ228RzT5tv4NkU7zDuSq4MYN0x2Go8dUDrmq1BF++HOswrXx3f1Qdlsxdx8K7mkQTJsqz2D2z833Q41e7WAgZfVG+OH/OedR4v+oHThGLAoh0dqiwEfxMu9XLN6mn6PUg4c8/SQ1w65aUmbILC4aJYIx3KCwmMD3c4J1lyl7AoeIB44dLKSDiYIqFOtNUEDOoElGLlnZfLasaGhryOukxGZIi4BHUADVJiM5tMbCyBSySNH9CTEECX9SshQLowhqdQ1FoXaKrlBAyWXDlhRVObsxYqbK1I166Yz5bTpZQjyiRJaJCx2C+IzkVuIDpJI1JklmKaaeMDhCag1GjhyJrbbZFmlWBW70F/dPKBDnb7bKWdVFEEMBsna5XMI66Lno6JXKHr20z0x8RfoKMp7qc5ignsO+uYdDCuwKXo7VzbVEhnrTkGlFrcqviQhSUqppZLNYkk4nJFT1KtgkWunKlEStZKQfVkSsYHhZQ9xvEou7qloDEuwApcsVD7PjTpojRyl9LgfR+T0i6Noz7cFqh2dAAflySm0PBEg8jIu1SLkV/T+LJfbmEnJqSbIS5MB29e0TSj4sthNRsIS9ygoo2amxeNVCCf3pFNZvWocvNvdgoG8QhcEs3VVE2qOJRtvIdkzeYQrGT5iIjvYRqNXSqNTSGMoMIEhrTjpqheJg8cZ1y0qKJ2lTJIT+zb1YdN4pOPiIn+N7+/9YwyA0g7ToERGoh9bECijRglx+UOcdAweDNwMaAzbhRaJZibY2mzZUrmhWJtEHEtaCoQriIZ7xvH981mYmwPNRaIzlVIhFCM2qB+F6hqz689LG6t4GuJ/DmqiBmg1jCPD3hViBhxEgQ5QBkhUqoWYWMZYTCu5Ve8C59XBecMQRFXm21A0VyF53Q5qZrPCzqvJzBRX3O18yZanUxPomVM/7xIJvxIhO1y6yw4soGN+bRB2FhQa7SH8G8hM3ffTxe0M8zOtNSS+QdzR2O1wtg/J/VgxxrEZCOV9mTno82f9XP+gHsrpD3B/a/JCM4uw/vvHy05qcINKIK4+tbCebyhxY6OzAXuRw79Pe2waI2sHtK0h68w0REtGgUv60UYBFbSE/gvs+nHBEEjaf9S56D256bjpPkTa4MYgiGZCO0MJrYJBpHzES47f+qhalArjMck1TSFmLfnOhqkWqXgRnCgo+Y++FukIb4aRr5zUOVS3zdTCrfp4QK5exsvqaKoJKNY04q1BHMLJDjIGWn9cgN8K16i04nSMXRa7goBpmVZRosKJocIHxWr7Gvla9r2mlgajn3EObNnYLXonHOxEg5BEKItlquqVSqYxcZlCUbPntDvajWiijc+Q4He5cc/l8ykGojmnqkhF5T/D3hB3Rx0kneM9ZiXLywLf2+hEmTt6ubvitnl6FG85IEUrOeB8ERXNGqZHC+FyaCLnRoEI91jDS2SKqhTzikTCaW1oMVShVESizZ8JsBCgRhuVaY3Xu1rRV57zGEELxdvQODqC/bxBffN6DD99bUfcHZZVLS66tt9kG47eehJEjxyCZ5CievA5WaZEjjsWKsp6bTK2ZeBIea47i9msvRnOyAyeeca6RiiK2Hwj58bSJRxKI6jDz7GFCZ6xsIqqgqN1kMohQBLF4Kz7+4H2seONVTSUJRcPYfucp2Hf/aagUBlDNmlvWkKBMg99U4dfKiNEI2x2ZJNppfdGsnOQ+Vj/lANas+Rj/fnoZPnj3LR242+2wPQ7+6XHYZdepyKd6FSBDNj7IPie1ra6f7X1po4Eo/vPvZWA7gFZz1GYb6jIMRSpxFMvWT3dgW4h3oOiM3QNItI1DBS3oWrMWL/3rCbz+6qvo2bAJze1x7LHXHpg2bRomT+jEEHtXIUKirOaY9FniXaNxSiiBLzYXsXLF/7DyP8uxpmsVPln7MbI5BzWW2PJhgLFxTAhVNLB3yk5TsPe+P8Jue+yOSduMRSDXi6YS90QZxWoQQ8GEbADDTBY0zzCAoUAQN1+1EN/+7j7YbZ/9UCxlBHVzbqyZdLO/Zs84miB0ToZvCq3JhBj2TIybakRRgC/SWVRqAXzRvQkrl7+q8WDNLQnssvtUfH+f7yOIlKpN9S9hA6lDIbpw8XkGEE+2Ip8pon9wEBz4zPemkqdaK4hgFwknEIxYr9pgcU4zCgGaR8sq1Fj5iRCvnAccqziy9qsoasC4m/XLuFMp4/Pu9aogv7n73poA4nvOJNl5rTr7lNRiy8Ws3vs0434zAshqrSbVdyzImlAsYMHaRCTM1pLuQmpTOG2kd+7yvBbGuKaPPl45pOqoymyWB5JnQpoGZsvp1EZVrmsb2dNqsgrLGrwhq7Jcw9dXj41Vp2+MN/bIeKhzPAqjPadgMHPwrCa9N/FsNQa9Xocjrzixw2yK+ADUWHcpDxeqcP5KVnAXA6EVJ/yeKmrVEtiLqhJ60UHJoFUSFGUvVp8uYjHbHTLRv6YRFG20F9MFMUk1kcFsjOjYwWvhIc1XazOp7KRjBzXFwCosYuiUQJBWT5ZZSYQWX6Uyy+dlxJKmn+T9lpEuKcgWQVVFRnjNXIxBx7hy165khRuabEDRtO3QNWjc2Ml80anjjZeXafbbVpNsPI8+sSM18M/ehcMHb+X+LuuLJMMolNhXon8m70YrQkEO600hk+pFOl0AWGnFiUTQtSKOzhEdImIk43RqYpBmDzJdn7zCZ2TrI6jNwsBG4+J670Axs4b1n66RkProWXNwyOEnYbC/R9mgYH5mtZZm6CUKt21ZxMRwY3BPgEB3tGUcUqUi3nvvf3jq7w+iZ+1aFDODmLzTFBx4xDHYbuJEECjSddayOvyZdFhlEURIU9HDKPHAqkTx2muv4oXnXkBXl1UW9BQtFlLqybAHTGSCjLq29jZMnjwJ3//hj7DHXntr3bW3skefR76QRj6TtzViSxHhmPJwBVxCV5xryVE+0WZLxFR5IIBCKqsAqXshRyXCXdSEcmxQHBmivZEE0pkaXnzuWTxyz+1Y89FHIAmCB188QkH+HMycORPl/CbUatbrtx5kHDUeyrSYTNLQ3EhG4hfQr5cHbIAEk2489c8X8OTSx6Rtzpb6tB7DqOAbX/8aLrrqGuy402Sgltc+DDUFkJee07tMcbgup0qw1WCIAiVmDNBiaLqpHEZ4scG5InM4aj8p/9QK1wJ0iS6jdfRX8fmmDF56bjmWPPgw/vvOW8iXaqhw7Bx/a6yEg364Ny66chHGjIirHxcJxIQahJsDsvYrVkL498tv4Y5bbsPq1V1Ip0qqigUDkMDGdR5rtd6qxOpZ1LgOa0XEY1GMTCaw67e+gekzfo599tkd0QB7gmSDh9AUaUFVuTQRjwoKxaIgUN13IXGsqit2K0QisgDJ7Z0Z6EVra0J7rK+/R5A9NZKsRZtCSWRKIaxasxb/XPowXnnheWxctx452jIGapg4aTRmn3cujjzmCAzl+lBlJAAAAAAgAElEQVRK5VEF15wlv7VQRKXEG6++gWf/+ZTWNCpGVozGg1ovxjS1KtH2GuV8xk4mGsJM1bfkfrDPDzB16reQ0PCmvAJUKBZFtlI09y5H5ly98h3ce9PlOGz6ydhj3x/rfOT6Y3tEU6SIzGSyyDKxDgbNTs8xVxv9m7mGJBlzoJQqaBL2UDbb0HIFyZYWRCJhovHiEfBlM4qdppJerIRYffXQSGPmQvSBs1EH5r9uu9eyNaPsb2nZ5uEPfZfTnzTCrv5A9rRqseYckcf/rNwx1Ivx2KwJg9loF9GD2YNjybFBoOxZATUqqG2ollGAJH5ErJ8PV8ZSLPmZqVWCKOrtmRnnmWObXtNR/wlzSQDfEDhZZaqajEbFLqOxME3MR40dX594wMXPpyq831VExlgkU9Qybh5abH7zwMlmehGJxNA6YgzCsQRSgwPIZLLIZNKCgRggudHa29sQ5WDqWASDmzchGA2on0RImT1IbXjHFAwGWtW7CzRF4UXcoXBQ8DDvOef6cW7htGN+ga/usEudseob9VwLZv5tU10YZiIIYYhiXP4iEhk47SM5CV1rNuDpRx/FiuXLseaDd8Vy5RBoknP4vDjFe+TINuw6dTcceMhP8I0pu6BU7EMmxVl/WXR0EIKqIFvwAuwQKhzn00C7p+O+AmAhbyShwT5Bw9SLGVRv0DMhcb6KNbsvMiw3YFgAQrUWQnPrOCDahk39eSxd+hAeVKD40KpC59nx7am74uyzF2Cn7SYiEGGSMqiahNCqkhMFc46fiiFXCOPWG67Cv558DrlCCNkK4bg25DK9qrLZ5+SzV5+QwTSXRiKQB0nE39tnH0w75jhM2YlJShHZVL/8hOUDKoJPUaSDfDqNMRO2FVxPyJEHNANgojWOVomoy0j3DiqD5hBwOYmofxdCC03CA2EM5qt49d9v4fF/PIZ/v/iS+meRSEKVhtZOhZn3AO5+4O/YZedJqNU4OYKwK5PRhHpsPKjZ7+K9jkQNdmuKJVCsRPD2m//Dn667Fi/8+3UlToa1McFhMGPi0oeZs07G7PnzMFQa0F7kQWsQKeFnWo4No1k8NPlZiWTQvFzIBnvJYsIPG5AYMYlFqDO44J9jAZRDQbz5+go88eizWPrQE5BktbnDKjV/rlTSGNUZwBWLF+HgafuhnMqjVqwhEA7xKEUlVMVTTy7DH666Fp9+1gvExjnIlu9FVKIIEJHhAcxzh+uwmb28EkByVyjAbjViqKE1VsWv587G0ccdoV430bdajcMGeB8sGPJ9SpUaPlv3Mdo7OzBiBKFqtpWMgMU+MRNRnmWcI8p6hm446tWJoJdAc+sY9KeKePD++3HPnXdgXXcfiCDr2tSbLqOWW4fOzihuuvOv2OOb3xKUXCpUdF6yd8pi9bXXX8W1l12OlSvXAIERCEWSCi4BGiVEKN5PIiFnNCtYjEWrSK7nwcBH1CUSC6C1NY7phx+Ks+afj5FJIlwFlNlmEQu/Ii4FCyV+Vn4uejnzmfNckDSIZB2qD9wEEP6M1whL/uJGeJHExhd/Rj1SuhO5AQj8OpNNBkGvuWYiKmykQVpnBZ/jVKz55D1ZzVn0tEXnLZv0Z/VNuLGNVecZhT6Y2tfC9QkKjQHRH9g+GFqwq9+/uo6G78lAw74Yp7c3HtK6Bm8OUJcf0COSGHcAhUpFbLMQew9kSRXMu1OtW5bvDH4wWjrhTJFxBDHyOAwhWygoexBtmJZmhKyqpkVjr4MPwWuBdP1k21EgXi7ii55NuOnq8zR9hP+nBESOO6WK+iUU6UajNKAe9oHk3mZTnZspHGIfjX3QCNatXYe1XV1YtfJdrHj7HfT3DuraRTjRewWx9aTx2HanHbHr1O9g8naTEAtkkFBvlrIJZj7OoUdcEWNnabqFc/5oCobMEzcQ0HxKTTjg9G2n5eMi93Cs75d5M2kmDhJdkxgQCuCLgTzSxRD+tfRfeGrpUny4+n1kUnm5KkVD9DxlcIwioEqgBLBfVklj3NhOnDjzZPz4sJ+iOVZBqncd2ttbEJXnpykJ1Q9xkLxPlnxPSpCkZwo66YyyWGe9ZtkMe0YVFEtp5xNM0g8hnzhiLaNBg43/LH8Ld/7ldrzyynNuQRLmriER4X9LCNRSmDd3DqYffyyqtT6UUECgYhWCmHOlGoYCCWRLMdx63ZV4fMkSlGtx1EItFhxCEQ3l1udwJBfbQzwMgRBJFoEiiqUBfHeP3TDvokXYanwnSqU04roGy3ZZjZCYQSo9naa43767zwFo6zDv2lIhjViSyWUE1VJJBs9NNRrut6uyIYoQiLRh3YZePPy3h/GX225FrRIBIqx4DN5VAzvWAgiqXYdrr/8zDp22F4r5HlRK5htM5INkHksMSG0MyueW5I6utZvw2JJH8dBdd6N3gGYRbYKthXXrwGL2zgPmYxx40I9w1S03IFROgT7NRH0YEJjsmg2dzU40RCCI+2+7Fu+9/SouvOYOg8ME8zpZhh9XBPIIDAYPMljE4vioay3efnM5blh0FTYPAJUAEymrkNBOMlYZqASBTC9aQnlceNn5mH7cYQhJfF5CNWhTXN7/aBXmn3UmVr3XDbSOteDIUlxCfbqgeGaNFgUgoos75wjnM4DWSghUihjVmsCoduCs8+fiJ4cehlLKEhpVy0yG9BlCyOSzOOoHX8dhvzgJM399PrJpzkI0NisZ6zzbyNTmWuAeDkUZMFuRLwG9/VmseGcFHn7wfry5/C0UGRjbxwB85gVeN4M6iT4DQK4bV914DQ458BAEFXjZvqkg3JJAIBLHvNN/joceeByJ9m2RLUURaW6xPiMhzFgAiVgczbKlrKFQKCqoGlrF22J2jHxSxVwakWQArYFezJszB6eecjLisTCygkKJ6tjz1IAFmRuwwBmenFNyGl26YPEeyHPZ3XYmy7oHwbCrJs1wQ8UNfaLdmDZJGDUH1M5UpszhmMlRrH1EXN4m3TS+BLF6YXE9kJH04Qg7Xozd6JHog+jwgFJjgfnDjA/ca62MHGJV03CUNmTf/53Z8pNL7sb6rg81voqSEAY0L9tQT9F5zWh51MIINcfRN5jBh6tXo7+PZAjlkIJnfBWgqo3G6hzkmssY5ChYzzDqci2IVHoAzfEEOtpbMGnSROz89V2QiJEhS3jK2JBbmBSwEhV1m5Mostjc1yMNH5vGhBfFRHUJBwM1D34FVi8dQRSZDL0EqwjH2tk3x1OPL8OLLzyN1SvfRTqXx1Agilhzm1HI3YtwLI27ef0dnZ343l57Ydq0H2GH7SajNREHqllUS2QAWgZSpERBxCIT5KryZd+DIloxI0PqD3Ixec1SY+/YByGD3VlB2qYMRGIoB+J494N1uPaqq/Ha8/9R79EgIEtEmOmKcME+pfOApFEEex2VGg8k4KdHHIFf/no2mkN8tkXdcx7C6mU0+Oc2Gjkoh47Q7LoPf7/rZrnofHvP/er9ausP2iQEQdOVLKLM8tkqqIWQKwADAxU88Je/4oknn8AXfT0AGIx8pcODmn0YwqE9mDn9GJy/8HwUCz22IcmGdn61Q4IsA7j5uuuw5IH7gVAc4eZ2lNnvLvH3EeImQcuMIoa4BwQFFVXJkqzEpKZc6FEwnnbE4Tjn4kWIBrg+majQZCIs5p2ZVI/GXbdcji82rMcvfr1A8/48c9eg0BrizYQXayjm2EPisNlx2LRpACtXvo+ljyzBG68tR7HABcFD3FAA/UGiXLYHOMbnU1z9+1tw5M/2Qy7bC9Y/0gcLseGtYlKXYPaDgXQWzz23DLdf93t8tp6Wi3w/57hFZizhcT2LiImw0Y0DD94HV924WNB1gfulZvIkIg110o3aJ/Z3wumZwUHs8u3dRQrznABL1MkiNQiOUqGW1jHoyxXxxisv45G/PYSVK1ahUksgleKa5PUwcWHlF7CqT+S+GjpCwHkXzMWRx/4YAVY2VVY2fKQJPPH4Y5h7+pko1vjzbWScWXJdYOQpI5LkuCoGDSZurh2gHhxhUrd5tXZMm4jS5/jKhHYsvvlP2HWXKQiyD0ekzFsKOLDspWeWonPcOGy3wzcEUfO5sm8bTyRcdWPra2AwjWC0Ewi14JWXl+ORh+7H22//D709nHATBsgHUIJmzlaq5vm8S31AaQN+d+UiHH/sccj1b9Tv4NkbbWlHUySBk47eH889+yYirdujhHYXXO18leTPIQBy9nIkTPIRhPC5xKtig1gVfOKVjdh/76m45vqbMHp0u1oKtmbcq1bDpnVrsWzJX7H3/odi16l7GVvbTSDhe/phDaZYN1i30WVJjOdmom70dDUOCRO6WsM5zqBKfoeXt3FPitgkyN7pa10xJoj1y/IGBkeNhnGEHQUcHqoc7Ko61/RVNqbJniibyNQ1ieQiApoxGvnyjgv8Xm851SjS5UPp3/y5oJbRYybUA6evWNlr04UT4yf9P9KGro/W4qH778U7b/0XuQJZVVFjNZYKNqqL9m3SaFEWwfKcEgRjinGhqKch+zEToqOcxpiRbZh22KE44OAD0Npsh3sqxQkWFuT0WR2r1m9UVatkBQZCSA/aJIRELGwzCAWrOfF/xES9gVgrBgbYjwzj064uVR7PPPM6ihXnRqHeIrVY7mB3Vb0ChxPDs5cVrOWxyw4jcOz0E7DPD3+I5giBem56ZuwkYsSlsxKmzotgH6xk09ATsXb1h5YtvRcHHHocJk7eXkHSE6N8YuJ7CzqMVBAEUAklsGr1Blxz1XV4ftnzQISViiNh0deQQU4yHR4YRlRSZSKojdfIvkwAyUgN0w49FEcfN0N/DgRIkDEiFgfgWh+YB7PpOo1EVpXutK9nE+664XfY75Cj5LBCuNU7/vAw8a8s738sjGCkBV2fbcC/X3oVjy5ZilUffKieqZ2W/F0erqtYBaD72ItfHn8czr+AAbJX8FVTheYJJqsJRDrxr2eexYUXnIVwcwcKBWbO9n7qQ+UyTnbEuGNyI5skz89IB49Og/oqg4gE8mhNAuddchV+dtRR2Pz5OlRLhOCMcEY4lcxIanCrhbQmOpQL1H4V3YDjMPKlNIZQFETfFEqgtyeNVe914YVnnscrL72MvgzhMzNhEEtb5wvXmAuQOvSqQGkdrli0GMcceRAKeSY01ETS7k86BjETUxngvfc+xuNLluL5F55Bqo/9PAYO3ktngUaIUQHBBSd99k048OA9sfjmxajl+1BlsOa6Z7WhqT0mqeDhpjXretJK9ColIT1EMXSpYpfbxyjXAtjQ04ePPujC88+9gFdefhXdG3oRinWKoKIGqfZuCJAFIqFMhsCKGJbtAeDchefiyKN/DJTJW3DSlmAcy998B/NP/Q26B7IWIPn4GAwrJcSTCUyePBljRo9DMsHRcCGk8nlsWL8BXV1rUcowKWdQJurCqojoClDNbMDJp8/E7y6/AuVUt1WPmjRhJKpwc0SQvrmB8QC1mZX0LeYEIM9zZLK68fNe/G/lary1/D08/vhTWL9xEDXGbm9FV6/kXfWoQJlHqJZHoLAOFy26DMcefQSK2V651bB+CnOGZ0snrvjdBfjTjX8GQuMMFWDiHzJSmxGKjDnPE0txkAUFx/TFWBFba6uqf3D3PLMWB+37Xdx08x0Y0RGXcN+7Icn9JhTSEPQ7rr9EHssHHTbDzbr1Tm2uleK55w12dh5S9Ym9xvw1GNkTjVDdGLD5u2RXN04KoUbUSDxERGGyHUKtrCC9PZEPiHIzcfytRtKGaZMYCA2GJTwgsamDWLXlHPuSv8z7A/5fvUffm2OlyVmOjTZDvtfkM0pqyeSrqRKc7vNx3LD4ajz8wP0IxDoRbh4rmr4RUthQYXuZjiusKDhSyhigJs0wz0fpnehBS1ZcuYJQII+mygCmbDcRs+fMwfbbT0ahmFagM1/WBjNwsUKj6O/diGcefwjf3nNfTPnmdzCwuU8wdUtzqyPguAGezli4wKQh1o5MpowPV6/BfX+5FW++9hZqodHaSNaUdxmeO+WJ41tl53jRMoRnhZtFeySPbSaNxS9+eQb23W9vNNV4gKbU9xCFQdi9Tegma6xcIvwVELS74bMurHjzZRkijx4/0fV/zfXC5mayajQoQtm9RMVRrO0ewKULLsLzLy531RdhJmKGtlEYIAkLopCyQ0ElpFOas0fMTE4J5QBGtUfxq9lz8KP9DwBqaVWSzKblJkTPUmcSQRmDqOhKUqwb4222CD0acchD6yQQ2ORwnr+pTAlvvr0CTz35FF55ZbkTW9O82O6jSYV4LDCgE2pMWHWBAZw0/Qicc/Y81GpZR/oJaXIJIf3NKeC3C87D2x98iBpHVeVM7kBoqZRj5VXBrlO/hbETx4rJvHlzHz77bAPWKDjzlO3QoRKNMBPn2hvELrt8A7fc/wgC1X4Uc6wAWGGahi7R3obUQC/yg71ItFAHZjo+fv5Ya4uCYzY3KPZgz+d9eGrp43h0yRMKZgrMkQ5L7ljB8jnk+LmNBAYlV8Z4RelTXLHoGhxz9MFGLKsFUa5kjWgUANZ2deOZf72Ml178Dz78qFs9Qx3GvHfyyGQgMIs3Xov92VUw+BwHHrwbLrv2ElorKd46uwbTAropDP4s4Lp/+7UXNDaLyRCrcRW81Bk7k+xgOIGuz3vw0N3347GlT2H9+l6rkFXBsnLleUBImdfiKmYGR2n8agqQrbUSzl04H0cfeyhKecKeBg+SyZnNVXDrtdfhwb/ejQxY6REVimLKzl/H9/fZH9+cuptmFkYjZJ+a09RgKo83Xyep5wYNeUfzBASa21Er0CIuitpAD74yNornX38TI5qpJ0wJ/i1XAihyQkwY+NtdizFqzAR8/8Aj9GjsgGefjveShL0oevsH8I8lS7Dk4aVY09WDIiFkBnGubZXAKl3tPjg9Lkll3I8hsHe6CZdceRkOP/KnKOd7NTUkV7S1HooksLE3iz/fdBueWLoM2QzPMjOhEDJAklI9wQwh0By34eScktFsc3t13UrUGZjKCOU2YdZJMzDvnHPRkgwhyzVOpjC5BSJmxaXN3by5R7Glc8y4LcZliV3qKkcjiDk1hSvIfJxRRc+n7nqPhFnZhvHoDZNsjwASHfOOOuYXa0x13mPeawVIP3yVgfHLAXG4/rXF5eFYBp/6yCCyQZ0psR6fY5/RNNxXih5qVTXqdH0e2qOok4GGmSOzBr7q1aO7KSRc1CoBhGMt2NTdhzmnnoh13QMIt05ANUiYjISJGoLULnK/SlNl8hQxTq0Zp01CurTBf8yI2EIvIUnqcrYbY0eEMe+8Bdh1l68hkxuo2x35vqjGQtXolBPHxvVdePrR+wUHTN5uikgxlCBEYy3m8lMhUcWgWlYAJAQ1RTrQ9ckG3PWnm/DaSy8rQx8K8PptJqZkIOx+VKrC7nWA00AhQls4cgEdVI0KWlkR17LYeadtMHvuPOy40ySglAK5EwYUuNjkIVY3IkaJjRsHRSkGmWKEJfj8mSyxJ2CzNM1IWpZsgRDytSjuuft+XHfldcjnXFYsZwrTl+oGs/pifwNJ64F51xZ+RvbWFHx4bdRFlbD39/bAvAUXY9xoVm6WmdOdh0JoHrYUPjOBEnVbRYBBa4TeKJL3DXp91kpZqCF7WuzBdX22EffddRfefOt9rN+YRirDjUPoy0zNVeHWeD1cIbwmHjDsIfNrKZx01JGYd/YchGNAhgEfVt3EkyPw75f/iwvmn4tipFUsVqnIxVStIRIqYu8f7IXpM2dh/KQJgr43bx4QSsCq6x/33QRgHEKxDvUhKZYOB8qo5npwwaJFOPLYI5DqX6veeyaVBT0LWjo78OSS27Gh60NMn3mOKkUmOjSlZi+HZB2aEKxZswYP3nsnlr/2P6RzfIbtdt/9YSktYRxQlcGqj6mUSVUMevsYly+6AccefQDyaQYbVjWsTKPIloDLLrgAy558CWX29NRvNVTAnr1ORPdf3mM/u9FVrujFQQfthouvuhBhOpy4JEwpimyLDG2pozUI4JVnH8PKt1/FL2YvQKKZWT777UFEnUVlINKKO/5yJy7/7SUo1hgcXMXmEBj1lgiHMmCHWi0piph+lYEzUCshUUnhnAvOwYxfHIcyx9JVeGZQLkUdaRQ9m/rw+ksv4513/oP+9CZss8MU7LXvQdhhhx3RHCUFrCK7v3Dcfd5QC4qlMJY9+SzOm3cmKgzYyQ67zfywhTzaA334w/XX4LAjDkCWZLVAi9oiOepvoyHc8LvfoHPMBBx7ynxD5NyoKhVtTRFUhqK47767cOsN1+GLFBNhJgUJS350/jqGLREoIUhhV/kaciBwL7cBCy+7FMefeBwy6XVoTVBMn9cZQKZvINKOTC6AF597GR+sWIVMjuYgZLsqhEq9SQYuw+36dRuw5qOV0jqK6RqLqi9M1IychHRfN76187a45LIrsdu3v4amQEHyFRLgvB2pPfcQBvp7xMb1PsGKKd7b14VI3XU31cXCmYMWnEENE1muWR9LGCAJx+YGBhUs+d5UTcjmUA5XRKfidSc4Y4C7CtIHxUbmqjcKF0HFMVp9hFZF45Ix+gByA9cDIe2jGl+sODVKxiAz3zuwZithXLuZ1EEy0pPs4l/D3+/de5ihRdHd1Y3TTzwG/bkQgs2jUagQXk34bY4grRGqdMKgr6z3MGUWQ3IN2U2+n8KmfgJDgTIiyKOaXotJE1ox97zzseMO29XdWBp9Jz39mquWpbr6jBwR5GZAEt/mZ6UnIEkImcyADp5gc4uyKUTb8eDd9+LW636PQimi5nqweYRN+yYzsZQWvNba3qJArNmOGiRaQSjWYloosQjDyt/Ys2pGFj8/cQZOnHUSogEe5G7ephs75Pu/OoTEBLNnMdDXi5Gjx9bvt7kamVic7C4uJE3GoJQlkMDa7hQuXXAhXn3xZYNceB08aARJsg9WxHf23Atf/+auGLvVJGXyH67+EI88cC9KqQ0A3Fw3EXcoSaigsz2Ek047FfvvfwCC+pqnytu0AL7IZiPExr8zkPf1bsL8k3+GQ6fPwuEzTkcq3aeZiH7oKRGNfCmEy86fj8eXvYhwZByqIFvTHeCWOriKyuj+9uLhGnQHfhonHPZTLDzvXFRjRaQLBp+brjOAP99xP+655x8IJceKzKENq77WAL6zx244ffbZGD2mBYlkUMSTIYTR1jkJQ4jjlOmH492V7yPQvJXYixTlB0Qq2IgDDvoRFl2/GNXCRhkb9PcMCDUZOX403nztafR/vgl7//BQY5Ky5i5kna6VMGUU9991Gx556G8iVRRL3KRjXMVqx4jZuPC+MlngoSr6qjnQsL+WW4cFv70MJ844BOVsj+BVwp+ReAfWdHVj1tGHYyOL20Cng83zVoHyV6nqZW40loptl4RQaZ4ECkxCBnHgj6biwssvRCvZg4EoqtI0m3NQhcFK2lxnhiEvUSYItfr0dxlfB0Oa5chXU6wNJ/98Jp548nGDAiNxRGh3yTTT9wYrPYiOnqIEqNhH2JN7iAGDyEcR8UoP5s2fh5m/nImhIoMAIXFL4oyUFWVmq8kaoWZC9oatxCn2r9qIN4KkmTTlRhzOS+/eNgzkwzjzNyfhleeXAa1fdXmIVbXR0kacM+cMzJ0/B9l0DxCOi+RSqpalxyRyxd8bb2nRtVQohaFGUQL/dvSn81gw/xw889xLqAbagViH3TcfKLjX2doQpOwYrGQ78zCx+AYUNmLu/Hk4/ufHCOrnYGYR6qhPphyM52UpgHC8Q0uGaYPQIaIJLDQYIGtxpFI13HjtVXjuX4+qcIiFgojEYtoXTA6zvRswfmwL5p5zDqYd+lOMaGW1zERk+DnzdvPZstV2w2Vni19Aly+6AnnLRV9BEtHzwy8UPFVRG7FSjkfOeo4BT7pv9hw5H7M5oZF9vmr0gwT8FCPqJTlw2uZXmlucepASp5IS76aoMxP3PUhb8RYN62NRNDjNBO82vIUJmjMdZu/vS+791A8ygHozAjZIzXi4YZhow2QBT9/l+3oNn3nvxZDPl1CtRXDVZRfiuWeeR77WiiKF0AG60hjcFqWn5lANEZ51qEh2EI62ItOfUiCNRVpV0bHhncqVECCunu8Fcuvxg313x2mz52Ak59X55rDLXggBUChdrvhRXOYyQx9VZl2ejMSDmjDMEKtA0ZnLCHPThuJY+1kvLj33bLz/wcdAqAPx5HjLcjKDIocQcttz771x8GFHYetJk3T4rV+7Do/+/T68+uKLxj5kpqhslMyyEJoKm/DdqTtg/oLz8ZXxYxAOkXZtQ1PV05DBspMahMIaHcOE5J4/Xo35i/6IHXbc1Qg8eRtCKgjL6fD4PolEO/JowZLHXsBFZ89zQZown8vaCjwY8zhh1sn4+SmnonOkzWfjJspkS1jy8IO444ZrkRIphlUL/286SFL/9/3+D/C7a25EOdOj3giv27xZGQAKMlXnc/X2YoXcAF557glsv/Ou2Hanb6BQMKs5JgBSHIWiePpfz2Pu3IUIsZINdaISiDmSgskNVC2Cvb1O1EhYYKXFr3EtiIU4iGMPOQiX/PZC5AJplGqURLBKS+OLL3pxxWXXCbJFjPA035tBhnrYHvzy1F9h+syTEA/lUcz0qups6aDlXggjx2yLh//2BBbMPReRVjIrSZsPI0jXmsIgvj11G/z+tj8gGOiXpyYqrBQTot+TnFXKkdnKnjwrQUo64ugf6EUunVeFes/tt2HZ48uQrUUQTk5EMcOFwmqOn3sDEBqBo0+ahzf/8zLWrHhZBysTGxtWGFaAPHfhxThl5jGoZDcZl7ZWRrxtHN767yqcPP1oDGQInbNaY8Dlz7oECcAPD5mFjvET8dCfr9P6FCmEsKtg1ix+uN+uuOSKizAy2S6BNgOk+ZKaVtd0b1UkkuwRG4TmgyK12v4M8VM6kiPG4xczTsC/nl6GUGSikgrCpyLPDHC9VbDnwUcpmXr2yWX453132foja5cRKU68YI4AACAASURBVJRCIpDGvLlz8YuZsxSECvkBs3ETKiJTOK2taLxdlSITCormKwwekpYFpf1lDzehGYMk8SUQiI/GFVddgT/deLmtL/5O5SlcKxuxYPZZOO+C8zGweR0CCdpeluWaQzEa2RKsXvmMWbE1oejMRUxv+sVgDRfM+w2ef/ZloHm8qxwpLXHPopbCmG13wQ9/NgsvPLcM3W89rbUqMpbeNw9k1uGU2XNwxpwzUExvREtLqyBOPpdwcxypwazMzul0RS2qL5BS+T5E423IFHm6tuDJpU/hzjvvxvruTWhJJuS9qt4vA2mmH82BPpy9cAGOPPIwxFQxmscyn6XG0pEw6SR9RNGWv/qsvk400Xuq+hRWyShRPO0BZxjjNKOKVO7sojyILz/Hl71NrmVK73xc8Wur8bzzVaWY8d5qzv+A9R7/vzIP/7UtDAAcUUfCabm62GGp3iKJMRL/+okWw7PuhuET/5Hte2g4zZ+l4bCHY32lYwHXjWOi40Y4iq6ubtx311+wYuX7GMhxAdOJpEXtEOaW8ZAZEje3tqBQSFufpBRXVr15Yy/yjpUXS7TK/YKkgfZECWfMOR37H3wASlmW35RrGJtWii/Ckg6/5kJf89G7eOS+W3D48Wdg2x2/gWKR0w6imlrhRzUx2+HCzzMQN7fgxZdexqW/PQ/FQgSR5FdQqYQEidYKpPcD0446AgdM+zG2nsjGeNnkD7UQNvb24Y6brsNTjz6GQISG36x2zDsxUNmI8R3ANTfegu98e1eU830i5Ij5xsUeiglupqONph5Eoqoe2dshNOzxeT0bCiLk3xhGNmvVFQNkqpzA1VffjHtuX2xQlWQBrr+R24Cpu++JBZdchq3GtypQ2HDYEAYzeZQCCTy65B+4+crz7aBgz1WLhX6nfdjhq6Nx1yP/wshEEAP93cilegXt0glDTEX1FGoIk0gkyLYqfahJccrK+D0kz6o73jwCD/z1Afxu0WL1+tSTEsOQn4eVTVhBbd+DjxaB4KmH/+rUjw5mJM2oVsLxhzFAXoYCaBKQFyjHQ7Orey0unH81Vn2wDqCcwpnw87pa2+NYcMkV2PtHeyJY60cm1S0RuIwnahG0dEzCJ139OOWkWXoGNFxgIImiBcFKESM6Srj+7j9g8sQRynYLqRpKBaC1owX9vb0yJmDVTwlLMOQOCzYJcvSoLeKRBx5Sv6wWGoE8+008EHXlKWktjzxpFg742Sws+M1peO7J+4HIJKsqLc0Fcp9iwQWX49SZM1DMf67AzEMy1NyKDX1ZnHT0NHz2GQ+fpEtwbJ9/ZacdcfwJZ2G/A4/Ba68tx/ln/lJetoJcBWPzd+Txg+/tgkXXXIpRraNRdj0oe6JuXFalrODIpIKJ3L+fewzP/XMJTptzifTGNlCBRZibdxjvwAN/exALz1vorom98wqSyTi2mjgWBxx6BH4yfYYs8xZffDH++dADToZi5uWs+NuTFcyZMwfHH38S3UZlCqFrktE1oUQmmpRquYkhRdpM0AM1iCD3QTCA6lBe/q9NHBxNuD2URCC+FRZfcSVuuflSIMLgZFU8YcVa7nOcfeppWHT5Ndi8+RPF7LwIWWUkY6249erfojXZiemnnSuEK5vt19qjPpNn3UAxhBuuvRb33n4X0Mz9FALYg0YeozpHY/9DDsWPDj0KW+20G84/cxbeeGoJkJxge0HSmxJQWIuTfnU6Lv3dImzuXqWA1TpytFj/bBmQtU7rNmd6XQ82PM8qQaJ2HVj2+NO4+bprsal/QK2NhLBb8x1mAdXRGcWsmSfi6KN/gngoa0YCLmEXZU1mAhxmPjwKzBMGVTE2OrA5JYC2IQc6NIxoU8yQyYER/VID/fUzwc+95BlB9rjIOCIAehqCSTus4oxq7fFzazrMqo9WcH5unXDjg6FkHmKnMIkxiJNB0OBWp9235oGROZqC9SqRh7APkF+2TOP7exmIr1KYNfzjwdtFu91/2jEOW264Ocok3RaukupbQSAax0A6jw3repDKub6ZdIWWdYpZBYpZE9ICBqPtqJbjeOzhJWL2kcEaTTDbCyAz2INkqIbdvjkFs+fPxahRCeSz/Y4MYlMB/JRwEl7MEJ2OLh/jlReewg8PORqjx02UFZYCYiaLMPWSooTbCChWqsVACEuXLMFtN92IpshYDIGes3R5qaJU6Md399wbZ5x9tmRayWZCuDQ3p+NEArVIB1au/BBXXXwRPl2zDgFl/jTMziJQGcS4duCa62/EPnt9B5l0t5rNZAXzc8qT1MHi0v+ELQh6IwTfe5RtoDsqOcmBn8fGCMWxfnMJc886B2/8exkQYpBzPSZNSsnjV7+ejenHHy2I13jB1pcaYNM+ORobe/M47cTp+OLTLgDUk5mzBQ8oVlq33/c37LP33hjcvE4HNaUc/HnZSXHba8hyRT6SzD7ffOU5TNnlWxg9fqu6tEeOSjwqmtvxzLLnMfc3Z7lPw+fAat+qru99fx8cevQsbP/1qfj7/Q/gzltvsgpwi/mCWRx7yMFYePGFqHCmZChoDLdQAKs+6sLc35yH9Rts4kOJvWJVSUVpGS+45FLsMnU7FFMbVOlFm41AJkNyxNH9eR5n/Wou1n/6CQLNhBrjGCrZ/L5tvhLH9X+5BhO2akNhYBBFzWOOY6tJk3HnTb/Dpu51mDXnQtsDhO454kwATwipVAUfru7Cg3fdrgTy895eHaYTtxqPAw8+CAf+dBpGbTUW0fgYXHDmbPzz8YeA2DauT2w6QuTW4vwLLsLJv5iBYpZkiZpibIV7GmE8/a9luOf2P2Pt2nUiuY2eMBZ7fn9fHPqz47D11tsiFu7Ao08uw4LzzwFyrs/JakWz9vL43h474urrr8SIZALFXL/9Ttmr2TqtG0WLpwCsWvkWlr/6DKYdOROjx06QKbkwK/UrzaC/gDj+dt9dePGfLyDVn0LHiHbssvvu2GPv/TBpm8kIJ6PI5Yq47vc34LEHGCDZk2W/mTrNAbQ0A7PPOAPHn3AcokZvU7BSO0U9PIeVuAOVcLiN/DH2epGBNMaJKQF52/Kwj0Y7kS7HsfDss/GPRx8EmukexHYE12ARKPXiioW/xfyFF2LT2nflsk+nJsol2Ft++O6bMVQCDv/Fr2R4XyxnJEPgWcaktxKI4+OudXh0yRK88847+GLjBrFHp+zwdUz76THYdY/vom1UJ0LNbTjlhOl4kc+6lc9aDU37f6Ebx570C1xz/TUoDvRoxBjTj5ZR41ArsAsbVABj6yCTpulFALG2dgugkRYsf+Nd3Pz7G/Duex/LlIFARZTXX6NpSxzJeABHHHMYjjriELRGMoiGKXtqV0OC/UkhAwxrTOLFXDeNI01MCIcyeSeaVPfe9l6iLkCqupZNI1t49B7mJJ+QjFXMSce0ohZzaMri0CE31kvkQ9fL5PcxZtGqj8kzk27q2pveXf3mkMYLOdHdFtPTZZ00TMCp9yCVMWnUgNGuOeiXvUcPrbpjSbIPsvrK9FC0hukWujax0Uz+8OzjD6GlfYSmxPPlLdF4bV7eQIiFBz/F91y85opGtlQVZU7KcHpDEQtEZ7FXMEwcvwWrPujCTddci4/X9KBUoytMkdQYBGpZtIUD2iCHHfUT1MRg4FgXM9OtVApuYgMDjdHSZWsks1z7XISlGYzEGGSDV/ABoV9q2WpI54rIVgK464+34sEH7kW8dRJKFUoi2CAuozbQjZ8ePwun/no2YiEeKCT7lDHE3l4ogWDzOHy2YQCXnDsf7761AoEkLaUMriCjdXxnBFdfcx323Ztel+tkYC6GOJnH9I8lHB4hnGFM403dn2DF2y9j970OqLvjDxO0iApE3Qw/jpmK48O1G3HG6b/CR++tBCJjLEAKRgmjNRnCwksuxT7fn4qhQq9IFJycUgEtpUoIN49AXy6IhefMw/JnlwGYYBo8OaxwykAWV199DY6fcayqRxo10K6PTkJC8x1dWwbDsQiKuQKuuejXOHzGydhz30OQ2tyrZyA5gKaphJDJAbdcezVeeuZpDAywp9qCSdt9Fbvvsxf2P/AwWXTx7t1/98P4y+13oqYRapQ/eD+dXhx/xKFYcOkCR8MnnEM7buDDj9ZhwXm/w5quXkFtppE06GzrsR1Y9IdF2HGn8Rjs3SDz6WR7pzv4STJrxdrP+nDSjJPQ1zsoUTvfgIc9SVljOmq4894/YeLWnRjspVCfmW2bHINWv/cfVZFTdp1aN1dmoiOPWALHfYOaXDPQP4iPV3+I9evW6tlus8M22H677TFqNGUPNBEajwvOOhv/eJj6zckuSJlPJmUeZ8+/GKefciKy/etFpBmScxArH6oXA+haswZrP/kQxWpRwwUmTtoGCUmhqGdsw7JnX8MF51+AUsYxmP0Ur1IW39t9Cv5w2y1IRop6xgY8mT6P/AK5qjh2YlW2gJQ1mIOS70GJW81KRTk8D2v2yiroXrtOgwDoJDRqzFgkkmQumrwlX6jghptuw2MPPex6r07orzMjj9NmnYjTTjsJEeelymO1WCkpSGkQinNk4v7RMGvniWp675qgUa7NFrkahRCMd+Dt/67C/DPPxKefdBuL2BOaalmE0Idbbr0FJ/x8Br5Y/5EmkDBwUJZmE1ACyKRtUDJZh9RA1scyaYgxvzeMbL6I9eu6MNjXq6AzafIOSiRklxGMI9DchjN/9Uv8k8+6c2erHhXgywrSPzniCPz5r3eiUuhBKpXWLFs+kni0BXFZYjK1pM1bBfkykZQy4iPGYcWKD3HjNTfi38++YZ8t5hIsyisqNYxsTeCAA3+A6TOOwNZjI4gH2bGMIxhrUxrKfco356QPGrz7CpLP+b4/LRYr/dcX8L82nMKJcN0+d2smwMKIhZRxW7zqIZ8xRMkjY7IHjdJQ3YIyXwyCft6k9LCuncOigCoN3+JpeveDNzW2y5lxWbSlMFwTElyEEeza4DAQtMDH3gRXuBxWHGVeLjOM+kM2XYFerb6RXZdZ1LWE3v/OfpHp3ShHYB+CY4+Gp0D7QMmvRaI20dquWSeigpDe32mjrLi13ko42oJQ8xjcccstePDeh1EGBd28Pm7GPIKVNLadOBaXXrEYX508Frl8r2Pn2WBWo/yatIN/9iLmLzZtwvq1Xdhmp6+psiGrS1lQJYOSWJdB86eVKUFYhsfXXXk5HrrvbkTYe2QlFojrEC32rMOPjzkOcy/4LWKswmppFHObVOHKFT86Givf78LF552Hzz7odqw4bjRmYGlsvVULFl9zE/bc7Wso5HrkiBGImoC/xukIqvxtqC61Zstffx7PP/mQROejxkyU8bA3KZdgQ3MAg5onx57K+13dOO3k07Hmg0+ACIXJrpeCCkaNbsHvriI7bUfU8r1KIvjK0sWCmqhQFL0DNdx5x9148LZrXQXpvXUNZp15wgxcfPll+ixFzb4k3ERrPrrF5NHSbn1NaeQCAWWZnaPGyvg73devxrr1tG38DScT9GzqxUcfrUL/5jSizS0YP2k8Ju+wrQ6HYiatnvB9dy3BHbfdrSkrJlEgbE0Ytg8nHHMEfnvppcbs02FuDiqrVq/FufMWousTBmZzFjIhPBQgF994NXbYphN9Az1ItlNewQkitL3jSRvGpp4iZhw9HamM09a6sVblUgGJUB9uvf16TNlpW8mIaJsoj0tnxUjjAE9j59In7MyDwCz4OF6Lw8k7lFzEm+mZGpVkhLBja7JNZ2N05CScN28+HuOhGZg0bBjADV/6FGfOXYizZp+OzOY1CpB1UzdqFcNxlDkrU/A9YTFLQ2mursQx2o5nXngL8885D8UUA6RVYEo+SnnsOXUKbrz9j2htLiMvXa5JdMo5XjsJaX5UFi3CWpAe6EfvFxvxlW12HDa0ILtQMgz+P4i8mNgVxEJmOSbSj6scTNMYRSZXxB+uuxn/eOAh65/WxYRcLHmccvJx+PUZsxB2vd2qGOOW+Hituwzv9VmpqTbmrdxfeFa6eahMkAtMUnJh3PWn23HvPQ9ZNHA2mOYq9TkmdCZw99+XYuedJqGcGbC2d9VGtkUSCfzvzZdQKmUxZZfvmBuYs3Mj+uaJkzRB8UGB83tpAs4DnpwIKb4ZeCItOHfemVh6371ABytIGZtaoCz14sBp03DXX+9EufS51gYTlFw+rSqsnXNixUSviZikMVUhq1xvuPoKPPfMyyixH02YmUkQyVq1GloCAaFBx/98BnbeaQKiQVruMdASliVPhEkl7y7HDxq06Ss9JgEff7BCrmq7fHMvTQayqR9G6PQvyfmEnBgpp54g0xksZyPSmpNt2hdmTM7WnU1M4msL4xoPT8ro3L7fEy2bVq1+Z8iLKv0vZ4BUtciateHltSc2dI+MITOUJqxgC8fIK6ZtIufJgidf5sRjf/EBxkdt/veLz7t1o5jxNgZHyUc4czJo7FgGXgrzdc0+QOpAN2amyEOSN7hfzJloiQ50Uxoy65dYt7EPwVinRkxJEFri7LQNOPHEEzH77LPlR5kvDgoWJau0ccqJb/gy0PDzEeZ74I4bMOOMczFpuynytRQMQoJMzQYoU09IBiOJRLVQAjdceTXuvfMmVWHR9okocoPR5ABFbLvNJFx54+2YstNI9G9cj0ppALlMH6LNHaiF2nHPnffirjv+jFKBB7n1lqj+qOQ+x25Tv47LF/8BX53EkTcmXWD/SDpIZ61UKQ9PCcmQjVnKK1PyDXhTMvLQNutAWk8JmgDw/pqNMrHu/rjHBUhmIvw9eUwY24JLrrgMU3fbEYHyoBiRhIEIa4WZxdeAdCmMfyx5Crcs4iQK9kIIT1FTFdSEg0MP+iGuvJ49Qxus680rKENJp1iVhiWK59rgIiZL2CQ1nGdnFogkaARq7GEl0BSLi5bOM58wY7Q5JnG4XGe0TDgYO4YH7nkMN153O/LaY0QICMcS2u7F8Uf9BAt+u1CQGCFjCvbjLe14f/VanHnKmfhsAyUtJD1QW2az874yfjQW37gYkyYmkOOEhY5Osf08fEvnpP4UMOPI6egbKOm66JxDaIhBuyWZx003L8bOO28js3PqeMUMbE7gvXdex2drVwllUXuCTj3q0xrZjckDk1MKvfOZrJIG9ptJYuJaTqq6iSDaNgFnn3UWnlrKamqik4A4JmrpU5x++jycf85c5NPrBIOzYcHpKNzRYjRXS3VbSrlpOYRC4v5gEi+8vAJzz5qPohGq7fDk4VYYwG67bI8//vVOBchUZtB8MemookBqiTehLz4f+hW//uIyPPXI3Th13mUYOXas8YJcYKQduZ4ahwhkzfeUn58HKc8GTRwihZ8chxxwxdW/x9L77ra+tIT0ziSilsUvZx2HefNmI8JKjRaB4ag5WVWrYsLrcNXgYvo4EyIkuU/URZOTsXcab5dRANsJTz7+HO68406kaDDAY1QaYFZu7KdvxE+mHY7rb/0TwrUBGfaz0DA8CDoDb736Aqx693VcdP19iESTQuFIIPGJknkPmzuW7Oo41DgY1fXJ45mFBpHUaDsWX3E57r39VqBjOzuM+bmJmGS68b39foB7771HRDUiBeKEVorY3N+jaxnZNtolAJSqtWEgXcHNN1yHu2+/DaUcZ0i221D7ZBwlJmKBICZP2AqnnDYHBx64H1qa+ZkzQrPLOZvcJKtF9RMlzFOCw2fqe5H1Spme1UlKT7xJiiX4/B3VCnsP9owtrngbyKDWPm1H482tDnmoIt6cdD/reo8WUevRTQiJQzNo16jeKwMpWaxyfPHTpDkTTboQLlxPvGEj1RilmvcmKCuACL3t+C4av2SVIis9L4WQ3ZZ7ae6chrAaRMmX9wJlwLz24jPx9W99Fwf+9Dh9HwMtS2M1yjlV25OAaETg5xNyenjZ6Wjc7zFyiDMx5y2MxhGOjcA9d9yBG66+AeHkaFm5NUUsqy9nejFhVBzX3/4nbL/NBFRzKZTLBVl88dBTUkAWmSO3EApjWc8+GA8wjjXqGDkanWMnKGOnA4aGKcdIjY/K1SdHmEeU+hb87Z4H8PtFCw2WSI5wxscc9cPMLoVvT/0W5p1/KXbZZTJyqQLKxSw29/bisceX4r677sYABbukdUvGxSDVh5ZQFrNOORUnzDoR0TCDRF4jieS+U61qCok8V4tZVYTyzmdywP4Vx4o5dqDXwTq/Ic0EVaVQrmH1+l6cftpp6P54LRAia85suyK1LJKRPC685GL8+JAf6TPkszZJnsGNGs5CqYiBXBDL/vk8bryMfUEe1AnJCri5opVB7LPHN3DlH64Si5e7h0HQRnSZZMWmt4TQOWocNqz7BDdfeQF+On0Wpn5nH6Q5ikfmCbTtykrMz8qK4nrNCpVTP9dEGtUKiQI20ojSlfvufAy33XInytQUUrMKrpeAoOJjDjsA5y5ciGCEh01WsxuDsQQ+XLMW582+EKvXfA5Eks7HkcGghG22Ho//l633AI+yTNfH70xvmUxCCKGbBZS1sYpgR0VdF3U9HNcV69oVRUWQXkRAEFFBpEoTEOu6yLGuZbGLLossoohCFpEWQgjJZHrL77qf532HnPP/z3XtkUOYyTff977v0+4yZ8kcHNe1FMlEi1SQ2no37hNwoynmwg1/ug4NBxqFYM1rJL2BdJCwrwWLFj2FE37bAymCLmgx5FF+Fr0Rv9/yDa6/+2GUt69CkE4O4iZDwI5HhAQ4e/EFiHTW9c3ASmeUJCtKD62J/AiWd8cj4ybiNUrkOToeA+mIW/xe3Hv3cIwZPUKSBJm/CZ9NM3YGXWHLmJY2g7O4uRsjZSaBn23coQGykRxZSjDxHNF5X/9TjseClc8h4EmiOXq0mMlLO89Uo5xf8eDn9VM96Mjhg+jUuafqs/roYO82ouXaYSIKWIQjzHkn8Hwjs+PhvaBOb6sfs56YjZeXLzdyeJyZGe5tIYlb77wRkyeNhjubkjYikXNixURyovCBGQZV1swi8pmAur16n/lKxjkbLMPbb3+EJYsX4tCvdVpdsXMgXEwVbfcHcnjimQUYPPgqpKMUlUgjl1Vyu4iJi8FxUlr0tHOz7l6NR+rFuJx+o6QbaVfLLXtFiw7tNoigOMEw4TK4Sqsw89FpWLt0IRA5pShYLpVk7CDOOrcfXnvjZZE7lFamAPVo7J0UMwaOFcKRKgSCVUgUgnh69iysXfuiarwK2pa5D/e5EznyjD1+hH0u9OlzGgZdPgiX/eEydOlchUKiRcCIHH5JQmC4tUxg2Gli4GT3kEHysw/Wy5obePk10iVgJ0kLK/UmJXBKchcB2ihNSORfzOiLoxj9s94b9X3UAKnuW8c4k1J0SfmugCHOHnkdolpFNbnvtn3dyptqPR8liBlxcg+toGzgyauzdTEAlWhlwvYdyxQV3DWoIHPxNpjyYmnmKtmWkaOjB6EsKmNts3f3zqI7gwZ3nXuohYlKtkk1JB5+zDiUe8ggzqBF9Khwn4rmvjqL8pVVYe/eejx0+3U4dIR/51F3d5b5mTQSjXswdPgDGDZiKFoTDcjEOcdRMIatfoueKVpjqNOCQUEFg2USYGSDmqmnFt7UgE3LHEP754RJe7Hth914ZMwwHKyrB0KqoSgtGLb3SPj2Ad07d8fZFwzECb1PQvToQXz+yYf48tMN0t5gu1XEsLU0BBIH0btXJaY+Phun/K43Yi0HES4jkjQtPDNtWBFgxTkkvTQdcLn9+Gn7Fnz58Zu44ppbjf8mnSP0wBEwlgCv6EmZRiqVw4HGLMZNGI+tGz8BwPawEQpw5eHNHMU99w7FfSOGw1lQsWnyqPj9GYyzOQ/VVvH5599g0n1/AhxVxv1AFY28uRb06FKKlS+uRbv2XmTzNNPVdpGuR5VZ47VFyjvIbGb2xHtx8ZVDcM5FgxBtaJDDojRQKt+Zm6KpqUH4tcxA2emg/U4BNHmlzBadxEuRhB+rV6zDc0teRFJ4nNwkYZQ4skgnOIMchCnTp8r78jzEOIv2+PBz7QE8/OAY1O6qUxK+LHyqi6TR6zfd8eSzj6NzR68EjrKKSmO1psa0XLeHm1hB3oRD+1iNsy1on1MBZYE4Fi95Bj16VKOJtBhjb2T3gxzWHq+gs9XZhs9N53MM8PEoW6t012AXo4AO1TWiUkKjXCZN/P2B9jWYMW0a1rCqAJ9FG9eNXB0eGj4aI0cME3UVis8X28MSwJi9i+Gi8HRtEuORZI15mxtfbNqF0aPGI97AtjXXqnG7yCRxaq9qzFuyGO0idMtgu1yl00pkxqkHnw1C/LO4Lbg9SCe1am112RHHMb411YbYAmSCJBrLFLrw8Exwi0Yr2+AZeDFn/kK8vHQ14DJi6oIX0Dn4jX+5DtOmTYG3kESSZ5OXtCEFIVoJfTFNM2eroKZpcE36DzERriCamgt47+1PsPy5xdj/6w7AxVm90SIVjWgG0kP4r6v/jPEznkC7oBd5Jje0U3BqyzbXmoXXHRIrNWncClpTD2EKkTi9XmTTbPkTGU/1GQ2K2mZ0yDlIhG9paUSqKEe4Ix6ZNBEr2Z3x9TQHNM8bCrU34pzzT8Nf33gFLrTofmU3w0c9Y6WIUcaRVX5pWSe88+5HmProVESbyC8iD5ZLvxkgiM3uAeMTTEAS5Tp7dO+Ku+6lWtZA+F2cOZJrrZQVYhWYyKknpDFpRgGvrJgr4KzHFrwiiS5pdUrJ0JEa94INjnpnVMTcvqRAMffFipXb7p/weiUJ+N8VpB6S+iH8ecvRRnnuJd9v+2erujKb72gMkG2QsoFASm+joi5Zi1i5UHD5WJkqA1U7CzQCxMXKlI7RRsRbDmFTnfHn/DM3tVVgt4FRSOqitu4SsWdVLGP/Wudp+jl0BPjfQgTccVwubJt5/JWibP/U9MmIVJ1kCK7q4E0ATGW5H08seBY9aiJwiMMACelGGcTc8bb9aptMUObr0MG9OFLfIJWvqAJRlo57TlIBNRBllskMMJ3gQebA0ZYc1qxajvVvwrmL6gAAIABJREFUvlnkY1ENpJAiz84rn6EDCdUgJS+JQZbi5tpJcCuhm8TuTBIdK9x4YPhtGHjJAHh9tL3SrJKKQuxAadvUqTNIJhBU7Xf7seWfn4k7xNU3DxVAQzGrKiqk63PVlmYBR1MuzJu3COteWq4kcYsC5D9KteCEHl0xfPwEnHvemTI3Jfq2ueUAnJ4KpDNBfLt5G955ez02sK1HLqdI3phVnYmipsqPde/9HZFyBzIUeTABklkgq19SZ7hG2HqT+2qMkyX5osuEIR27wdaYWm6kU81w+2jyyoqRZY+2YrMpp+r2ohRr1ryFpc+9oMbJhRQc5A/SiDjVjBuuuQxjJo7W97nYNciIBNfO2v0Yef9I1P7ngIC/tPLR+9WrW0c8PmcGOnTgQZ0WkXHOBQlGU+6XA5QuveOW+7Cf4A1D5NauSgGRQBrPLpiBnj06I51iG4lqJToDkmfEZNDjhi+kdChNIHSmwj2ZilFkokIk9RKxKNpXkxtICb+M8NlYyXnLO2PWzNlYtXSeKPqIDJsxkkZsF+65ezgefXSc6HMSfGK1lFVgwy2dB8UTcDzA6tgESuNMv3HrHoxkgKxr1gSQbW2B/sdwQrdKLHl+FY7rXiWjDNIauGN0KKOJtt3XvJ97anfg5x+24OxLrpQWe1uUa9HIncpJrKTjSicRyrhR6yIwjYjpZM6BuXMXYu3S541eLMFRbLFyrydx/Q1X49FpU0Cn0DT9XynAXQKUqH2GqscIhz4PFxVziL3Q4SryTi8ONafx7rsbsGbFCzj0y349ObhHOIOPHTXrowV9+vTC/aNHYcCFF8LBjoXMHpOKgOW6K3CWWoqNn7yPaFO9cAGF+J40JgxG7Uo6dTbxpRygdK38IspCcj3b8kwyC4FKLF64GM/MmAy4fmNmoWaWF9uL/mf3wbq33hBgIDnXTDJYBVELmvdAZtstLUimgIULl+LFNa8D4d5AoEz2vQhOcGYvpZlppcvBoZKfpJ6U+oD/uvpq3HHv3TjlpN7IJhpYi0u+kCmowbu1PeRbGZRJ0+hW00t1sKXg0vghSkumgLKVu55T2q3keUH1KaGqGYqYnKMG7FUMkG3iljwqJtAUZTHBOhGlQAdQsl1AOhqBlR5hZn2m11s0RzbQWBGntfaMDEwmiFgqiDpLa0ag55QJoCIQfky83B6+OqRPSsZAnlOHTl11vmhavuLe7taZGEEjfLW6PCgpMUo2DLQqyifBiZuXLQpKyyVzbuyra8Izs2Zi86YtCEboLK6cEVU+acSgqy7D8NEPw5VrEAFwPYCP3Sii5Ag/18PIVM2m573x0w+w5etP8Zd7JwjK0PKFSJIlgEn1UBXQwDfnOZsreLF12894bsUS7Ni6XXlJbPUYcWZFmJhSXCDhTrWZiXGWYcTSmSmkcoL6HXrvvbjuukEIeeNIJQ+KSzf5Y36HExnytYyAdqGE0GuHtGxpCWSFDWj+bNvnbGmr4bLSWOyL1LMkgnjz7Q14fOpEdbCXCpJdA/6XwboFx9V0xqWD/ogunTuiunO1tDMPHKwX0ezPv/gYR5pakKMGqCiZWIcHUgvqUVNVjnXvv4twKatKvQXZdEaep3Vo4eHJ6oIZMuePPDA5i6RwtyxsqQYoJM4ZOqt6Y+1FVSNRa+Hn8VThc4C0WNeufQfPP/+imAYLgCLD38/PasT1Vw/CxMkThLfGeSkrcCIid9XWYcLoydjxEykr1Pw02sWFAo7rVoU5C55Ch/bqBMNrZBXAFp1UcpkC4rkght0zCr/yIGVWnCH8PSgdGr+rCYuXzBawmMrrsa1ENaFKbPzsfTFN/vNtD6A0osFCKwfOZXj5FDBnizWIlAAVvFpNGgk8ti7ZWva364q5T83DskWUvGOyo+uNCjSZpp24686hmPLIBKF5cF3y8D0GUlMgh0DmDZWK16BdlSwcniA+31yLYfcNQ0bmb2ynM+njampB7549sGL1KlRVUYGFYDhdl0SIiHGucfGw58O2zV/h/fUv4YZ7Hkan43rIkmxbTcv/b0CCBRJGaarQxn+Ws3A6n8RzbsybvwRrFi0tCsarYIVybK+/4Y+YPGUSwk4gmSeP14gS6GmsQD36oYrpgXE+kVmkF3sP1OP1v72HV6hgFGMZbRWb+GyUWkQCP3We73t4OM6+oB/CpepkLyqNFBsRY3eVmiyvOA4vL5uDH7dsxAMTn0SgNCzPgC0/1cM2yYmc23z2TL7MmSEVuHbn/MEIHKFqLFu2EjMnjgV8NZqoCEWLLda9OK3viXj7/Xfh92WQSMR0ji83Vd1USNQvZLOIxXJYtmwplix9Aag4GQVRaeJeIuagSefwAaVk2XJO1Q3Tog4W9KQxcOAADB89Ab89oTtcOVbOpK2QSnMsGbfuHPxeotFNzqU5i2wskUBpLK0sK0L3AluoVK5Sw23++1QiJVQ/K615TFZSvqTOXM36sebK/Ek8qqOyku+3/atYM7Q9FEWjzqipFINcG/QPF7NEbEPwtQtXEKgmMNqgqTdS5wL/m+ek88y6fXvw5qsrcMY5A6Uas7+veBMYzmSgzrYHgSfMOPhLFGLNzJxQYQ2MOe3h50nQ9+ODv/8DSxcukQyIIrvSYmTWm0mifbkXoyZOQP9zfifoS5LD9aXIKCt1ZwOFzCEFyaoPlG08KjRUVnfRwbEp3+XMEhqIUSiiCDM5ORQbdoVxJFrAv7f9jOdXrMRPDJJ0IzeLSSHveg3qgEF7niDAAKkNdPM/4LjuPfDojNk4v38vFHIHDAKU4sfUP+TvZPtK4eBSdUsVxRmzH7GWZjGjbVdVJQkNwRaUWuK8UrhBZuYrV5LjzDmMn385hGmTRuO7zZuMnqkb8JQbDqCi0hgrAh4/yiuMiW+0BU2xuMpgUR1FMhQCMox2JzO/RAN6H9cZL/z1b2jfzi9O8AJ8yJMqUhCpKB70vP+8ZkLaVy2ciT8MvlFpHkd1oC5we9FwtXQilerz+8Ki4q+O4mrAzVCaggsvv/QOlixcjZw4SxBoo8ANB+X7broKYyePlc/lHFo4qR4/dtTux9jh4/HTzv0qQi10FSeQiqFjpw5YvHwBOnX1I9rYgFCEvC9ekkP4sZLbFEpx1233Y99/9kqLlQ4knKtwzkcU6/xFs3FanxNMgPRqdeDxyvxx185tuPLa2+V+2HXI9S8uGESx5vRgiTY2yr9hJh2PsQ0GqSAZIN2Rasx5ci5WLWU3gHxarXbEPSK2C7f/5W48+uhkabFKgDSSfyLYL/GCYw89hGUGmaJEIAXlFeW4cctu3HP3PSgwWNgKUhwdmtCjW2esfPF5dOlYgaajBySZ4eywVUTPj6EL+dkM7DqHbEK4soNA822711YPckCSwiTu8WqCJAMC8eJkUqR85KYEsGDhUqzld+YMXLKwthXkNZg8eQICLq4hukykFS1qzhwGRetuI9cldmZ+oY6tXfMyPv/6OzRFeU802ItAuCBWVfj+hJ7H494HH8BFFw+AUziBOpBx5ljh5pHPJwXoKyo8ObdUUdwi7BS0lqgGti0cLJhOqyanyM9xhOJ2h1W4P0v0dxJefxi+yhrMmz8PsydPVFEI3mRBa3Mh1uPkU7rjrffeQihQkLkjlYxEY5viIoJ2ZJmXk/N08+ateHTKNGz/aT8QIGCKXEruPZ6b3PjGKFr0bvm9lPvLuanLlUVJ6iiuuHwgHh49Dsd1LIMrlyqa03NNiQqazy8qWewa3HwvAX1MyBTEI3tM2Ae67toK19i2K5NDYkOEl2GSayap1tPXnuU2XhW7ECbR0vhOg3SqYiVRsnXbP1ttT1YWgXDBuLCyxXJW2stmrsgPEPI2qR4MjrSUsoNO+29My9bOj2yALAYaKS0V9MMDmQczgyTnNWwP2S/Ln/HBq7g2LV80ACosjt+IEkzqDs2LdnuDkmVlCN4puHCgPo4l8xfh88++ltaY0++VuSkVdguJJgy6/DIMHzsCAXdaKyu6SPMgZDtThHD/T1B3eARWzpcILRd1Z1UYgfMImYJKhsBs3S2IMDmOaTDLtkXBj0SBhq4NWL5oCb7aQMsoCnsbEqtBksnCtJw8QUnaGGBEiKna4vOjf58Tcfew29H39N7IZRqRzdIVg4dxE/yhsIA32K4UkEreAAEAfP7hW/j264/xl2Fj1DLJrQg45Qmx/axoQFs5543/4V9fegWL5s9FPEUeFXQWITNUup2wCmO1oPdI7LE0bmlAtYLJIiSdMjzIAjyFLHp3rcSKl15G+3a0DVIVDqrkxJNxbecbYQM7i/xyw9vofUpfHH/iaQLmEtA1qSEpqqCkZf4o65jBxUEDWModajUgCHGPC1RhW/vS/2DR/JWaxWZ40FLvlq2jZtx07RWYNPURnScTGSySgWHhQY4dMfF/B0i2vZuaUVlZivlLn0XPXhU4Ul8nM1CdJznFNT3nIKK5FHfedA9qf/pZZnQKrqBVUBJex1E8t/IZ9D/7dwI4or8eKRRsl1ptXBpRiyM6dYwDQammBQWbSMleoQ5mLNqCYCgiXFwCx7iffdJidaLgK8fC+YuwaukSVXiRfM8A6lJ7TYBkBdkgh5vtJeg91jaodU/hXIgHiWbwWQmQm7btxUMPjUSmiYGCh6ZxgshF0aNbRzy3ehm6d6lCjCLd0oUg3UpnaII5IEJUQF4KzuBs1RcKSzdEUdbEB2iyrRWEBkhWkLxWYg+470g+5zlABG4q48KiZauxahHnrpSHU8yEIpAb8cfLL8OjM6Yi6MqqKbDBEPC8ED9POYM4D9MElr22n3buEVT5l59vRk54jkQWG1oL2480JkYUXSo7YuqsZ3DuBWdKO7LEEZftIkElz/0mgn4KcBQDZSYyQD6bFQRta2tGOmatxBGwenJqJas0uGP/v+5XndOR5M5LDbXviRXPr8Z0Kg0F+KxtK5QVZCN69aqQCjIcViN3uX9SCHmlwuWohrxG3s9UqxNfbtyMRcuWYudusg4i6FFTI4LtzekkjkSb8UvtDqSj1pCeQDyKiugzQqoRYV8B48ZPwF9uvh7OAkcIbbiEhurHrsE3n7yHm++dAG/Ib67HGh1Tn5eVtrsNp14t/dhBooMHFar44pkhtDBW0wbtrYLdWuAUK1LRp1aQj44I8/I+/q9k85avWvkDWXTmjTpf4EbgIU9dz4xkwLY/y8yUbQzybWyAFO6bUdmh4K5whNq4whcBL+act8FR+JJtdEKlxVLilIcvS8jpVm6P6AdSZomgHN40nXeK/BLbH24XWludKJQQpelANu/Ghx9+hmWLl+LwER6wQbj9nN2lZTBeXe7HAw+PQP9+p8LrSimQw+lAlsxgfqzJmjX460Vr+1VJwwFvEBs/eU8soyiYHYxEJEDKwmXWJHMx4+iRS0srUPrtnjJpzb2w8gV8+dUmtDREqSOm2RiDpGQjBpHEhSZVI4fZOuwnsVz0JoWXm0bIl8VZ/fpg2MjhOPGEHshlmyUgJ6LNMj8qixCmTZRfFn4/kxHlEdLu6sDePfjdmWfL9uRikqyTc4yiH6gqTUi2zgNLfPdaMH/u03hn/V9NcDSuHVyGYiPElqmZo1IQmq04WZQijMvT25DL2HrSKtLryuPEms5Y9dKr8HmIqNYWLzPjphaVjLIzJV4LAzpnTvwuVpbKVvys/hhQ6e/GP6c4j/CQCsGZhIrsi2mF4i6xdu06zJ+/WBIX+mM5HEFRJxLgxjWXYezEsfDQ/TxB+UC6kAexc3c9xo+eiO0/7IWD/FcmBSL0nUTHqgiemDMDvU+qRrShXvYJdS2ZhTOgkYLRknDjjpvuwe6du/X9YmKsa8xDHuSSJ3DueecgkWwyoif6fBhwU8koKjt0lWfCDUxUqXIdNUmwG59/Jsyd69raxWmVB2Q9YSxfvBwriwGSz8iIt6f249ab7sSjUyYgS41dIgelQubLaVqtJN7HJYlRDptWelw/OYcH//6pDmPHTUZLHdWQjEmxeFDG0KNLRzy77FnUdOuIXI6WaG7R4eSyKT5jSVKzMpP/fssmvPHiQvz5juHofVJf0cQVkj7FFUybTbiYYqFGP0Otqvjspe0rSSbns24sef5FrFww36BYWeFYX8wmnH/+mZg6bTKqKsqQTDWqPKXpkElw5EzPpYL3/PPPO/+D5xYukYChiOywopmZNTJ/j/GQjuKC8y/FsAdGoXev7igtZYCPo9Cq7vZFojrdkCRgaoAsr6zGmsVPyvky5akVKC0tLSJleQ7YTp9tudr7oE5LmhAwaUyl0gi064m/vbEe44ZPhCNcJSAtfX8euWg9aroE8fd/fICKdl59pnLG8o75UUIQVi4LHzsouSTSbO26yYPcj83fbkJFh+7o3LkrwqEIWj0+tGRy+OSjN/Hh39/D5k8/00qdMng+onh1hkoQ1Lln9sUTc2ajS+dSuEihkvOflasJgg6HIGhLyyplz3pF8EG7e6yarSYzW/r8MznKXAMWz8IOE+8tz1yhPmXom8qOliKe2/4euRemA8HPt4GSa1kC5JYf/78tVh6gwq2S+aCW60QcMYNjVscL4ab3kjIgiEctS22vVk2iNWtoO4PUC7AwbRUE4MPlF/r8o7dw0mlnoscJJx8LrCVOedAMSOxDswxnNuf1aq+7NcsgrILCdLV3uqlM40c8ncWRphSWz1+Iz7/YhJyZE/GK3CUF5OP1GDDgTNw/YjjKA7z2pJkBqcGvtIZzqsNa5EHyAfBhsCKhDZPfj4/efhXffPY+7hwxVWeQAgxS0XLOexgQOFlJU7OUlYKnTDzb5j89E6+/9BocvioUxAJKHeGVI8XKkQNsdffO0BWBQBAGUGbjIsiumTQLMR7m5FJdddVVIvdWVeFBa47gh7Q8YFYYMqA2FmL8M+85W6oMNDRJTSWi0nK1ffqi2pHJ0qW1YxLunCOEI9E8pk0YjY/ff1c5ZTLLkUGLVgSCtiWqMy72W0oJoRA2gyIRhPynlBlTQWO6Cgy86FIsWvIccjmaHysvkNzHaKxJkYweVkJsIeq862jDIZRXdkC4rBLJZLTYeuNhy5ZseVW1tLEaD9cjGGCLheAdhZHzcE1QIcnhwgsvrcMzTyxQug2ripzSEhy5Jtxw3SCMGfuwBMhkqgUkijs8fuz+tRHjR47Fdz/83CZDVmPoLtURPDb7UZze73gcqT+AVComVA+iA5luBCoqcTTqwO3X34Vf/rMLrlCFWvVJ5U21o2asWrMA/fqfhkT8WIDkZl+3dglee345pi9YKV6BPCCscIIFIXDtCmcxl5VujOhKskUZiciapD0WrZeWP7cazy1apXq+bJcK5caJQuwX3HjdXzB71gxks40CoiG30L7s2SAzMXkWHjMHVbQrhbS//akeDz30EOL1B836UKNlUoA6V4SxZO0K9KrpjDjBGqLuxABN9RMF67HVbKkUh+r24rMP1uH0sy/C8Sf9DmlqGpuDlN9ZkK10uxEtY87TVbRecBIC3NL9QtWqpStexLIFC4zUHEE66pDBOeT5F5yNiZPG4bjqjsjkmkR7VcBukn4r6T5Fwnm4Gv+p3Ycnp0/FlxutJyrbakShmxYrpfVyzbji8ksxYeoTqGpXikI6Dq9bG8BUIZMqUABCPBPd4ogk/E2Xyl/+66sN+OeX/8CQvzyA8rIqoRjZ6plnbRvZljaJhamu+fyTWTQR0VzeFW+/+w+MefBeeRbeyo7Sqk7HmpFPNKFntzBef+s1dOveAdGmqCBKOWt1uUKa3Epix9EDZ1RaHZP5crS5GekUtaJpSReEN1iGNAsIlwtbf6jFisXLsWH9O4CvXJ1TeK9jGfFLbRdy4bE503HxH85BquUQfF5L0WCHTzn4fMaSfFHZqE071QZF3jcZJdFWS0QEHOIXSoGDLHmMsWZjXcVWfbwoWemhMEsxEDuP8XnNWuIMky1mFd6g1JwxTNbM8xhARy7SwF5F5cBwRWyQ46Jky4ZQaq+RkTOPH/lWqM2UJfCY/m5bmTm7udja+3n7FnGXuOSKIejeo3dRQactIlZFFFSfkWoe0pagQoxpDyVZ5XrLxD0iXXDgX99swXPz56PhKBv5RHSxDZoTrcWAK4Ohw+7GoD8MED9FmWF6/AIJp9aqeCEyIxZUqlZ0lnPEqyBHS1BzWZr/UqnHL9BrMmAt5UOIr5LRu5HIcBjtR8FVhueXL8VfX34RLewuMOtkq1KqjyYgdRTBCj9O6XMqTj/jHHTq0hWpWBKbN36Fb/+5CYcbm1SEgYeN6M6yrdQibiTtAgVMmDAJfxp8JWJH96rKkaMgAZD8Hj4rcqfYcuW9t22ITsd1L864CPCwz0gqSd5vtpeMtiql0Hhv3aGOOBrL4q+vvIAP3t6A3T9tM95/Bh3HoC+ZmQoJSFrMmQXRq008NJnN8bkwQLLVsx9Drr1exAZas6rBynvHRRojf8rnM2CTVHE28Pi4OzHktuFij8bgbivveBPpIHTNqEIi3oxYYwOqOtXIM+TGISpOrMXIg0QBa9auw9wnqO5DUmeFSMdJfZk7hOuvvhzjJo5VFZFMXCpIJgD79sUxYdRkbP1hp7asQrxXqqbTpboMU6aNwyl9usq8lFl5MBxRxhg1OsMVwoO899b7UbuTAZZzWWa/TP4YKQ9i5cr5uGDguUinyenMyPyWgYNjiJ3bv0PvU/uaGeQxTpfljYr+ZIoHR9AInB9FMhFFWWUVvDzkCd6JVGHpc0vx3LOkPJBmRBNlg2RN7MWQa67H03MeRyHdIntAE161/7GHl+36CEXDyAGyWk0X3PjXD/sxatRYtNRxhllmghCzuQy6VAWxYPliHN+rBtlMk8zGs7QjkjY6W59at9mXgJvMvFNazMJB1uqS4DlFmELWts/nkSSW6Es6SsjohS4/pB1lPFi58kUsnscAaRM6I2FWaMFFl10oAbIqwqqG5BatbOiywuSOQaGiXVds+/dWLJg7Dx/9g3QnYxjATDUVh0s6BS1wZJpw6eWX4v4RI9C1SxUKuSSCQoNR4Q5Vk9GE0kk6iVAe+HeqApROR+Hx63UzaXAXeCaxvZ1FjpFUbtExyokFQ+p0Th9WSc6J5uYm6fJ89Ok3ePj+4aLf7A9HNGFItCCfaBR61Wv/8ypqenRFNBo1IB0WSEzw7aglL+MLFhL51jQ8wRBScQpn8B7pbxTJTSYq7L55q/Dh3zdj1rRH0VS3F6CxgNwjN7zMlXJNuG/4Lbht6PUgIJjCAXKvHS7Rav3XVx/izVeex6hpC1BRVaUcXFM92hil57Glt7DBxrm4YlL4s5amRikw+PdExFo2hItqPqZTas86QcIb6p4F8WhhmELJd0YowC58vRCVbbN/dgiBWB3TJbKLiocy7ARCKw7u2oaT/rVh7NoAKVmneXDaOlOIMtur/DMFA5j1W/07uxllWCzwdcLr5TGYDeqVnnxeeHKahVFaN51zCBiHZGVqnr7z9odFJ3WxyypQdqYFp5/aE8NH349unYIokY3pRiKl/X0eeKRWMLNkO1dvg1HsMCAfaT/76RJPIm0ekXCFzCwtp4eVoMy7eB8dXsRjeSRyfuysrcO0CWNxqCEqmbZyGTkfJFClHl16dcWQG67HgAFnIxJ2i2ARW3p1v9Rj2/YdeP/d97Hxy6+RyfCgLlNnb3N9XloJDeiLceMfRjig+6TE5UQqFRX0ZThEYXR9rvy1nOFxEP6XYeMkC1OEMaXcWuTfiMGoQzN0nRdLOSwHGg/TLJ1XghX47t/b8PFHG/Ddps1iA9XYxIpX9TszhQxKAy6cevo5OP+Sa/Dhm+/hq3dfVKk5kaXiXI/JVzPue/BhjB43HBkiJ0WVibxN5WLx8FdQivJmmUX+unsnjj/p5KLBKX9GBYxUTJGjvpAf9fV7RTS+ffvOkgwLv1XmV26pOuI54IVVr+OZp+frvJdAEpF2Y24RxbVXX4zhIx6AP0CuFtF9EgkkQI4fNRHf/bhXEioB4ZkEkgFy2sxJ6NJZrdcs4ps0D4F5+EoRy/hx+4134JddnEGqWbYK4OfgcjRg1ZpFOG/AOYg1NxiErgVSGtUWwpiEh0uEZlADMbsFTGrMHCVSQUWqrGi3cmYZjlSqXHsiDVdFRyxdtBiL580DXJ2PoUwFKNaAIdcMwROzZyCfbhQOmh1CyvHTRvyjLUjCApm4rrfubMTIkWPQSKK8fD8FRjHwdalyYM6CZ9H7hO5CkGfFQhs0BgkffSPbAPmst9+BvbvRsXN3VFZ3UnqJle1jh0MARiSERyWIkIbCx8Q9zESQ4w7Bo2QceOmVN7F43iITIE0skXFGC86/+DxMnUYbLq9WTKK/6hTRbp4t7mA59u3ZhxmTJuLTL7eo2TJb2HYUQ5Agsgh5Mrji8kG45Y7bcFy3DmKETZePbDYOrgBWo+Qxs+3NxMvj5vfJo5An2MYvqG3OMY8c2SfC9Mef0BfuEo8xAFB+skDN2t4nrW6KmqS8AeQDR5uTSBYc+PKb7zB5whS4A5UirC5oT+6lpjp0q/LijffeQE1NJ8RibJsripXVLClJ0oI0a9NW5jZ54ZHA8RcDpQJsvCK6TgusfYeARyeMx9cfbwAiSoVyuSrhSFDBpw53Dv0jho+5V8CE7MxovFHKFqk9b732PIbcPlwEy0k/kc6AoXro72crWefQVklKWvwCrqTBhFIEmWAR5CWsCBmdqVmGImHZ0tW5bVH8wQBueI+4fkq2/rRFOqOWzlEEZZgNKCKyJqPjAcPMnkHR49LWikRfIxws0d0I7QoAihueg3f6TLbJCkUujhJy8l/2y+OqItIGoCOVoodZoCWwO6VdqbNN7Tcr6lBWh0rf0TE6U8DO2nrMf/wp7Nl/BN5QOeXI0UoKMwsZRxK33XEzBl89CC5Hi3wfj4gZK/pW5vYioGs3mLlRRLCK1ZWO1Ele/vDd13FgTy2G3P6gJA2y+ET2iQtQr5ObIZZy4EhTAQvnzsXf//6hVoAy0DcDsVgzOnSrxKgrwcpqAAAgAElEQVRJ43H++WfBjRYUMuThcPNA7I74nto9DVjx3FJ8+vFXgCMMBI61Wx2ZBvTuXoHJU8bj+Jqucj2sMKl3mU40IxhQOoegWuFC3YE9SCfj6N6rtwYk00bjYcvsqTRcoZJV5hpE3kuuV12MxH2BRrreCsTiaRza14CjR4/icH09os0xqdQIhImUR9C1Ry/4A10x6aGHsOVzfn8SqBl4aa/EirEJM59cjJtuHoxkS51UrhIABDRQEBAKM0ER5mZrT3iFinoTGDqBBEzaRNPUI5VIFqw2GxGOlMHtDCKfZfJDdCpJ6bTGYTvcidVr/ooF85aikHHD4SOYR9GQzkwTrr7yIjww4n6EwmqzJUmkx4Vf99Rj9Igp2LGTFRI5lRoJHYU0OlQG8eis6ejakbzeOEJhWjexis6LkDUTj+aYC7cOuQO/Cpm8UjmhKTNXdkSxeOU8DBx4IeLNTQKW4vdz+9xChdpXuxv9KTVHmozxS6XziTqmu4vCG2w3qVFsFoFwRHhxXJxcT87yKixeuASL585RkI5kPsb7MBfFNYOH4ElWkNlGOTD1wNFD+X+h/iSh5KFDMWsl8rs8YezYQ/HvB9BY36AJqqCiuHB4fxxYuHQ5ev+2O5KxBqmQWgU5qQ4Q4kAv+0z33b49tWIpN2jwzTj93IuKmp2WXiaGAdxtRrRAMShcO3pdlCn0+sJiTvDGmxvw7NzFil6VgC0ZgajbnHtBP0x/bLqArATXIFronJs7UPCWIpZ3Y/bEMVj3+stwhHpqZ7YoDUqLK87S07jqqsG46bbbUdOtGl76RtI2gZ0U2ToMOOZ3SzAXXwtT97nhdPqRzecR8Pvx+Sdv4c1XFuOuEdPRo8cpyqFtLUhhoC+eaYpuVeyHjrQsZYHJXjqZRTSVxKefb8KkcY/BG+oouASeC2xHRxvq0KXKhTf+5xXU1HRGjIpIJtGTGl6qcO2gKfqbCNl4UdeZwVG+mPDiY3Lf/UGaR/sRjXswe/rTWP/6OjmnmFR7fGVw0vg90Yibb78UYx4ZTpavHANcVyoEoy3WWEsLAsEgSmUMpHGmrQSl1WUVVoLo76odoijgiEawIsN5btn5powATAHOv2dXTd5P7r9RFVOWHQsJTSRkBlkcFsuNZ19WF6cdBltSsD4WLWFZ9ttSVa2gzAFkqkt+GYnuEnBc8DqNO4RBflpwjsfpxe7a7Xjz1eW4/JpbpMVqEXESwYsq7SoI3Ep9UWPfJCLpAv1V4WK43WhK57Fi/lK8u/5LOHwqdJuzikDpRpzcoxIjR49Ar16dRV/TWUJwD/ewoQA4dKZaFCaWypmtGi3D5V6IQ4gLm774CE3Njbjw94MlYKY4E80lRQVfD3dClP3IOkrx/bbdGHP/XWhoVHcOrRz5NJJAqgH3jBiHW26/Ga5CA7wO5Z3xwSqvVFseWZTiy41bMWPSI2hqTMITLkWJABHo6HEI3Tr6MXHyJPQ/7RSUZCDyZbyKlkSD2C4FAmp8SgqHVc/nf6Wtk1JVDrYmCEQIBlTjU8Xa6eepwVzyEZkdEmWYlEF6gg4AuYJUO0eOHIKz4EVpmdIbpDr2+bFnbxzTJ07DLz9uBXz0uqSxK1GvLeIht3rdGzjj9O7IJpvhKPFoq9rMc8UpRe6FotQYMNmSP7FPP1kv7CJom4Q6j5SsApKZBjh9EEUR5Nkq1oDKKkPI0NTnLDiweu1bWLxwNdIpnXk4AjQujqM12oA/XXkxRox+GL4QA6qqJXH+fOBgA0aOmIKfdrbI2NIeTC62uiNeTHnscfzutOPR3LgbvoBSlGSe4fAiEqlEIuHC7Tfeg19+ZYuWyZJxVpdStAEr1i7FeecMQPpoTIKLAIADwJcfvo3PP3hPDk0GPV6PghCMYo8ZCfAe8UVULJ+pyM1J242JEOCMVGL+osVYNpdCAR1MmatO8ex+DL7qGjz59HRBd7IeIHKTs0t2BTgXlm9seNLyjIXyoJV+K7zYfbCA+4eOxGGCdDg/F7Kfil9UVjiwZOVKnHJyDxw9fECDkSRtGmxlRzsMKpVw+1QcP279Wp5zVScGc0XS2qRekyWv0ohkT7Hzoxq5/NwkZ1HhUjqr4q23P8Ps6XP1kGTCIJ07HvJxnHtRP0x/dCqqqojoJmI0Iy0/VnUtiOC1v63DY6NH6vOKVJnkXDm91G8uJA5i8HW3YvDV16L3b3siEhS1CdHA5brj+cA1bTF4gnRw5PTncn7KqSNR1+/lfqlF7U9b0fO3p6BDxy7Frl5bDqR1XmrbKtQzk/fTjXS+gFgmiU8+/gzjx8xEiae86EbEuV6ssREdKoB33/kbunYtR4LJpjxPtlYtQtiEY+kQF0Tlys35qcONTJooWjccVDoifsJDXiZdWoCjLQUsmbcKr732DhwUUeEzYxWZcsCdiuPWOy/DmEceQIh+myltZ4sbLQN3cyP21P6E3/UfoKmARZdy/7bhuNqfyVM0lCDbSbE8SPlcs14kXvGsMxrb7OoQuGYrUFvw2ffwvJEWq11wsqlEGb9Ne9VUUgrOUZEALnZ3gR53ms2ouozOk/jLWMnRMkS+AHemBMpj0Npj1aOiVTlbIWLr9LMvFLEAmS8YMA+pBww2IhVmMviMwiI182BtyqE0A423FAcOt2DSyFHY8WOD9Nt1DBgUvcqQK40hf7oCf7n1zyIKIFmioLrygoBjkKVSg7SO9PKVcmLhgSa7kEyXBFjyzwh6ERoFkKerSIqcNIZwOqUzQDIJDQvabez99yCdI+KNh4aR8Us1Ixh2YP7KNTixV7WAQ0pyLBm1/KeCvvbH83AGKrFrdz0mjRiJ2to9oM5kQU5ohaoHXE14ZslCnNu3D1LRRmnpJCkGLdO2gvAiQ2VlSCZb8MOWb9B0tAEX/eHqItBDnj+DEkFFbIsL3+0Y2V1mnsZoWtouAixS1SB+bzrdJ+IxhEorJSOMG4BXpLordvzUgGG334FcgnzISlM58oY2oEt1Ryx7+SXUdKIyk7bjlO9qkMwuryzqpoZ6uRfU5nxj7RKcfeEgWTM8FJWzS6oDZbhycHkKCEQ88HJenaOWr8LpFQBFwJPSPJ5fsx7LFr+E1hxrfsAd8KI1FYczE8UN11yJ+4bfD7eHrXJKuXEdOnGkPopRo6bhu20UCqBgsyZE/Pygr4AHRozGkJuux9G6HfB6cqBJFpGB8Wgafl8Fdu2sx+gHR4oGpR6KPNwV8cv3v/LeGvTuUYPkkbhWV1SucaTBOXvToQY5MAlaswFQDwBVbuKc1KIaLW9OkOGswEGwURbuSAesXvMinp4x3YBoeO9oiuxCLpHC1YP/iCeenAQXyF+lzJdxk2hjF2QDpM3seW7xkEpnCvjlYB5jRk3EL9TtZQUpqkkUYUijc5UXC5evELJ4c8NeuH3Ku+X7mBB5An6ht8jzpGqN2GhlRQCBSTjBSvZlDz6uVbbXJf44uI+V60v3CEE4EuxRoBfrBsx5fB5ybIHI/eaZpHPyc88/E489NgMVFbwXREeqsgqxA9/XNmD69EexY8vXxiorRACG4RKyOszhogsuxPiZc0Qq0uMqoH05Z6/sXRGkl0EoQl9adry0RUx/RdIj8nnFQOhszYdCzgmv385iqYMcg9+rOqL2+9rRlTW4b3t+a9uRq4Fyj6TdABs3bpYA2RQtiA6xFBMeB5LRFlSE0nj/HbZYO6Al1ijjLr8/IsloOp0RrAWl53g/eJ0ZdleEBmj1bs05JU43LFS8SGby2L2nDrOnPY3PNzIhZkEgQn1ALCsB8r4HrsHQB26G10Upfw1cbLdzBHFgby1WzJuKwTfcjfMvuUrbpm0EA+zs0bb45VoTFIk4dmbbwsp2IO094roS31Gj8cx/xzUlM1CxETtG9eDfFWeQWqbyYaaK4rhceJSpUtSYIn4oXssWpE8yX71RmplzmG00WY35JX/uKeHhRCkp2y/WvoS6xGtWwsydG8AOUoUDlFMkG186d1AuoWwGCt26/fSFV7FyDmsZBNxh/M/Lb+LZufPQKk7y5In5xf06n2xEp/ZeTJ8xA31O7I5UslHQYwSzSAUi0wEVWmdwlMBoKtiikoKBojOB8Pn92L+nFu6ATyDEDJKtrQT3MLgyydDvJ/R5hxuf/OMrTBjzkMiueUKdCSNQdG7TQVRUB7H6jbdRHfEjn6qHlyr3kqQQlav3QOaeoSrU/lqPR8eNwvZt27VCliyYQaAFpb4WzFv+LC446zQkmxvlWhKSndFUNydtY15rMhXFhndfx97dP+O2ByYXeYeCCJR7ra0akc9rUykQ7KN1ttHMlGekbREepHyG2UwevgDtxCBzXafPi0hlV6xa+gIWzZuv2TcDsMjMESXXgEGDKek2CkFHk3A7+VzFgYFKODzYCYLKarXE6tEmZTxcqR7DZcJ/p4oxDkHuBkN+6iMY/WvqV6qqh8wdKJ9XKCBeAFaveQcL5q8Usr60GTkTYeUcrceQawZhDEE6VNYRsQBtY0WjaTzyyJP4WIAapQqyYpCTfngc5557NmYvWA6Pg0LzP1OeWeabLk8EPl8V5k2fifXrX9bgZFpj6o2ZQq+evbDqjedQ5nMgH+NAna1sAojUzT6XVpF8vsTJxNAryN0KhUNmrWgHyDp+sNUo2pQ5BqKcCAW8um49ZtGphFJzss+MFF/BgT/+/hw8NXcq3OK3p8mozvEMed5IRcr+FvQfExIzpnF4sedAWrRYt29lC5k8OBPSUjF0rvJj/vLlOOmE7jhSt0cDHgFT5NQTOerjQZyUA4wtsGi0ERvefRU1vU5Cn37nmmevItT8vSJwbc8bIaWrZBtncHwcPKsEpeAI4q03P8ETU2Yjw7VnWvKKHNcAOXPmDIRCREe2yP1KJajiEsTql9dh5crV2polKpvjDVmEDPxRBMMVuOPe4ejavTtas80S+ChUQK/DQKBUQCLugF4XH2i79lU4/oReYJGZS7El2CKt0nyGGIA0IuUdceDgf7Dh76/h8qtvRqeO3YtcU6U48Dw4ZgVoMSMqFuBVcGQJPSSFJ4evvtmCUSOnoLGhIOdh3uGC0+NENhZD2NWCN95Yiz59jkdzMw2Ts8K7JZXF7y/D4cNHsevH7ZLMhSJlYjvWqXPnYkdAZoNMopCXKUFldXc0RONY//rreHrWLBxuSBlTBu53N9AUpU08xk6+D9ffOAiBgFu8WCXYUVKUmt2FPLb+60tRBOt79oWiSCUjDKOTIobUBr1qEwcm8gTzMU7p2rDJtRZWdi7JziX3EXWJ+ffki/J84ViGWBRxlzHv5fqSGaT9MNvHlUxMNB51pqHQbq0epG3KeYGo21ipI4N+ZaDkDIeL1EGjXc4eBeGhRFfyaIxvnM0Cff6glNScl3AGKWvZRHFx9DCBVP7eVGutrWnzeUpql892eXHoSByj774XO/bUIRimvqhWt7KgUs247JJ+mDxtKly5RgnaErxkofE78YDjzEGNWAUdZ3vfbUp0OxgOBEuxYNZYHKk/iBFTnpE5h6xLw2EUo2MxDWaHz40NH3+BcQ8OQzoXhiPQSeHnzMqi9QhXePDM0lU4q39fxI7sQklB24lsGZJEzmfg8pXBHazCp59txIwJ43G4KWau0wtkmIXHUdOlFE/OfwKnn9QZ6XQTHAXa8FChxcztPCrPZ50S2iLB+G/C4QrhtEnLNUFLqbAsNNJwvGFmkl4j+8Tevs4/aV7dcqROEHZcpAEfW7NBHKGBa8YFb6QD6hpjmDpuPLbX7tYg4vIBjhDQRK5YDFPmzsbvL+mLXOMelEcq4IVHq9I2PFpLTE8k6ARAUZ6IADPE8irAylPXZzBUhgAt01rZ6knB66UiiBvZdFbRlu6CdDV47ifgwIqV72DB3KU6iyAog0mQiDTF8OfBl2LMxHHiViCSbgQTcM4MPxY99wJWLKI9V1edsRh/O1ImvIUcrr/pdtx0191wuNKIxholIDOR+eTvH2Ll/PkGmUdfQp6Zir6jB+V/XXUtZjw7FS7O/+hOIokEA6QLm7/cgG+/+hCDr7+7uFdsoGCgEU4YrdaMNqq0Vo09mGhYMjFh4lNRjZdeX49ZU22A5DycAhTkvaUx6OKz8NScafA6qAGs4AkbILkPpUtUILKRGrHUiuWMVNN3Pvvd9Sk8dP9D2LF1l3JlBdHMTRhFxwo/5q98Dn1O7Y36/T/D5wvD5fKJ72UiQXpSVMQVbNvr8IG9WDR7LM4deAXOOOdiecbkfto2GJ9bqELFRcjhYwLPtqebQDEGXaOFzGf23rtfYMbkx1QUwqBKpc2PDE477VQ8NmMq2rXjfdS9X+LwY/feejwycSp2/PC9JqKiyGSMtUXwwjw/olcdQCRSprJx3EcUnhAuluIx4CJfNImQz4v+/c/EuKkz0LVrhfh1Zqm1WlCnDn9pBXb++B3mTLsXtz3wCPr3v6hYQVoJTssNtmMQCQJ5Oh9ZdxEHcq00JnDjq2+34u7bH0K8iZokFbLSBG+RSkqAfO2153HGGaegOXYI8XwKrV4fMlknWgulWLVwPt5b9z+g3CS/YKfOXXHJlf+FC/9wOTp1rER1p3bISlHFPeJAKubGx5/9AyuXzcN3P9UizWpdOIiEGkfhSKXQvbISM2c9gksu6YuSgtKF+PxkvwsaVefZlupBIJqFmnCcwHOIa0qEDczskYlcIFAmMYkzf1W3Oma2riCdvIj58z5JZWwoSuxIdeneU5NLFgmyjtm1o1j5rm2tfINWh+rQLQrybOkJzJjK67qBrU4iu2DSMtWEWge4MtPlA6bvIRexUivE5oob1qpgyHBcy3NL9di2eSM+fPNl3DJsAsorq+SzipJSDKiixKCLsUTssth60NmYw+lBJltA3uXH3155HcvmL4fDU4GcQWUKn5DtNmdadDUvHNBX0HlS0ktllkHBRdFlPiTWkCEjd6zCwXLTzEFtg6O2lh34duMnkslwFnasC8uhp1bcnG+wFesMBPHN5s148PY7EE9xYF0Fh6vUCOUk4cgcxW13D8WDo8bBiTgSzQdldiuHAatEoSQ4UVfXhGWLF+GddW/CQY9IM7NxwY9CrBF9+/bEnCXPoH2InnVJ5FNcaMzKmOAoOpOtSqu9yqyJfyYwxyrVWDRr3d49ko1qhZCFK+CGJ+STlrTLFURjA6WYMiK51a6qA/IpmkS3IBiuFHRr/d56OUyOtCSxduUKvLV+vXEv0SxaModoI2pOOB7PLH0W3arJI2tEiOsno5xamR+bw56bRZM14PChOrzz+mr0Pes8/O7MAUVLGzVE5SySji1cyzmZMSNvVJ+k1RknJlFa04mCG8uWr8OieVwzbEhLFiZm1xUhN/58ze8xbPgwWT+saqiQpNQCP7bVHsCNV12pYCtSWORZcJ2TDx+TINmnbz9079UT7pALzdFm7Nu/Hz9v24G4KI2w1c6NTkUi3gyCspyYs2AZLrj4RGQTdQZ1mkcqlYGvogo/bP4Mn6x/FXeMmCQcUD43TQpKi6bJthNzzL1A96YYyyZSSpWOVOOV19dj5tSZgIfenGwr8pqy8gwGX3kp5j47nSZSQo0SsBkPoqLrgoJC2s5sxCJMql0Pdu1LYdjQYfiFWrUuc2/kO2bRPgI8vWgOzuh3Co407IHX5VN7Ljl7qGKTA4WimQBZW6OWxgaZPduDVPafGe8QjEbwHBeyJKOt2uWShl5OIDIym6QO8vvvbsRjU2YinTGqVWKOzIOzBSefdCKeemYOOnWqRDYTleQ0Dzc+/fgLjB0zURLGIj2E80v1ASteB02/g5EOJpDpvJpjG5WM5J633pNJeJiQ51pw7vl9MWXWE+jUoQK5NAOkjoxoJkA6x+G6PWhf3UlarHoOHWM/ZrMZCYb2fLIFR7FFmM+B+su+cBm+2bwd1//5JqRjDjk32F7m7JMt71JPEq+8sgpn9D8ZsVSj7JtYlhiLCF5bvRqrFi9HNMqzkG1qTR79IQe6dK7G8af0Rv+zzkJ5RZl0chLROH7esRdbt2zB1h+/F4F4lZwzsqC5JFyJKK76w1V4eOwD6FlTKRQPcpdNZSSRJBFvwdZNX4j0KPnlrCBFKUcETTxC6bF6u3yfBeYEQhWyvllscb3YeyEdUHaOqCKVyRbnlb5AqYwNDx86IB6cRL9bFKwotzlc2mK15acabTILIN9OXxQIoJ8cb4C2WnWzHAOxtAkiHpdGd9PykgguEk2kLFgor1ZZFjVJ0Mjundvlf2ecO1CQbHb2ZA88yWANraREtAdVjFwyDrcH2VYHDtQ1Y9aj0/DzjweRlcOHp6sMVeF2xXHhgH4YNf5hhHw50CPdJrUEXxSIbhQLFLdxfjBeHAbZaduMFgqsABqll1gEFe8LZe94rWyVGNiazEC4SHbu2YeRd96KfQdoItxZXEUoiOzxOeDMxdGhIigVx6CrBqOs1I9sMgqHk6oPHiTiSRyoq8OrL76A9958B6mUS+aY8v3lXM7JZ1x/wzVi2+UB28dUJ3HqvMUQnVsdrKIUKP7Np++D/nL0XLNtbn6UhVtTy9O+WJkIgMXjQokriLoDR7FmxXJ8u2mTSDgxqWnfsQrt21WhuttxCJW1Q6I5g7oD9dj87834dtNmxBM0R+ZBoepHIiJQyOHee4dj6AN3A+n9UuUH6NNJ9wqRHNO1ZTWBmZVLgKzbizdfXSk6rH36nVc0khXLNTON472TtZrls1VxgJyLVSVFklVhJe3yY8XK9VJBWtNjBn+ZaRbiGHLtIIyc+DA8DrWTEvS0sW3LeiowZeJErH/tZUWCkgzNW53JwsP5vNBi+J2Z5HAuk0QukYTLVypdgYz0i4hc5b0g1YU6ldfh4Ylj4CyQ9tAAL++3IygBMhCphJdiCVF6X9rzRPm5TGI4O6YuMDsmVBGSJME660gLJS8VJFuOBOn8bd17mDXjaaRRbkwACJgicOogrrjsMixY8BStbAU4oV4ABMfp+rDYAyZbYjNnbenoduLzYee+HB68/yHs/sGIubNjIK8cOoRzmDbncfTp2wvRxgOCtqbfYIFBi4AXl87GOPPiYWgVg7wuVQyyibNdq/LMWfmL/JsqUfFKbYAkcERaw45SfPjBN5g5+TFE6Vsomb01u25Cv3598PhTT6BLpyqR5nMIMsqLDR9+iNEjx0t1JMkQH7IBQakouYG+S27FLoQicM3pqa0+vpe9W1mcadD8zV1ohLvQgAUr12DAgPOQbmlQGUwFTQgAjtzb0vIKCdZtWQb8FzZAttWkbTsWshm7K1SKf367HTdefYNQ4FyhatMFYs88jaArjuWrFmLgwHORSNB1xCUFh7e0GjPGjcSyNS/CgzBKPJUy0mELnEl1PhODN+QUofmAm445lFJ04MhRChRQeEK5o8qZ4l6g5FscPTpWY9iwEfjDpReilFAMgVxS71e5jnyedfv34LmnJ2Pg5X/GJVdeq6LhxjWsaMtopEptgOS6tAEu1kT0eFmxoyKzWwKE+JuoopUhViIqBQCTSwZYjnDK23WQa2Dbns+A61xQrLZdwaqPPdhYk1p9sC3ATcl6kUHSmkmKGouZiBbLYyNVJUGUh75kTAw5ypvkAi8O1c3ysYNTOz/SYKP9dXtoK2rUwug1bAuik+0nsZMivSOId9e/j+fmLUEi44PbF0EatJLhDUmiLJjBhCmTMPDCM4FUMwqSZepcydpS8eBjG4r/pdEzLaYsx8keCrw+CYQmUdi66Uv5/0/pe7YR+VWZq9YMCawqa5Yn/F3ALy48PWMm3n/3M2k7cfGw/cNZmZsE60QDOlRV4OLLr8KJJ56KcCgsChWEwdfW7sS/vvkCW77bLPMvQdJRGYZ6uUQZxupR070TxkyZijP6nQhyIrkgpRok2piSXAb0wkXBE++T99aJnNNlg29UBR1Bvlne5zE4f3PjEfm+XEic7TVFc1j09Gy8++b7aBCPOwIK+DsobeaRyibopRpKHrGWuPAi+Xzo8kDKgDo7qChC79/2wqQps0U1Jnp4FzyONMrKKpBPK0CHYBtbRegzoF6kkQIU5KSimDl7sKpMKiihc1LxHs0bZSR+f8paEYxScIsVWt4VxPPL18kMUg2XeDxwjsEAmcR1N12F0RMeBvItovYi12C6LFRA+n7nPoy9/07spui4j/NEVoRMzNRIVsS16SAiQuQ8lJ3wUs/XQeI656VcowShxdHjNzWYMu0pHP/brnAWSO/g8+NeYPBjwqAm0kcP16F9h06aIZu2kRyYZk4TErqHtpv5HraJVKYrjxLOVyhBF6nCuvVvYfqUWUiDQDZ1dxDphFQd/njxAMx59imhK1mAGtd5pg0/2ia5FsleTHo9Luz8NYmxY8Zjx7Y9qkxkfB6ZFFVGCpi9aAFOPKkGiQR5xAWUV1SbLrN2qniI8VAMhIMir/fX1Qtx/sArcfpZF4ogh8VLFDM4ngHyTiW08wPEeYNLxUVEM0cWLnz0wVd4aspjiMv9YJtfK1e2ts86s48IVXSqrlTfW87hXR588fEGPPzgSD2DRODCo/NLvqQqNi8iXkmIJz1A3G4USSqLVAKF6hU7HHm4CkmUZOpEUGDxqpW49PeXStdIk3QHSlx+1B2oxZrnZmHwTXfixFPPRjzZInuU2Iv/205VibljUqG8IqWUkNfmx7Yf9+C2ITegoSENj69SgDYCqMkVEHI0YcGSZ3Dx7y9WtR6Z1wGBSCcsenoWnnh8JkoclJKLoMRTilZKJ3IOysDGr0ZzZjOmEhAfQgKYUoMO43pSYOcnjUggh/+++mrcesvd6NKhjCetcEHtGpLCi3S5VBK7ftwqf3/8SaeZ2aMaJRfZFQRUcmZpRgh8L3n0xNC0HI2itLRC2ts25kgX0hh983RgFcpXKFQme5MG1YEgtYutiINmoSWbKVZuJOHUNiWPLBFBBZWCs1k5/7E4hxtQjbzdZJYaTMmTMovFwzI8qEbGgoZ0S4Asgl7aiIBzYxHFSjIwqwF1SOeDUhsX0T9SXHUAACAASURBVJI0HCyW94rS441IC7KwxBdEQ0Mcs6fNwldffg9vqFraZVTCEC/F2BFcMOBkzH7mGYSIKIxpZZShKSqvV2ajuqScPFBbiT4tIMUDrA3UWQmpReITgsEw1iycKRXUf980VAfVFOvmh2b8RqWe6EeiGPPwBCrw6ccbMW3cRMQTLhQ8QeQdfKhBaTFwoM9qMxDwI1xaITwltcIpoCkeRYLq8pIJ8RDWdCobPQq3KykH6p9vGoJb7xmK8tIgqCVCdwA+Q1bcunDZ/zKtcKI906qfyTmVHLAJVmdmrmweI58B25p8CenW48XO2r14dPQo7KqtR4vMJdiyUYCWUKI4n6b3Ifltcoao+oxUjylqh/IZ7Ee3bqW4f/goXHrJFQh5vWg6vAceXxbh0ggKwv7WFp5VtrCbyGbMPDhp98XqSV7G6sxD23JZj05RXXbzQDMyiO6g3uN0c0o6ElT1XLtqPRYsXIF8QdHAROhRlII81D9de6UkVmx7q/8Hk2GiOgvIunxIFpzYtm0Hpo97CLW/HDIzqrCxE3KqQ7lYGDHpEvM+Wb86ZKD4BnmKTej1m9/gtnvulxk0UX2Wk6i8VVa7eTh9bvyw5Wu8/7cXMXTUDFR3oQKSZt0i6m0EPETiUA45dZmX2a3Niu2+gx8fbdiA8Q+PQwa8Xp2FlgaciDf9gkEXnYNnFz0Hp0Nn13zJuKUNktLGBfs85BEwsXU4cTThw9RHHsWG998/pqTDdZtpQLfqSsxZvgzHn1CDVKpZWpcih8jEoQ1aPC4KSmo6TVGLE07pi94n9xV5Sf1dx1CdouIiD0dVdlT1hUFWkcU52VtuHNjfglkTJ2LrD//i0agAK0PzuP6m6zF02FCZD/Kz+Xt5Dhw+2ojFc5fg408/PFZByh095uqjEVCrDsOVMV0bTR6L5ubS5suhQI1bRHHJ+f0x+bEnUFPTFek4xz5aTbk9pTgabcC6tYtw/h8GoecJfeQA1zYhUfPGdsu0EmwCf6y6V9Ue8RJlRXY0jruuvQE7ftqDYLhKkPHsOBC5EHTE8dSzT+H8i86D369iFTxv6d6x+5dDmPnII/h846eSHLgClcpQIJ1KQE4EFmW1cya8TiZxmtTK3idqh+3TTCM6dqnEhZeciRtu+QtOP+V34oVJeUHyeRXoqfvWFmu8//wdNAZ3OIhvUC1j5UJqgFcQof5MLdmckhw2HWmS81lBbDrLtLNatbQqIJ7QAMn4JkE2mYTPH1HPWYtb4ZmyZevXGiANMkWDpPZprUqBXZCMztZ6xx5KcpRZVJtkSHp+8xcJApG6n6Y6s07fVM8h4koc18srZf64/btNuHXYBJMF0JdRASFy46SHzIWm1AqvKyLozAx9wkPlePvNd7Bo7hLkC5Vw+tRNPZVLihIN1eOH3nsrbrj5WuRTDUqWZjXRmoWDxDBqVFBlhddIkKz8vRvpLLl9ugmldfF/qB889Pb9skseIj0s5VAmCZfoOZmA68y04EiiVdC3fhxuTGLtshfw0qo1cIc6iM4lKQLsnccSUeEpCiyZlBq2BbkNPT5RpMkbkr4gi1MZtGbI7MqhJHcIA39/Hu56YBi6dKmGz63DaDmEaf1lTjIKsfMAEdpMQed5/G6RctWQzadzx4BYxUPXeGwagQGX14vtO2ox/sFhOFCfRovYGTFAehX0INKqBfg5/BZ9WVqAaeXBO+xxOZFp2o/SQAH3jrhfVIMifi/ScaLOKOhOwfs8cq2Aq8QrOr8Up6Bcnl+sjrROIHl87tThuGvEVAFuEOTFhc51pY4dnLWy1MvDy88RN/YcCk7SNBwoxHVIn8gW8Oprb2Luk/ORTBWQJhKYZtAOEo1zuOnWG3H3A8PhKjQpkEvygIIE/zzBTuyK5ML4bssPWDTvWXy16Stztwl6IWDAXcxiZePL2qW1U1JALU5HHGec2Q9Dbr4dJ590MkK0yEwR7GGfmiZIPHojEaIh6/H9pk3o04/m2F7hVlIlhxta3NnNhrfgANtys0AGraxowA00HG7GY1Mfw5ffMFjwvUwQkvJ/5y9aiksuHiDdF7a22HKS629zXbJm2nCltfJQukoOPmzc+C3mzpqJ2l9+sbEU7UNh3HHvUPzphmvgD7iRzSnqWa7b4ZUkjYIIMm8WSykNhqwMCIqTZ1h0rNd9Ke4zJS4xFBa/ThFnVzEIKfZEQo9zdG71cvzzy02Y99hY7PjPf+Sz2TUbcPGluOGWG0UfFhlSvojK5TNMwxeuwJ699Xh17avY8MH7EswTCXWLkG6SlVoTIA7xDgpg0kIiqHMvyjOSvpLhNWbRmmhBv3P74b6R49ClSyVCfs5L6ffIwMX5uwslXmoHszXsRIHJvEXWZ3JCAyl6UxpaGveK3ez2HpHqAr8fsYxDzp1FTz+BRCYLp4cOM17hH/Y5qScem/04OnWpQiBIS7KkdJioSpZ1BPHvLduxdvVqfPzxx0hLYGdiEFH5OFGq0bGGTW44vxcEr8+FZGOLjA+6dOqIcweciT/dcAX69z8NoQB1vumPyha+3keLd7Fc7FULH8MZ514oIyAG3WNSik6hvHnDfKYsSBQoyrmj/Rx+LguASLtKCao2iWMnk99Z+MO8TnYETbfFxjV27VgoKOXDZQJkMYIr+pQvKtvYGaBGda0ohTzJg0/UClTQ3P4SrkluVi5MacMyq2VbgAARM9RXKxU9AAi3Je+moe6AfFmq2FuUFmcA/D2cfyg4x4VWqYo4/ywVjU5qpzbFMlj49Dxs/W6P2AjRMFjnLxnkM024ZOB5mDR1Akq9VAFS6TLtzhlYvkzkeD1uw1VWOS8NJJo9t81WbZu1LcfMHhT27+ymp9SbLHJpsVEHyI9D9WnMf+pJfP7xV5LJieScy6MDfgNMEeSvHMQ00GUFkUYJFfEZ4Bh4UiTy+xE9sB2XXjYAI8ZNQE2vTsgmG5HLOREMkv6Rk1ayVPcGJcZHS6JvOlHA8/MfE17fw48+I9+TrWUuqqKjgglqeilszSkBOQs/5j85C6tWUTKOA3gq9geVuuGh2o1XnnksqocINyLh21SVycXqpJMwYuwE/OmGwfAgKaPiPF004ICvzLi0iKuBtkZLTFC38oS8RgZ3AqQoXt21+/GSzNh1wwBLCyYeMmLkyy/QajhWflUfSR9Jwxfwo9VZwNbtezFp5Eh8v2sXSDBhSEoijxO6dcXEmU/h7LP6wdFKrhpJ8CSPK/qPtQm5dYWUF9mCR/wGN369EWufX4La//xQDAr/f3/o/Zue6NC5M07v3xe//8MgVFVViiQZuy1eL58DE9SUrBttM+t+4dYK+SvQeOSQ/JxdGuvDaLEBdi3qYXFs7q97mBUhM3E/3MFK7Ph5D5bOfwqff7hBwBDt2lXhpttvw2W/vxxuVwwuzgTNXpVq3nRQ7ByobUeIPxdgipnVEi359Zdf47131+Focx0ipRW4+PfXYuDFl8LrTYsiC3chAyHBXn4eTIZLKfN9UVZR43TuK15fUZzcYCD4u0ihIAiNFBEKdHBuSUEGJtiy71LNUs24KZpdEkTO4UXD4Xp8/MF61B3ai0hZBU457TS0b1eBkM+FkKdUEOlNjewIFBAMU0OZVVMEhxsa0cSujZE9k9YmaUVet3R8rOylUG+kQwNDUcoiUBpBMh4V0+zSQBjVHduhvDyM1gL3HBNX3gcCoUjJCSKeUgGIinYVRMhIYq/fJwm/vxReT6g4l5QZcauaKdsXqWqpZBru0rA4rCTiDrz9+itYu2y+iJhHKqvRs1dvDLnxFpx9Tl9kk0cRKg2iQGxAaxaukjCSrVTiciBVcOCf32zC+39/C9t/3Ibandt1bk5Bc64JYQIp9sRF5L7p0lVWdcbAgYNx3oALcfJve6KmpgzllUqnEoPnAtennk8qwqLJEp/rU4/cD6cHGPPYImTpdmOwCEUMTMhVDIr8mXg3trGsikWbpILkc2E8KCZzKXX74bNzeXl+mfPNiJB4XFQcc0u8EgEH2l3xggid1hREDwmR9Gqj4m8Hz3Zu2HaeKFWjQfXwIUpA9DCrZWGhw04JkG1aKJoRHKORWK1NoocETdsGsSXtQdFzVTQiicRJXp/Di08/+wJL5i0RhwRqDbL0Fjf5VByRUB5Dhw3DdUOuQT5VJ0o8IqTuJJGggJI80WxqqcVFlKXyhQROiJJEsfwyD03h2uTgaJ+anortqqrFl7AtaEd4VoqKlk3DJMvppvxSEp5ANb7/YSdWL16IjV9+IXMQt6dSRH5lgsl5oHid5ZGOtsg8Rt4vvnxZpc3Q0QRJDLiwL26760706tVdoCOiNMTWonBFk4wValclYAKAegbSeoVfUGIcTp9/8R9l3tK2arGLVGOLMWol99VFyTUv6uqb8M6772HFiiU4RDkxaVOxVce5GJmbTuPlp84kvIYOVRH06Xsarr1lKE7rczLcDipyFJBNtoiggfx+lx4onAsrmZf3gxmitVui9iMrC/IvdXZBwBZ1LNt65PF52na/FR4QhKWP4KokXGkvnG6H3IucM4Jvv/sZy+bOxO4fvwdneN161OC/b7kTZ5x5DtixZVrAaocVhZsZfabY+BVgAlt4bH8XPNR/rceh/fvx47bv8PN3WxGNNiuHLFSKcHkpOko2fQkq23dU7i2l4AJuhMJBJKPqzE7/SJ2704OZgSSHgC+IQwf3ov7AXpx02lkIR8pljdkgpQkC29Lp4tq1ggHyD4W2wOvm/N0NF82TWU2mgAP790uFVer1ozTiR2UF58WajMq+M4pKrCAlmZLfpXNCW60Sr0CRdEnGWEHRocIVlEaKk5zOVAEBB80N+EwZrLM6xoBb1iEPMb8I5LPCpbNHWipH6nDOnfoQzjj/Ugwecifi8RhSCTqraOCUCtF4mLG1JxWliuOKe4uoP/FWltDqjc/RqV0wAqdyTdJOz5BGRfw6XV9Y2ZC2IJWWAoVYBQjYTmbtNHjWc1K6MmTHcN86Hchz6EkbK9NxymWzKmMmHOm8Jug891g0eMjlbIHfRw4ogw0xENT8pUVeDslcHI88+Gdcc+NQUepKxrXlyPOX1CXSYqzdlexX4xDCKpTrymmsB7PkVDv42aRw5XFg7z7U1u5Ac6wJp/Q5BzVdu6OQb5TuBNcg779fhFXicHsjcibx3BY+tsOBX/buwY5t3+M/O3fhyKF6/LpnD1KJDJwifsIzKI5wJIhu3Xvhtyf2xSmn9EW3Ll3RrpQjN1ZtNLUmAImtTzZ55URTJTbRGE5JkXXkcB0O7tujDAFhBejYhfdNvq8UY8ob5d/xvsSaDsls3iLypcMizAptm0vsYjtWSNFUN9K/LzChzuXhC4Xkdx8TwHGjZNPmL3QCJzwwBeTYqkmJuNqSVEkyPUjlvxKIVJ/Pvt9GeUXWcbESS8ZNm5W5lMxCTLCxpHRu4p9/+BaJWAy/O/MiyY6sca9yfdy60GWTQ0j86vjNDN6L99/9B9Y8/4JonbIaY9RniU+1+jP69caER8ajpjOFmjNI59Ny+PJGe0vccDNAyiHsRdZ4QToYVVi2t1pfOW2X2PvQ9tBZs3gWehx/sqCtbMUpsB8eIiJerAFVopxRiWh1epHOe1C7a4+0bD7/5BM0HGxGPAOkWaXLPWYrIKkL3QRab8gjB0tFWRgn/fZUnN6vLy4aOACVFazi6WzITeqVIXos2aLWcnkqHpln6sjD4abJahoed+iY+K+YGzuk2lTbGItk5eFC8IN+Hx5IYn8mDA0XCr5S/Hvzv/Htpn9ix4/fo6UlLsouRDvLhick2+OSQ697TQ36n3Me+vTrh/IK2uikZbCfy6QQ9HngpYMKN7SZJ2rjm8GM3Qpz76WVoHMuWhtRaJ3cJSJoW3MqAyhABdGohMDkqeakovF8p0vEEsiH9Ba88LhdyLe20FoZ+ZIyuf76PbuRTbWga48eiHSoRE6QVLxWVSPiUFj4hBmuY4IpaCrLNZVDgfvB0JHcZhaVirZIp0MCC7l5ItjslWAnvpUyn+G95TNXlKwgLgUJrvxd1ePNIegrw8aP38Nbry7F/eMfR9ea43Xf2arOHGS6UfQZ2m6AhAsDlaekIA956VbwsPUE4fEEkROEqwYuh0OJ2RKkrYyjEb2wZ0ARTdhmb2gbWRHhIjBATmyAaGSCxgpwFfzwGTUurnNpoDocRWyDn2Rt0WNVsAidZ5igbd/6DcIVlSJcTZEEGkJTFcoCBEWkRHXkhcJjsyOdn6YRz7Qon5S8XWmhaetaXFooKyhgGw/cLh7ixFq0FM2o/x9jbwJtaVVdC6/b31u3OhBKOuUhUbFBRbBHYrCLAX3+il0UFew1asQmRuPDNkZjE5PYa0w0amLfJxpFg4iIIBadghJEBKHoqr91+zfmnGvuvc6pemP8Z+jg1r3nfOf79l57tXPNxTreClh84BhAl2l9oSuxBp5zizU2OQiuKy0jcNyadfvH3K4d+BcR1WShYl9tGvAEx62yLINrqif1Jz/8Jts8jjjy6GQW07SgyYlJGkjqpDwXdlSI3cAqUE/Px/zoCmV9LNZzAHOAA3t0NG7ddisn1+y/YWMsLe+K3TvR6jUb6EsHzR5eIyBkH6tE3kDPrsQKdCWAdEsRN1x/nX6HbArZdOZjfGY01m48gEMcMDd37TS4rXF8kIUQLBLOBmrrkAsBH1GOEek5HKYtN14bm25/B/Y1L4EGlI6ZMCBswZhUJ4TnQ+L322/FvNRdsWHDATG1ZjoW0ea2Iq5fAC85zxdDEBA9skNADFEwtovsIdVYPWdOcX4YQfIwsN8MSlgLT3u0pBlv5sJUXh21oKU2wQC6H8IxlmEsFRV70RRBKhoDkW/CsfO6NrTgyvzPr36aUP2TTjk900JuRrZh1kJMormcrCQYwTMWu/aMxjlnXxgf/8BH4sZbYDQlmDiks5Nj8YzTnhqnnv70mB1DLU4TuJczCwHBnkJtYAV0ueijzL7OnLSjCFmGQ04D2EmEDHT0jMOKyBcbsmd+F+s1mpMnMgXVdanW5VhwncCpGrFz91Lcduuu+M3V18SW398al2y+KK666qqYW1iJbbeIBQfR1/r1s7Fmdib2O2hTHHHnO8Vxx90v7n63o+J2GwFsQIpHxgaHghyMU1Mxv5gAJtYG4BsjdQnBVi0DwoC2GkRdh9/pKAEDJqYG0spAyDoKo1LUaiTt2WgD30DxYDDrjq27Yvcu1DXV10T3AgOGx8dj7ewsvUqIwOLCNs16BPHZ+HjMrpuNCVhekGONA/0qxYGalM6+mq7l1SEq0CSP9731jPjT570yHnj8o2Nubj4FXqT4NEiUE9H3Ly+KFN/PAwMJtqPF5W2MyeeXgOKdimnUHWC4gC4F2pdpXuSlgcpLcvWR0UBJKG8tZgjAmYtleOp4Bk5ih95HfXJBxiHJzEWyD+OIWtOOmEQaEOhHIEQxUBaAHOwGUqqccgNWEzhKGV3s2RO/+9XlcdgRh7fJN+ZBRtO0ps9kVzIRgQIgjGD/mKEQWUI3oDqffEpE/4hwEv2MmjeJtQULpqOKkoYNbxuNhzq9gRMZT3Lyz8IyCTKIkQJ4Dd+zhPmK8vxHkLGCkkTKm8wnczReqE3xegtLsZCZg3UghWDa1ek41b2wbmSc4sbqjHMqChQqyxdypifXoOSiZ5icnOZYMUYkK9mUzohyXSC9NsdWB5FdowcZgwIaZ2qiKJnHSj3AwQYZUeNzyF6R2QtZOTi6rUVN55lywzIWsh+jBAuCoALO4MKeJQUWmG04gzLPLj43iX8wNSn5XAmmI2ZCKfQePUpPsl2NKFaN7cLs2pX5VMZ4bgyhX5yPbVtA5r+OwQvILKCbUJ7hqVsNghZjGWDJMQ14TjwIy1SwBWvXcXzaAoBTsI0ArY7CQAKJoGHUcAqBbod9wblQAz7O2BJ1CRydVh5g94KyB9/4/D/F7Q48OB5+MrAjcmgURWavfXL/gpTfqT5kDXejRREtH2h1Qv0RWQoS6qtrQSMTZd9oHFcxeEI2D4kHnifurwA/RLHqBuUaQblzMGxGih5Sy1vkhA0dOiuI7lEKdQjDyPrHqFB8fjnM9b9bzSjQ13Yd0ZSoM+B68D5xDfyfje2I+KbXUklzosgk68ixsDAa1157a3zjS1+Niy+6MLbceF3s3glvL+IPH/HoOO1FL4wjjtgUK5jVKHe8NfZiw6ZGp+hpUbnwbzKE9LJWO0DH3LEUHAjGBGZBajAv0kDwRhT1CsyjyBrpW11PhWgpowk0PKM5g6mcRY6YwRT77dt3xNYdSHXsiN07trEdAIceqZvZtbOx36YDWI/YsHGdvLGAIV6IMXpGYMwRlJxACn+ZTmNS6InKCzUoIJW//K8fIMDjCU99PseVjU0oTcH7BWzLe5wbRoNJMgVffyxGpsCVhWhKB4l1Befbc3At+03Z5wfFoQgFhx2RwtgYvLWIKQwpZYc92jiEPITBEjGDHDRC++GkLCzErrntcdmFP2FEcegRd4mF3TagWmPwd8q00h3QTEvm2ZSBoLJeXYp5gESo4NX/Cv4e1SQwEwcgIaTfJWwsDyRKGXyZMt7LNILYdw7YRTotyfnxHZifx5FJo3hfFtNXNDeP4TjlRCEun3tlLKbWrEsPG7Ku6+umRmPtuvWxilpVOgzYL8iTo1EaLUYniAyTbSZDHo9JkpLJtA85R9MhJrAM02hUt4YcjaM+znWT1wg0Nl/pS+Iyqk3LGSSohmA2zTjEuso5yH7BTKfhFtDKwHR3glqQ1mQJI/uL9T2KLi/9+U9IcXbUve4Xc3Ni9rLTZuddMqJmcJZ0VBBL51TXqhkwRbtw7jAMHmWhRHMjlY72NvT8sf6JS0AXIKpOlq9WkkigUPZo65xLNyojpwkz4lN21KgFlI5WAKAICuxVQHmjjio+2G9+4RNxl7vdK46489HkIqVxAUwGrR4gYCllKC1Xn6PJ3F2SuEBOJqdmY3kZe7IUo2OIbCN27NgR8zt3xcYD9mv9pTMzGuGF6+MFx3pkBOaWQ7+YT8a98Diw/KFMG4JhGHA6hNQRuhe1kClNyz7EdLhcNsN6wcFg9wRlXXiXc7779bjpxuviiae+hPpJ5T656VoHUZzCHsHWIBrVWRFgh6l+fp8wLzxy0CH4noUF6mu0uyAaFymAjiP7+PNFA3n+5vM5zUPej0aGMJ2WoBqmzXIOV6010kMuzBpOw4oiStysSK+JfUcMJ4SjJ38j3m/F5785csV73Gsojj0UWmepXFdTUKk8SaMG8uitcenFF8a1V/2S11+/38Z4wAknxpF3/gMi8dz3KCHqhWwYPuTjoHjHckblKggI4MePiEjdn3FEOT4mAA++/yPvfkPc94F/FA9+2GMINnIa1t9hTyVLOfndSp1xagrg5KgxjU4RHcfIAkqD9VYdINQ+cPBNpNsdDXWv4WJcSyKP1NJRn9F7JEOJFClqAMHWGuzNIYeJ57H3/ziV2TkJCZbScVZaKVMTvCdEVDm4mns2oqkZlCVw8IIggumanCk5BNJSr6bQtmYqqjyKrqv5mVCDxEvpEFGr+eX3uD3I6++/D6ak+og3/J1rnoeaqR/+rOeRPMIoLjPFJa5GTx7f3vhIe53EXipKFJ7UgayCEI5YQ/Bh0lNN0gydB6G//Rw0ymxzwhmY5bgr8JI+4ekvik2HHMbrsAyR1GiOHuCowPHzdVyntNPZQFuE5sPbT1u9opIKpRORLRQ5GfZU74MTKeDZop4lI0rvW9MHlEsZU2akCM+XQkXUoxSXWo2ga/A5GP3btmxhbRUS6sHlkM1/+/h74y53PyYe99Tnxk03/r7Jl88bvkfT5QXI4NdDQabusT7B+6GDvC5w/uHocOwRZ6GKqUntA45Y+jSIJmjNz5bTI59RBhj/9yQJIlgRtycmwWeYxCzsMdf3kE+W1JaKbJGixc9//5Yz4v7HPyIe8cdPytY3cCvLqXHLmfZUcoAM0uTERILzxoR0zVY11vYZ+WGUl/YD5xaZO5xs3NssSMkn1sbKcpaJ4Pinw0yEfz6jzgsyJ+aDBUXnIvvd6WJT5qXB6KzkMGPjBup1GPlzMlCeYzrJC0yVYj82HXwYz0TDw+SYsrEMmGBvXTNUe5Tq8uZjrTqZOgjgRYxSW4aDDETwdGsPoV7JDKj3n20eFpj2RSkJtLRL8+qRQ3piGjPmjG6dbMQBVh4SDhW2lbZROOxosUUCaYjxfRDGb33hX/iQDz7xJCopk86yYJ+TxnHQRA6HBQTyayLGR2ZYeF9eGCMaDgAheGAwpFNrJmKKE3SQgujoqGq8qlBzIkkbxYWiPrgMxS9a+x/xGWwcvuezH3tvHH3sg0mizBYWeqxNXWc/ViqcFk0jUutMG0CSIkNBYA4KyaAxJwUZPCJFXQ1Zmkg2f8NMjsTKp2SOY1/PZ+HqTDN5hUwjOwUMoTIHprgOk5ya3VvyPP2CgFle3H8FVLKV5dzczlaLRS0JtQyDbbzunsOGFHF92bsWWEl1gva9S0sEq2D6C8bhIIrEi9FUKg5SJeY1a0qQ0UYW6Ae+kKlopVqgvBnNpeLR+8bpQPmzPjxioBKowMbYICsS/5Ofs/Rg4VKpOPB3GBkytmRmwtSLFRznmjcU3Pnn/Fd85bMfiRe/5m1xGNG7mgThQ83PMTOhffN90fnIB8b92JjIMdbLEilFK1Cd0vw5qABKBTVYoqrR+9ZniNLBxWSbNHasQ6Yzyl40lDGgTLmfwiEgS2VovQ0LOH/xM7Iy+Bx4kiEDQNTj2cCO4lYzKzPItBh2oKw7foJLjRT/GOqt4inFy/KEOhdenhxEXQOmo1yTAght7EFS9KrPsdSSgL6K9nedrJ4NEJtAtubndzZZlVEq54mlLJS5YLzUV4kSzvT0TA5kl8EmBqBwFDuQsMw0w9kSj9pfjBWUKKtGDznUoIaVmEdpZEk9yJzFmr2muGekHUlIQi9Al8BnhskacH7sWPAsePJPOmp+tiZwAwixvAAAIABJREFURR6BVSEIKh0dyCWiRxjGtbinvAbXFKO4EOlxFq7rYXDocH96HtcmKde1FQnynBG7uZ0pZ4xaTaWaqVVmUbMPUsKUXHdIfbC/pHv07pnDe1DUZjQyrkkCVhZdMBQpABULD6ki3uAlGGGE62MBcPD/9cPv5Ky3445/OMPpQa8IgB9EogBhZG10FTUn5OpxMBDBgGVFBXHUUODJoKg+BSDG4jwNHw+GI8ISHXrDm9I26GFkLBaWVXNpqKbs36TAQXiWlTJk/prk4lNMt+KF6LNGxG7aprIF8IhpG6w7UocY2Lwt2YbEUIG1QwpKo3eUpwfkv77WsH1C6Sv6snl/3fvtAt0Npxp6yQIUEUcdfV/eD1JZUEwSfh1cRRqSDR5KcOtmBN6i4wQJYD8cuZFRHy0j2ZS4vLhE1GhNq1O+JHisUxgGXa8PJKEPZSXGB0DnTWc8M17yl++IRz3uaSQsr+CpvZqD8yCRyDtloO4TngUtFi1KzJaGrnC74+P1ccYEqbfqYFp2SbKwZxsVsO/N0aPWNmfp5agLOxZWcD3q09LAefHkDFwHZweIP313z8ZAgSCCZC0uyyZkw0rFIXlfzsk5E0Tvoc+UBM0ZfZFtCWdpDlNu1INMrmYM+M2fq2w7G8TImKli1eDxXvHiio7OCppnNyQjMjowypiZuZXO54EHHSry61RcQH0i+rz15i0xu34Dz7f1ExzZOv7JvZKWFzoKYwK34IX71gxNtPooWic5NigCc8guyK6NjOSEiTx3OsMaTUXDlFzl1iFYV6OJYUC9VgDdgdTfBtLvl95QW1p9gWIOOtTpQwx0txMBNKnPd88O9cyY5RP1/YnURdB77ACAjE8oo4PzDNDizMzaWMbEn+XFmIJOgwXOzAbvcyx724emh1hfWt6x3/hO6yODx5qeSL3SHUnpSdkUBGAyUJarT3/03bHl99fGaS/9KxpJrRH0xBhtC2TD5w6pZM8jHo4YWT7L/cNaowUNL2eeWFsvxOZco5Rd/rz5kvNXmS4hCEU1JlDKqe1DL855KyQByjv32Vl4D/O1gIMj5QOVDyBGerFWtj6Y9vatMHr/VE9PKPXgqED0XKqdLMf4hArAOnOjpLxU0VsDPelNjMDsaBCr0rw6CI4mu1DrXl1n9Ab6/f4sBQ8GaHW5GcEdO7Zm8VwAF7ys4FRH1b8t0PY+pbwkHFAMHOyKdA/y/ajR8aDCKOlQo5YBRCa+u6Z+ZxHVLANMIwXuvzVlREdmULlTsa+oD3J6ajqe9txX8JBi2r3yoJlKHarDKnWiye/6Lv3XNFcWVigitl4UL9PKCc4Q3meBVT1Q0aEdkb1oxFIGoZRs+PB58Mjuf7tNzGr4UNUU7XD0yed2oznWNJWHUYBoTXCanaOHeG9wOgDUUl2EQCZMUQe4JPuBMYi6e5+5JoUZRDVfEEhkU3s+q1N91aCCFpARaNGWQremY7iyGLdtvY3IXa83zqa5aqkc6C+pB9TnkrVjKhHdnx2gYUeKSo9ZCoBn0O+JqBA1U6UPAVSyYrQsiz9UJAJ2GpiczuHKnBDfhixLqfkafQ1Vx0J5wQ3frEmnrPzHlz4Vd77bveKP/uSUuPnG65tBkaPpwQeKIOGU4SwyepxQGYjkJ3RYlXqzoy7vS2Ul1LbhlDb5bi0tZpfZe9SXe6KtS3guyuQj/9vb6X2tewMavF5j73V+7Onn//kf4o53+IO4PziqM+0LZc4AjQTziuas1HEurK+wfGNAcZP+MDhJSQpKOAXs8/yqggfN7F2mQfV5WK09lZ6RS15VWtcmoXZ6kdLHdyNt2eVO72uZjJKitfzi760PUuMj+KxXXHZRfONzn4innP4ygnXQAoNHwJ4zyMpaJdeYgCAN7XYgUh1t12q5PnnrPlPOTrF0la1jfjg6QhcDpENORxdfdSA9C9DkAG4E7p68opqUsbwm0GtLjAh8g4yq2qBdwKyVhnMYjOshlYDfeRiqa0s++EzRDRlIerRkXJmIWM38f2h0FV8jnE9NRBeFHgYy61cWKtxjE1Yqj85BikuQag8gCER79FjkSECowN7ymY++Ox72x0+Iuyd4gMptDGm67rXYYFbDK8FWegDpC0K20R20E4wtmCGH4apK7VKh2FgVIyjBUJvNODx+p49QfSd4xLXyQcARBXJlhWuOGnGNGrthbfLfv5+tE3ICmLZkxNgRvTaUOhBmE1EDMx2dnDxAJcYI1SAV1eTc9uOUkb10XM9C3IR6eYkOBebFoeeWNQ+efaXyuDZ5TUcX9O5LBsBy7AMGlhvIG1Jy2G3UT1uNfARoQyhdPRf5dvk9IjKoiqlGuoqMBGShEstlJXqOTqS8aKf9iJjNiQk8P4nrwQ941ovOPzu++oVPxFOf84rG3kQZYc8bHEW3Xel82TmjESlG2/M1ff1qKH0eWL8jrk3tWQTQjPdUtzlxaXLZ9yjABr/LcIpMU6+Mak4f5NJpXbeNtTQvUrgrK+ReFcUYmIi0O1/+zIdi08F3iJOffBr74+x8N1nMCIsOZirzKp/QZQD3wPiSZQoymKh7GEw6OECOTqvWNbBurA1KcQ/ru1qScprVes9ybEefTnvSuHnP6YQ7K5RtGZxYMSnU+Zf+9YMca/bQh53MshPlP9fE7Xg0D6nfEOlCX9HsE2y1EpNjfaoFKDWBawWoTjCIBC6lgUR5ixE5udXQNtbn8SqVlE4WnXsZpRZN52hBTGOp++Aa5KAzZqfdNVuTBAglrz0YjW23giFLBhG6HMEEo0ekojF6j9mKLDB5LjHINTLKl55NFC6XH202Msh1n72vqpN391QGcrNRrDIsjLIS7moF6FAeaTjUA5DeAWgG76UCZzEfnoMOkFOC+BlpDKcapDyFGDIQAw//yQ+8I466x7Fx3ENPzMnhOvAWOgkiIi14/mLNgHFEVIWIh9i1rBEZIIJ7QcoR1Egtuin1p7ph+BlVUx9WpOBZyEaqir1Paj2wzsL7kdb79lc+Hcc84IS4013vyQXHmmhTZKRInFxAKVLctU6ZdZwlRZJKqS6TbstMRfa4fV1cWQYH6RDl7emluy7BdDJYh1KrjaAGSzNTaqwADkgItccd+Eqk3lD0iLVV4T01fO6xD78CHAliFUoIpFChxRgkRF6wfAltezWDoLSOFRCAYn5BeV1/3TXxlU9/KE564rPiTnc9utXU8D14b4viF0E91q9PAgGkxfdxr8MR5CoGfa8mtVl+uQ8V5T6hnDba/k6l3lULsQFylONIl1EfqOYyAsLlUcObbEjbvtCOUrDfaM359jf/PU486ZQ45I534l31lKzI3MdHJ9kPi/RljazdwAdZmZhQPdUOYjXwvO006EhtjmCWJkoukJPxjAAJMMvygyHzLtPoAuk3q866invKVKfT2JB3OBkLiwuBFCKZXxbmiCVw6QV/U7O/HCik2gzSctoUCp3tHnQM0cGAvmm9VPZQqWLnjm1U6DCCakrX97EuDVYiDszV1BE8AupieIHNxmeR/0ZfLBvWlTZujGIlU+SooUaj1B0Le7g/WEuXp1wjR+SF7J9xDE4FK52+PqamJpXJ2KPoWJHqZA60ls5FuhwgKjpMio1V56YPwxmFRHtiEhKyIAAj4numUJ8kHY97n/uRZKYIzl1momrdD3VLZ2oUXgixi2eoMzvh0CwsqIXFa1/76mstXKWnhbjxxmvp0Bx2+JEK1gAsZ8kusyMuy1h3OTCqcpgGsup6gMergbROto0jiXuCu7D2I5decsFq9aaZj0+2GIbmXGhZekCi53aCRBg9UyrMY6NUnBf1nFMMUtyy/jaGNnp9+WXhf/CfX4oj73o0DU0nRAeXq70JNW92KEEJ8dHfliAc9LqhEb55e6zLlXE880p1eTF47+w3m2du2jUUAoRLWgjRj1IU6qVB68XOXdvbYzSBRQ9cpi/UJ6WIy+lURBLI0w8XrPF3F5Pl8SiV0NOOvQbByRzp5Y4j7QrmjCGjq1QhajOD9Vf8ngdvbjuNO+bwYZyMlbxANoruqnJFDQPOBkEJ2RNXAQvVk3a0h/uXJ+fZmB1urftVpIFX/Yy/14atRpc2CCC2//dPvI+Dg//gbvduqFI7XrVu7HRbnXbg/koonEYZWO4FExNwULDOrllij+zwDGcDBiOJwXYCK0DImUj402vm/MRe36aizX43GkysXYzFzOwsjdkEUJ+L6hEj3yl6ZNdhgojqKX0+ICIKGUgQNu+CnOK6BLnBsZKHjChl5y71jEGJjk8IVYqXwUoERCCdBjYx8qzq2SAnqFmRDs8p94xiEAWyRgjELzx1lkkwmk3oX5dd4CTAyTzo0MOJE9i6ZQvHqU2vXc97wCDy/Q/YFBNTU3HTTTfwd3jvzh1b45qrfkmiBPAI4+e5HTsI1sK9XX3VL9n3d8Sd7xm33HRdYNbsUfc+lmtw0++v470BEbtnbmf859c+FXe92zFx+JF3J6obcwHBirV+w35x8fk/it27t8e9H/BgZit+sfmn1E+4p+uvuTKu/+01BOjh+Tdf+GO2qN37vg+JG2+6nu/F/Rxw0CHx619cHFtvvTnu/9BHkMbtf664lIb+kDvemdf9+U/OJhH77Mb944bfXc1e6kPueAT1INYAAcbtD74DgTM3Xn9NHHH4nbmGWAfI8ZpZ1FGnYtcuAcJwbawzqOumZ8RMhL5PTesJ9j+irqj0NTIli7FudiN7l1dRn0dqegpOBTJ0aDMbJ12kEKtyGqxDUbuEgwb5sRwyKwJbjHY/UgCKl1U95MqYmNuX/K2t+V9/oy4YXYnv/+cX4uzvfCX+7C/eGYfc4XAy7wD0CZILXB91c94LnF2go7N+SafImaTMauieleHABBMbTGdLCNRJXaUoXVaX/NuXX3bRKj7oaACHfR41yEK5g+EK+Ds21C0BWBypuUSLoR8lF8BWHgtZGdV9ozIaqnnysGZ+HT8Laq2ht7px1fJwX/bOnSpT1Jo1sQK1tmdM5ZxzAQkaKUOadQ8ytLgPGEh6W2TUiRhJeD/pnFyDAbXVlJB4EDQcKhwMpCmJgF1GJJtF4EUUnntdUPcEwyNOUzyTybfhaMCDtUcqVJ4MMtJhMOCYm+l7hlDDkVkzM0N2DBqvVdXIWn0vFZcNTlf0IgD/7+98hdE8UsT1he+jAKFlfnmekTmedWZG4C38zRkCpK1wXzWlgX1yAdxIV3j73mPIjYaZdkH157FH+P7qUFlm6u9wD0hx75/z2ygb45Mxv7CHn0WqHu8xUs2HA2u66ZBDCW0XxF/PQvnnyPSgciR62+0O4+Mc4Mr6ea6N/r3CSMcpHKb0gITMqN6GBOsOQ2LHEeeHdbbxldiwP4bzznPwMeQITdP4GcoKf8Ne4t9Is4F9Z9vWm2Pnzh2x6bDDmQZG/zBeh9zhiNi+7ba4+leXxUEH3ynueMRRNBxoC0GjNSYV/PxHZ8eG/TfSWACJ/qOzvhlH3/fB/CzQsVhPzNfEPn3t3z5Gz/24Bz0yrr7i8th84dlx4smnxOyG/eM73/xs7Ny6LU4+5Vlx25YbCLB7zBNOJWk8HN0Lzj87nnray2P//W8Xn/7I38ba9fvH4099RVzys3Pii5/8QPzJKc+KB57w6AAL1cUXnBPv+PCX4+bfXx8ffPtr4oQ/eUKc9ORnx+YLzo13vv5F8Yoz/y6OPu74eNcb/4wOw2v/+sNx7dVXxgf/9vXxh496fDzycU8jqvd7X/lsvP1DX+RafOx9Z8amQw+Ppz3njLj84vPjlac/M97wrvfE/Y9/ZPzbR98dv7psc7z09e+Kdes3xMuecWI86GEnxfNe8ZY461tfiO987bPxgle8Ke5y9LHxD2/889i69eZ46Zl/G9f95qr48HveEE94+gvjASc8Os7+1hd4fp7z8v/DvXn/2/+CIMPnn/HmuOzSC1nfP/lJp8dDTjwpvvzpD8UXPvn++PtPfpuzEz/wjr8kPeXpL/0/cf3vrom/ee0L4kmnvTwe9PCT4ptf+Hhctvk8Pjd06fvf/hoayNNf+ob47dVX8rMvfPkb49gH/hEdXDzfnz7vVbFxv4PiQ+96fRxw+0PjmS/6C2Ya/utrn44HPezRNOKbLzgnfvr9b8cfn3JqbLzdprjgfAx6n42j7vNgGpafn/OD2HTwoXH4EXeO2267OW65eQsdT8gmZB3Kav1++1PZw6lag0kZk2Cq0Xmzgw6Zt7Hx+XCZDOcN55KgGBhjzhheiPHJadW8E6nO4cijK2TSueTCczkQHTLqM0yOXWTbUhchs6eSjnACNOIw7hCG7K3OzlRGKnT/0QY1LeQzXq1djMZM/ZV0BpH9u/Sy88nFakXKQusezELUF1d0IN7nKR81t+yFsSFxmwa+3I28+B2uB2YIGyrfHDwskQRovNLs2vWip0sAhmqIKzHOHjvVFNEnAzYWG1sOjcUUjDTSjCZW5mk08OL7CwoNv/Mz6CKKD+X1AG6Nz6mpFM3cFTaPyQIQug/97evjea9+U9z9Xg+gBwdiXNPjARyDiEtGT8ZO3wlvSpFldQxoJNBbBxh2RhYWPANKtF4CTwklqt483JsinF6DaYCV5UXOkEM06f63UtxiBM0IPMkZMEVAsgXQlYBNnGCwc2sK8kpMg8YpR6E5fb6wZ0+rI3vSPa6zZs06AiBsINZvXE/PGPdMpPP0VGy99VZGQKC5WgCfJyjyJno/JQQYA07lHS+pljA+xrXA3yAzt922JdavEz8pjAUMHQYH79y+PW656XoeTlz/17+8mE7MkXe9ZxqVyxmZHHjAJhqcS352btz7uONj46aD44IffY/7d8KjHh/bbrs5vvKZjzDCwFzCn59/NpUqUHb4POrROBvPfNFraZzO/PNnxMvf8J445v4nxH98+ZNx/g+/S+WF1OiZL39GHPK/DouX/9V72K4CBQtELpT+37/lVfGzc74b7/jIl2nI//KFT4onn/7SeMppr6QBetMZZ8SZ73knle9LTn0Eperv/uU/Sb331699Xjzm8c+KZ7zgtVTM73z9u+LLP/pe7LffpnjPX72MbRLPefmZ8durL48XPfXp8YZ3vSUe+ojH8d4vv+TCeMWb/p7r+eYznhl3veex8YJXvDHOPeub8bV//1i86LXvjMOPPIoGEQr4xa9+W+zcemt88F2vj8emMUCN9OyzvhmPe8pz+JyfeN9bY2JqMp7xwtfF735zVfzX1z/LtcT6XnDu9+Kyi37CuiLW7byzvx2H3OFOca/7Hk92mf/4yqfiXsc9JO5yt2Pi/HO/Gxjg/aCHP4bOBb7/oNsfxigNUd911/yaESXO01VXXMozeMcj70LF/qtfbOZ9b1x/QPzuN1dyGC/+jQk8V//qYtZ2DzzocNKb3XzDdXHAAZtido1kFGf6wDscSr2E70TEijFju7ffRmrMDRv3ZyS+5fprYseuHXHXe9wn5vbsiRuu/XWsXbc/hy/s3H5b/Pba/6HcTI6uxKUX/YSK+aijH8hyFbIhOEOITq+99sq4/ndX0yggyADSfG7nzjj2QY9k6weM3j3ucSxnJGJeIq6FDBB051f/7WMkw4DB/PUVm+OzH303DeRjTzktfnjW16mrzjjz7+LOdz8mPv4Pb425xbl49ov+KqamZik3R93jPnRsfnHxT+Of3//X8bxXvY3rC5nDpCXINaaIfObj7451azfEY598Ou8f8ov33eM+D+R8WYxkO+4hD+f5w7Ph/GBvzK+KswenYp7TN8Zjau0s91/97qqzgkpy7fp1LavmMlNrYcm+TwHKxF1NjAGoDMYFeGQGj9kraIQS+e4GWYIMuSY7yagSpJqIdBrbcaXRRy6+5LzGxerxMuC+Y/EzI7kOOVcPoKMUefeK4Gp6Vb2IMgiOTvmPTLvC+GFRQCG1Y/vWePtrnxePOPkpcfwjHtsMR/VKGHUBNj2C+o6mhvPvmDXIuouQZkKwAQC8TLYJkgcT2KLGZ0RE5pfdF6yeSMWhVg1+z4pg7kqXqb/s5i03xAXnfT+OfeAJseGA2xO5CXoKeDZoAMc9MtrMSMzr4XUQHDlH/eSkdBf2/R6nAswbWNcb90VC4XQA9BnVE5FeYTSJ1Gi2uDh9higItZ9dc7uYGmfEtrwYO2++Odas3xhTsyAqVpSD6Q5I6V75i4tj3cYNccjhR9BQQFkANPG/jrxLXHnZZlK/oRd0/Yb944ff/TqF797HPYTKC0rzmONOiLsffWyc94P/iAt+/F/xpGf/Ge8Whw9GDxEFvvOj7z0zHvOEZ8fR9z2eyuDyi8+LZ73kdUwxve8tZ/AzUPBXXbE5PvKeM+M5LzuTygQRD9Ixr3rL+3kPr3zOyVSCr37zP8aF5/0g/ul9b44nnvpiKmeQO+Ae//5fv0MZ/JvXvYDG5k9PezmNzOtf/OQ4403/GEff//j42N+9kYryNW/9II3/nz/rj0kKASV04Xnfj8/98z/GX7ztA4xkEcnM7d4ZT3jGi9iOAO//Sc9+Sdzn/jCmP4hLLjwvHn7yU+KAAw/iew+6wx3ivg86gVmIH373a1yDu937fnHBuWfF1ZdtjpNOeTbrRTBQeP77H/+Y+M1Vv4zLLjo37n7vY9kKccUVF8dtSN8d/wjWpy7f/NM44HaHxEGH3YnGHmPBMMx7Zmo2brz2d7Fn905+DtR46DlEOhMk6lAAONdk8QE9WbZjAcQFZhsQrm88YFOb6EOHlsZhkmlSN+jjxAN0Iod5mg4f+pjR6zk1tbYPKm+QfzFjVVQnsxMj2baEkWLZPlWzEuRezV5qZq1WlhlZ135rOHXMukBNgNxhD0YcYYTdkmqcmLcKEnKk7jgoXghXTuVw3y3S16k0jY7E/U7js6n3sG4GITJrwDFZannAC2CmienZmNu9nQxYtfXDmS4/G5Q6vq9zy05w4o6QxNJ589u3thmu1CEYLzc9m3U1ONBCyO/evYM9lKj74QWZxNpu3O92ccttW7gWB246nHr+ql9dqpavux9DnfHTH50Vhx15VNzxiLvQ2bv05+fR0Tv0yLvEFz/1gdi25cZ4xgteQwfiy//6wTj8iKPikY9/Gg0idPkTT/2zOPFPnsBzhizG05/3ytjvgAPii5/8EPsbQRG5vLgQX/+3j8Wdjz6WI60QIV+EdPM9jolNBx8cW266NnZt3x53PPwusXYjBlUr2ML6anKHM4elXp/1RdMvsn3DA86zzxFYE5e4THgvvYq5tcpqsjQAQBkMpCPIlldO7lX2MI0LfYa/MfXKdo/eTOu0VzV+Rr/6d1XZ+2cLFyODnTuo4JAKwPgioxwd2RjRVGdWChwkVBMmdAOe3EEHIhV20z+Uf63RuQbkxmIaJdNkEZXY7xwpXW4Me+fEy+l1ssFTs7MZMRZjYUkkAohmxYqClMJOptnWrBUyz4fKdUYoHLwXjB47d24lWfKG/Tfxd/C88WxH3uXo2L7t5rj+2l/HIQcfHvvtvymu/d3V8atfXBoPefhjaBBhcNZvPCCOe/CJbKYHXRM813sd9yCmZJBaef07Px7bbro5AJ0/8PYHx0Me+mgq6Xe/8aXxwr94Wxx+16PjrG99Pq656oo47aX/J9Zv2BBvfNWz4nYHHsSICJ4reFCf++dv4p5hlud3v/E5poUw6f4trzqtvReG9JPv/xtOI0B0hOt+9xufide946N0ZnDYkJ5+3FOeS+/zXW/483jiM1/M+z/rW5+LX17y03j2n72OM0O/+Kn3U/EiWrnxxuvi3z/+3njM/3cqQVJIEV77P7+K4x/5WBp8RHa3P+jQuPf9T+CBxCFFygipGtw/DDcMOiLrKy+/kIr0sDveiXU+3DOMCIzFrbdq4j3qTnjBWEL2kCKDwoRx2O92+JucFbwgM5Br1P4gu7g2szKsf4vxBJHsAGEBlB+J1ZVqgkJninthhb2xkJnpmbUDdRL19Kouj3mbZEpZlnFzysiZHSBzgXUxYnOSZNpqzWh1pUTq+jpyt4RQBTKR8xGzvQcpf6WrlG3BM+J+RlDjTtok8h5zgggyIgIk+cz4DBnMouG4KtGA+gvRDV5qrjcQLdHoCxgJBaOheigzPAB6pddvRx1oTtRVAc4hSwvI0rP1DDNqCWPhRI0EgCGaSAVsBUomoyRXByFDwxqUProKQMSaotbrSMdZKZel0BIkJxg6Vc8rfSoCgop8lRYCiQghZaIw5KQStfVUcgpmZ8Y0RYltRcQM4GdJiBHmKImwRYKofJWYWE/O0X4gb9AM18STgCULxBlwmKZmaLhRQoC+QEoZ+46zhL/jbOF5Ljj3B3Hg7Q+ig4ozDacTES9S9jCAV15+UfzhiSdzvue3v/rpmJpdF0985kvid9f8mnYAWYQTT34C68fvOfNl8YwXvDru99BHJkuZeoer3aH8kpJR5TqD5yi6iT4E9q1hAdKIsvzHyVEKVBjUBWZFsvt2MMVq0McgUGSM5MENJluiQU8Zt7HBzWDDxGQC3rxB9GC72TJlwDllpSAFrVZNR2lOczxi8SmEmFiRxLZIWeJ9bhfAYXFfFu4XCDRz/kEAke6A0dy+bRsRbULWjjOtAgNNoMDyIovpuC+kUiBkUJbw3hGVbL/t1rjx979nTw5SGkgLogCPRvs1azfGz358FkFFdz/mPrwXKG1cF54X0j4//O5X4nFPfT6fEYYM9//QEx8bu3bvik9/+B2MbpC6+9l5P4gf/+BbNBpITXz8fW+K+fk98eJXvT2u/tUl8bXPfiQe/bin8brnn38WDd0LX/123uPH/u5M1iGe9KyXxQ3XXU2Be+Af/knc94EnpIH8frzqze+PuW274sff/xqN6dH3vl9svfWW+N7XPhsPedRj48DDDudzY84eo4/p2bj4kp9wvVCzAjjgl5f8jCnKA25/CA/B9b+9mmkWPBueFe/FvaOutXv7DkYpqFsgTTq3e1scdPDh1I07tmEAa9AAYp+33obG+klGlcTgYbAw24J6WnoW1lZAAAAgAElEQVS4TcAsKljPSkTA3lrM60Mck8AUt4GoLi7QiI3WCFHRALhMxAKAXjRYAkfhcBmZyqwKo3O1gcB6yZnLqaLZzsKzhN9hwghJKjSvD4hiKZwsD7DHUm0fmLrAM5XAW4K3Fha4rsxEEICgrAnVJ4gUePg62EzpqOTITFSwlEj2aBJwJ/ShEMtoDykADHqIuE+kspMRJyfxKEORvXpZy8H3ua+SLEEZ/ZHeMbl50WrgXljcrsA6oAkUaAlnHc6h0aekfkywR2sZYJnCnLZAhAIAhBYptRtM5gQUoySxJlhnG0AoQyM9TWSAMUcqbUixkrkq+/nIoAXeabZFwSGXPLBuTRS+GJdaw0Kh3WzIzsQ8SHcJha+6l6kje0tBa6/h/ikjZuLzJLbhvWHgNl596o7aMQhmAx4hIyuIEMZs4f6IBdDHxO+bxSSQpOOzy/MqP62C5D3RoEi9cm8K7adlmlnBRPh3B2uce4CRZ/hSrvXKCh1FrMfadfuRZIblj9l1lGnokptu3kIkOl7XXP1L8tEedsSRbO+AHoQORcbE3yOMQ3LB5uIjtYrPoY+2UTUKHCMee7ejAayWTh3WmGcpX2Iwms8MiPp42dbSU6xQQqZRMtJtloCBinK1l2uDxM3Kfj0rKFvl9u2ZenHaoSIT8cCoRbAucPAdGNLDm7jvgx5Glgf8+/pr/4cz8BBtAPUF6iYYiO3btjAHfugRR8Rd73ovRmmIlJB2O+qe94tfXnphnP/D/4pHP/7pvDbqhvj8yU8+nUbQU0Se9KyXUnl/+yufobL+w0f/bxq5t7769Hjsk58bxz/ipLj4gh/HNz/3qTjplFPjqKPvF5dvvig+/8//GM97xRvZuP3Zj787Zmdn4hkveiV7tYCyvMd9HkAQzGU//wmjrFNOfXGsX79/nPvf/0HP+MEnnMSDdvZ3v0DaNETQqAHAQMFYwhijVoMDfcyxxxOwAcMHY4QBrFt33My6CRB72JffXftreliHHHo4r48aFiPTmbVE7WEIK54bUr/U9hV9Ufj3AlGESKkakq8pASKctgfmPXUU0KMBoXXNAEIuxCQNAIuH6fUmJsVCUlPM9PwI5dfVpeQFeXdEVNP6Va5cV4bMGRBgJWzj1n+veYmsP2QUgO+lAduzSCg8nweOHFPTSufzvellO6tg8gD54lBS6McFkTQmF/RxcMP1ZPS/EpU6kWvQxhXhIOn7VnLkjO9fhlqZHID2iaYdFUqUa5WZjj76KNcxjZ8MeBpIKnIET2CXkYGyUvW5rFEkVAjkYyEh/RAeGowcaO29UDYke+tUn8moGaOOOrepHGLwds4QiegIip9PheeIC/fJ+ZbZMsMojn1/mCCqF9aGDEOIJjPyIU6itAkx1ZptIDSISai+ijoV2rPcR1lQxZZ3wT0SwZ6p4RGi00GPloMCcH6SSxTnR8aw9whzpnCmbXE+G2F3lqH0b8mR99T7ArcLEThJxkns33l+HTnyzAC/QGMop00ynFSN4ESGHzUyzjFwMvpZewP4DKhWKAW2f+hOpqbWx565uZyl2dNqwAew1S6dqooO57nDdwH5mih2AfJKWg7n1P3dpLtbbsQ0cAjAIuQ9NT8rhjX4EjgHLtu59kjU6sI8h7TjLM+sWZuOSE7wySwh5Gc2wZCewCKsjc6WUfqQpYbiv/SS8/xzNvmqD4RkwZxnJq2V7U1MbVChLOlwNa89n4Cw+SSy5YKlJ4SfJyYF1MHFEDkhrbJz623xqQ++M2CkUKj+1hf/JX7zq1/G01/wSkYSPzzrG4xKTnnGi+l1/vs/vZcz0k564rPjpluuYz/cUfc8No57yMNi+603x+c/8Y/xqJOfHEff58Gx+WfnxmUXXRh/hNrPAZviop/+gDDwR578ZBoODDxGrQToPbRtbP7J2bF2/UamJbEo3//Ol+Lu97wfjTfy69dedWX8wd2OiZm1GwhQwO/wXqR6r//tr8nkgKkDME43Xn+t0Idr11EJIFJF5IlXa052qgcF4axtGnnJpnVEKvNCjgKeDgWg5vOxmJya1JiZJNpOy8LD77YSeqFE9ybPbDK6QVzByoPoxHRvQJWhfUDtF6MxScSmIgtFcIry9T3qm6zK1ekzGgSSTiyzt8q/R422Gyrdo14ulOu77anjxiV7g0wp/lRrzyCoTO07gLvj/b030NR8qglLhpWaNMOQ7mOFrQYcdtuQbwZAgT5tmXvKdWc0KoVJEBOG4qK9KCNIo5h9n9WxABCpZWRKZOmxRVn410zLjFqZjmPkKbKF5TmN79H8PJ6w7PfViCJuzwh+7hEjFKOGjWPUmYBj5tbkQOwcl6aeVYWvLHWMiLfTzoCfyd48DVT2yWFxHQGmcIhcgSPElNJk6opcojLsRMWTwxUE3UJgE2yR6diGkMzpGfxeGonJfJrssUXkgnFRKwtqSzGYLR0tZp4ytaYG+uSXzYiOo6Hy3qphw3U0MFxDeXtHrTITDARyUcQKpANmcKNaKTRDlOPm6IzAAUUNFVk3DSzgc5GbNwnxs46rqAZ1TLPl5BH1PiddIynlyJazHCMcwLBMB48zShk1zsfYqij3cI8L8+j/TEL4HKxMndFOZEd2Ntbo0kDfHE+zJ3EaOZnvYyUzJa7rsq8bxAeZ8cPkoYEvEidOypymSmEPkNZHJwUcA1Iluk0jo75G4sHBDiJhwCQnATXhWEtfjU8jU2JnZZkTnGSqlLbGd7GLYY3Q89qv8ZwsEjFy+SXns9W+pjopoOmd9b603t9FIUoDScVUYLYtD14K3VaEVWkQmp+1ul9fdimjJ4y0AtIMHjbImPEgt26/lZt/4AGH8uNI52HyNYwrJlPs3r6VUZkY8Jdi+803s0Y0Mz6lonwgdbtehMcrezS5fM0sGX9Q7xPAoEyFQHogU7mm8er1WU3Bxv0o1Ff6iyqWhgkKoVNuCXGrTXArQ4Mi5/T3lAzVJfZBKsAJhYkYHQVTf6FlQ/tF2qtuiPLEOhIyXNlCLeemGzs/m+8P/3YBvNOxdXo91UkQaTYLl8bOoKyVWM2hpDaOLULJAq/TYDJq3dM20YTSqCIl5jytsi6OyDzx3WurakuX0a7Mi/dqBVDSYd47UsblVHYm3JJ4G5EvGtadRlREi9QUlOcyuI8bUMrPybPUUqpiHcJLJNBaS7eXwGjqHvR7M/ZI1ybrC9Jg6Zmv5jX4mWI8eylEM70WFqVUx6emgvFW6en0mnMt0e8JZkszjqQxlqFNI9uGVZcRcMOkEGlYK4Vfl3Wx/SCjgOh6fFJOzRyGN7NnsgktIzEzajGa8viw3DvWBwVRbwbKUbzlBGl6O2MGwIytyCnq2QvN/4NhUyu9Xjb+tX2BY+WgXyyHiRg3FSQ+V4k9MrPdUrL+Tn+Ha43OzOm/6ukrnmO7J0iNDczomOY/0tjh94tKn9pgM8uAjAGejdKGSSFjMbokJ8vOFtHvSbdIWcpyBNrcvI50WEr0V+Ub7wG9HLIZHH6NCSCM7IH/UCkBxo68uxlRq2sgCfJbHVTyL77dnO+ZKVql39HNoIjcZ3WwBgn3S9Ez+4HRJVEIOCD6Jjng/iZyld+ZXMHIPLo1sTpo1IW/vOKiVefpSVtF45ceZObcHSn4xmhAs37Dmh8NDAACygHTEqf3TyueBMdm3rGAyLOAxe5MMFbkBrlQseREDXrVhb3Bih5pL3wPZ8VxluBojGGqAVLGmZKwAFdwDhlCVkSarnqJlB0MtJhxRGtUP+PU4MS4QBNu1aACHVkKTLGoKenKuOEDKCOVbCsZj1CZlZx4Q2mlR0wBYU5d0RAVtftHU8GwPsL6xnhjqMd30skxCW8eCitJtHi49txqLJxq0QtheC9rEs1f7j2k2X9cABkrsbKoZ1OGQcZBqZgOt26nP52LmobxfehAaC/MuQp8mWs8OIw+NHLw+lVt6Fs9m2Gv1sLyXFHDiwt7WvsNPMjRcVBZLe01/UNRtc6HlY0Nib/dEawN5QBl11BNx/tsBYi+s3pf+B5EjjCk7XvIlytlZ+XmtNPkhIj9/aKcwVgzelZ03QbEEswhA4n6leXfMkO2KmrLfUeRjjZdg61GtqbgeC+gOct7ABBn620389fI2NDp46g3EUs4xcvrc0Zkd1Bcq+uOu+qVagnziC0BghQdZK/bCujlJItCKi4SpIPPaIzz4MvPputk6tGcpBy1h8g7gSHscVa2xY6pSl97O2xcziHHUI5ip1ukzhwaPMCzlA35/C4Qx+NMrSaz1hiGgPcochnnd0KUcnrGBKSkkRw4f6sauVUNZtMP5ZmrM4ufmX7nqD04PcpwYZNlRzwrEustAJptgc+6ggwRx5N8ppC4+N/MmCWDk++5Ot78GU5XZgEG+8CZKxOgC0PI00BW/YKzbrwLPlvvgToEKFZEWvi4b4rhNzetC5ojj+YVlhy2qaAG6lQePFtaQYxqIzk4iYVBn7QU87sFxOkep9tHsNgynn7xMMI3EsVPjE/Y65YwruaIJlIK5bBxRxm10MvDgzA8BzxboeN7KmybHubQ3EEJq+pYNoD04EYFCsC6IVXXop08PPVg+OBSkPLhzErCjUyPSXN1UdNCuiEH9yZvriN3fE6OjfaNRj5BEjZqXK5UGqSpS5Rhi1LyUIIhBVB9CkeiMt0L61qzjRL3OwVvoEYIIMDQQWwUU2w96fMtve5SEvZeO5uP5uT1UWImKWYai8AKrY3uaXAEk2XWslONsJ+hpYDHO8O/JoqrkVg9mWLB6feoiAvrKCXMqdHNgegk2fpb3feqZOo++z7qNArftw0s5bgYyka0nulaIbkVfeN6MoTLrK2SpJlzbBO5it/DAAK/A3hCokX7yDIZRdfGqkK1YzActdb7qfvv37tMg3sCQA76BhPsF9CGkaOXOAKNSrk7WTinvV8tRxu1WrVg+5j4I+fFNHCipUT0zzPtKDFRi3ReUOdGJquwZtUUc6t1GfWbzvqwHOHf7sGuqT98rxGxNWrsir7XAWUgewubDYzPbDU4lN0AO85oTCShCUsh2ZrHc7C6GKNT0t8oA0yNqQ48fC7rvvqc43etTLGX49DToSrnZOYoM4k0SWU8nSJGpXabDi8DFOCYOlqnTWBApahTzwkHZd/jCjXdZjGW96BXvbNSId1OABJRuSrbaKSVnKGW7i96VnoIeOFsHUzGs5HNm89d9QNV+LCMgFhGdJAHZ61lToDnh5Q8yZqjyFGfqZx3FipHFUKpqSKMXin0XOUXCZE6KuYSpKXcejE8QcJoPyquspH8DhjIVFlGhbXoj2kdLb7ZeXgNjsES1RufOcdiOao1LJ0CROBBFXAYbkHGq6OwT3AJv7tzl/aoWIZh8AD2vPywcqUhGxpKSj7OnE5iIyjNOOi5EuVZARq5X1baHYmnsTmsoXhCeDNIME5aKxs6rnFGkCQbSDIDvidrklDciiwVDe/zlbUqEyPQuwMvbtL3ESUHhH/O0PM9+P592P33+qx+r50UGG/cjuq7lqQ+t9MtCjQ2pN/qABvWBRNd5FQaPePFJZIdtGJ/cQAsT3a8BHwQ9+twVOq0r2WCI6Kg0DOqk5zqnpGeFcFF7/Vi5E40AV6LqpUmpBHXTj9z4JxXBaK1UmrVa9uVtUchDeoI76fvyyxO+D3I/OfmUAOTUeQ0ekRgkAOiE/U97CdsY8FUSzP4paFm84s8fag5gKUlhWnd4mDzHlLkFsP7PcEIu8GHi77jVyBDnca364Iu97x/z3IsZ8py5ojFKUbdTl8z61iv2/D94vqO0nlNfnaJESTVPcAuKLcsofca7T54ANSmlbqFPEDW7ARZxqrseG9V89ed0PnLYQ929hU5l/mtybtLCn9n67K8wHvNsoUdv3oOh3+2cwbHyb2MRpfua22aPgRDWTmDeK/vV1gDZR65lQAPJdLWRlj7N0ilJ/DfglCsDi0rrF2KIhVYLnJHEqlILUSWEFFWqJolKQlk6g6gCUwnz8WzgcTfwRmJ1CxrA3goTL9OeK0f0GkxL5C9aQMS2iYvq12E1Gzz85zvl/a3RSBitNFr0KPRQFwgwLxpTutCMJE2lcCUKdnNeUiOP0aCShE5alAdbXCwcEezZS8aD6YajL3+1ZmwoFoYBlIIuSE0yFnnNDwedR6/YEjxvVr7CdZ5fB2uSHoa+LsHyOKabodpgjziSRzJbYz0+OTg5Hp+Z4kgTU7N/W61iB4h7stwtRvnZ8AcpFYAjnHifxNyv5SjctJg0zhzOfVeKpqS5uWjJhl3nw2q1K8h+M1zZZ3JbEtSgDaQAsGgb26ZXKF1HmG993pQ/fu2j0SyJuE12Y76dfReZAL6IGZ/Hs5ojQKqHLPuCfABoorsRySHMPrhlA/bKzULMFUfwNtTjcM1STxr60UuAK0K2BluGfHZrAYSQwcEaFGLBc+K5wgmUUfNNFX5qAqtt5qp1cI1x30ZF0cHPsPUaniebGngEiETkZMxmgPglClpESsZv0hDqtMwrOz9b2ZiSt1/7+izpyJr1FjlyAbSv4MjxNJUjkaz7nJ6k0aR2YLe7ibZT6F2OOHej7ywapsCqkk/jLJOKyKWvYMkny+7ucxyMWIVNgIv6xmyk7F3PQdRsHd9TrLZMoqqtfsFNh4wbYGKs2aRenpd+lwgnUH+aL9HczkH+bcH+veB6OZkEGUpWKbK+bt4FkaQdTPqpg/kytk7mWN1Enbd06LqqWINIS12VQjDSqP9DeN9aCg7UKMqKnprBVlHBVsGpFblwHRrzsFjwTdz4zgEpmNzAZcu4QBySpEkXiYW6IZSSEp7eT6kUn45by2L9MiVWynivwPKC6laN/Imf2GNfvZ1wPsmO4XYvXgK3gByWAetpXxLURtOi50DCmPbECipbMou8z/NNoS3oU48NZ2zQTE7rlyXl8l2DEfn/BUHA0gZk2EojWNDwdp5GpqMXteuKhyCNRr5sdK/ftHolyeCU9Q8RKIDRc9nheYD7OsL2QfDsJhAGGQy1GZSSdT9s+RGRorXxpSFBOV0NKoOfXeUsg5MoyV1AoBDnZ05eEYEqECvpOVOspCRVr65OZH1wxygMlj7okFPsJPXDt/Nmh1Se2XiCfdviORZ2ZaC4SwRmdLOe9fw/Jn6N0Wimthuh2NYN8DBNWJY8qDxYlR0Y+NMmdLJyB5OgpcS+ERDtLjUor29sl7l2RwJkvWq8SKPxlSmW/Hd3OkUtTZFgrIL8J+8LUU6AtI5Bd+NtOTIBlKEIoPEJV5vr8MAziP5ql2TrGhibAFnPibylTK8JAWPKNJDJqqBhsIay5QsHKeVkV7KMZobT+2JIrinBfaa9taU4TXl8rDFRmfCSFAOvh/vxp/c0bPregAxOZ50oYqOobecamWNeHmRv/fsU/Q4QrHUjAwRy8KkxeqCggDLI5Hg3CX1xes2y+QgYzOytOgUufWCI8qRCy/871U3deKPVmJu0PfGsXcsGfqp6HNMEb0z7XKs5gxDg3JYJ2LqCCGwbhZjVtRsDI9N6CQ7Mn54TrxY0QFmeisVsRVoBTYIEq9NasAWQgClFFig5uLLM2EP1vQs/96K7IZ58zFQIB+LFaCysom5GsdaV4TAY8K1PQ/IHiDV1dg5YjD8vDlvCSBwztvpueFNNCLLf/dGs+YwDsW/lOAGKUb+noTziGYVMUloFO1rveS1o8fVYKS90Mds0VEEhr0nJV0ObOY95M+cGE9UVxoBjeJkNO6eLhtJHGLzLRoY1ObcpdGsaWREj0TJAZmGRvB8T01l4v1KM6XXm31cBnA1Q5opMETTTDURVm/ou2dzCvFnsIfQgYLN85lLujjQSF+AMvh7lUu+H7W/JCkYONjmzCUyVesHhUZH0Sn6nCbg666i2TvbLurz0/AnApG10xQwPz9HlzGdn7UiaXZ+Bj1oVnhOu5k1Zbin0tmkYfk0mKR9X7YsQG44ZzZ77hqZAjvchQ/oToeyC2jAVzuESzTqJ6XB5ug09es1+8wk1xhTjQQZ5YxNPsvQWLNa35NM+Fpd6XKtc/34vZyb2J131qRb+0FvVQK9G3SQ5F1Xd6+jUOxizMEeNKBKooVrRklnW/cjR1Z759+3s+psQ9bMWFaBngXNZmbzBJ/XvTTdwQhSpSXqBdaju7Op9+EaGMI+1hD5uJDLba6BVxQ2nsFcqmxT40zLZGFryHV9FwCdeMEx34PhBBi1lelZs02BaQrvBdEIbMh+twNx/yL7b7W22hOn2oVF0NxZ7aFmi/LJGMFbCww6f/5tOwN1vq2zooggu1HspNL1RvCzjR4YLLBgLpC2VAINWclNey5kCgKg/0yPGdXIg5SgDN9p8ubpfnL2HCiw4O1KTBo4wkZXm9pHKdUIuEaJ3UDK6Nrba4uU9Ucq+1K83RfIwgKrW0qUJoR5FByzoppz9I23aNRLHxLNzc3hyx4VMxCBlXqviRn8X28mDBOmrjh/7ntiRLgSJBjvG4+id48q/Exgn8DLjfMYZ0Y2EXjFrkGkYwGmHvcT2SttUc0Kal+dAGDYQBosgu8ajpQdae0VmbZ6p8ZmEbaeaZCaauNe5f7jftD6U2vDvWVkMNWt8EBgIrwgH3ACqoHGzkLx4v7RO7YC8ABzlbCZ8zR++6ox29OvJPPcnwQuDUeXbglR7XKennN9j8/ecOTM+6gGEs37cIQ4Bq1MWWAkL0mvKUj7027+dgTgzJDOwVgsgbEneUR1jT6JB47VcHTJNgzzFmNMV4UX54EbHZkUpV5Beo6mcuZzZmTrNSQ5/0AvnowpOZrhIpEqD6lPoM/F54p/4zA4O+Sz3uZ1KlfQer27GtU6MQoaBQlBptcNSBmqadqo1c97ndjPTJDfHDMxFfHrn2vUKFkcnJBhxCzWBWe1ZSqY5td76dgtqBeT5429zqpp1xfTkRzi3ctNrW0kEfJYQ6RWm3PPTFkHS1o+eB6JK5A84PxYzitQrepkDqAfDY7zwp6uScYeyL2jcOyzzuIYmXjw8+x68AQvtC4G6VABF0mRN7A3Oau0sEoxKs0BGNC9yKrhzEOPmtTAdsH3y+zAT3/6/dXhNAnTpEXpeIEdYYqNQtEAwlf0g6Gxk7ly97mUniFvESOyBKfQsGVR3hM6eOBBQzWZvTKZ4mgFYnsICT2G1qQhKgbNUcuwMnCKpG+6UlambFIeXKkSg2Ys5DVNZG/MLSC654zUxpVi8HrWmi7qsEaUwmBSCdCN6xPlrZCqQPNeiIoVHJkfKSgw1xYdkdnwW5kwvsr31/QB7mV+t1iSEFEj8kXj9sxaRdeOHHEv+L0mvAvIVI2Z1lMK1Kk5pljT8Ay3d8ig750mpXeZaUm9R+gzpFaHof24p72iNUSEYOzhIqKuMB2YMOL3ulWnRkDMfuR9TnJAclLDYc0yajT03fVpVOJGM22sa3dFYw/WSgL/taKwIRv+txC9Gs69nPP3hte3pjyrgasGkqkzBFkNbLa3gVQqeBFThbkug7XBLnX4PgN1hiPGKqOW9eYkN4q7HJrMPTXYCQ6kjCuvn9yvklchb6uBrJE88TvpXA+nbPdCd2Yq2g3pKqv0ejzuX1SVquFVfVAjc+Ey4FiqTuysggyYs1FyxpRpEg6AP2efcZvdmoZnZs1Mjq1Del0gORubwQHmvZTCA7+0QkIFRORqK9PMRBBAjKz27AfeZyAQB0sSkZlo4HIevdMDTqnnHxpMNmqCmP7srby0gqEQXU+SBzYjw54pET2knQecLci+lPWYJnjMz8dMDkvA++ygotUJa7xxPxDkL7J9b/0G0U/Cggix3O+PJRZmZeAw9syVHXl1YyjKNejPJRfpnW5vqhMK+Rg5/yffW6WRSVZ8F+Jt6Gp/Dxa2DUC2kscvqwJOD4XUR1m9ralS5YXzlWla8ik2wInaKrBgnmTuKEAKweOONCkDl3PB2sq31mZqHc+Hoefb3RenqLLWGXwNfMZRQjN4BhPlY9BA0khniO/06RD7g5V1LzIP5sStfKxEVLswm424OJ26suKyYXTKgR5mGhorUysIp27sBHjuJ/7umYVg/uHzZiMv5GAB6SF4ddl3aSUMoBSK+nyNdqQYqJ/qIaweGX5vNiAJo+o0VrL+r1LgGtZb91NpOYy66nVZRgHZ08raVI4Nqym8qoxowFKRCvAjFKPqtMuKnmlp0YrU07fsGcXn/MxpIKusDERoy0CyZv02v3PQQZMj4ffUNKWiir42NUVbTJlo51ZXCMwZNVdb+S6R9rMwSaWyjPeSu7PLtQ16rQFV2j5uryORBP84cmCEWdoTeG/07jOqyXQpmX8y+vR0mtY6g+yLG+ULinvAGciokpM2XPfMGmoD0OyjVmpntSNxpZT8/APlmpJulK7hk4vvNWvSlk+cIU+VqBmjCqKzPoEccrj0OPTndGun633hHRMhA55tVkbnpwHGczsTBfuHCEr0ImkkGemD2g/c1UAoj9JOIgVdyvSNF7d1BWRK2Kxp0hdC/yL46edFA9qJ9yAgp/cDO2PmwchirHJ5B1iHRYJheMbGwSY2zxF8a2c3xlwS+4uDWfphATVIOO8zs+JzHYMjnyAfUMPVOnsSzZOgqKCIKT/ZIod7RreEs2U+Q36/nSNHkTz9MJAVpEOPOnOvtrSN7zG9+snJ7FdMO0d4tpYi0YWaWk/2+UQSYlHMKFOFvnowpqSUwI7GanowfpCRpKvC+BiDUXAIDSjx7yxgAwAj7rAir2EPXAehG+0KrBkGQVi5eRPtRLjQv886015R7yBk3OmzKkxdATYzwwcAmAJCzGg0PVX8F3tlRaCaYAcL4We831RX2HTcp+sG/d8aA2SvGt+MaRWumUBogWr1nmk4swArDd3s7EDWIBF9aVKBUG3uhbTD5KezQW9PWxUV63J9f9yeYqSZ08VIQ6GH07UXpO96T5/TqJiSrp9Rsxmo8bAtQ32NUMJQMswoLM7H2MgE+8pSjAgJ7XM4cdCVyqoZgxqNeG+HQTvNkSEUXq4BxyIAACAASURBVGhdOzHVYajyKecR516jfBh1Js+m6eXajabvQsWHnxN9W2H+eK9TfASd5RmpmSDqhDH3J6601CXXMUnF5SBmejBbMnS2sp5YaNmETQD5AfqvZXxWzGVa2mF0b12+uP6pAHtkKkYhXI/1ePaCZutDtu3UqMDXGD5jA2ddySW+wIPqz/hcYQ+2b9/asizWC2aC8b9dI6OzT2J2GR31+YlARVFONtbT+HcyCzu2jn955kcziwTHLivOnmzEtQZwDCnEdACtB0dHBJqrtWXLAWFQY4MtSdaLyJCQMSrbZbBOcOiElu8R+PDZdfpVROrqKQbZB7NgaQThIG3cb6NGKC4vcqBBo+zDDN9du4gS53OvzseaWekfos55BtQ9ESQo6E6FHQ8cFL/H3+lAqMqS8Si1/9JndmTzRedKZaSlVXG4AFhSWVXjQCFNIcJ/3PgvJSiBYstGahQscA9jnT7oEYBZZZxqpUJA6pHKPAWC6dDkqMzm/UEDqcNdN0ppIkG4eU+FUstGTYc8pyi0OXWDQ46l+DJ6FSnNQJ1LiykvDspm2Pt2FOh7I/9iOew15ejDrS0BBB/w6FTcyaCj7+lpShA/+0Bb6drwKeCpXJD9wMOjQp0FURHYSjTxW2uB+4Dg4gWvS3P/pkkgb+FhnStTrqg/ew1wcNm0noQARtBSNoxcRU9jpqra+ifJN65PT9kECTVtVSa3OMJum+72DtK6LfAgV9QdHcBiIJviM81WRkpABta6Zu2NZe9pAm8k7yuxCq96xGCIFPoEfEBp1oHZw85APTMDKa+hGrAZP6w0e+0TEQN3pLXxEZhjYFECzeC1Wwm6RaWmxbtBNiJ1sGndynRfoBKdoUzboiTAdgmVXhh9gX8YEb4h/sMp1tQ/tOMJjhE9GEoeqqmn0BX5EaezvPLO9NP3G5/o1HjDjnF1BqgbCsjPLQ7NsDqbIcEnwcjO7bfG9Jp1bbi71k+36f02yQmug1aDpaU9GjVlrlUMDMd4rMmsZTeO3ESaOTmTC8BgwNylBKeNka8UIVlrU1vCiDSRtzOCtMMx0vVFOwc5ucVZvVoWaWeKRlX4ETtvBASRCFggzNyc/pGCWaFBzXmbaD3zVmKNd+zYGjMz0m3QFwDnaIlVxgFIBy+QzWOI9tSM+qcJutwjEntlf6BPdWX82wT48iTl7OA/rXSWwZKRrjXqrOlWns0Lf3rOas3LKt2aG53Rij3fakgmYzz7DEvKtNQCGbHlkjlsVbSn1JGiCaU7pLOAIMzok+mUngJCOs1K1iwwjlIH6j6FaoopFAx+JosD2OlnYn5xB++oHgYZpG40fE/d2xeyi72eBTxTKeS8wJpVpvmQaFxtY3sSPevDi8kItXRudJr0hB2I/g5vGu6brEcNKqfImGjaRKYJUddTvRI4XWsYUAJBskHksFgMkjV9XeM2XIi1azdwAKsAB4pQK/CBz98IA5Zb9KUoFwdsOUZHAOXWGB+/TO/nPWDqlXXE5ZhAbxK4bdlvqgkQFeCjGoLkhmAPQtaFHkTU4TYMzARUGlDRIw9VThvApwlLB1sOa3cOG4DEHSRs8L4wxUol7sgW18tUv09jeurDxBY8cK6fJ2in0tAN1Kw9cDeZYDiWKMEuw94+Wpok2IO1Nv0SpOYAOek9g/18tbdPP8Nn6edctHq+Tk2bVc7VWnfn9YnITTRwKigobEWZvS0EyFS0AjCdT9IL7JXYXxhh5ZxXIdK1H9zb0irBGt4oIq/BHk7LHhyt4bS21sGOLv+lyMQAlkI5pmfXIHK/kB5EyrQ6lFgz/M6ZLGdNrOzN6W5rD3kGwQE+57KIZlZ2XdQj3z4wwkDFVTLFwDmCbiyzRJeWYnZy1k09LbMHGkxn+axnXOBphpFRyWB9HxG5snbzQ+BDU5Lqfjm7NMfI0SHI7gUYbjjWiOpQv6+ZPYy7QlkKBnDHjm38L3SQCTv2zIF8fEGfX9oTMzNKT1M+WFZx1KgqHwCk5OjGuuaElKpP9XPPSFXdL2e7DGTIzR65KA0kPtpqKWDoccHZXk1RsAYVCNmWHB1ABBWGFXuUrpUh7KfQ5kia1SXB7FUb6coIuWoaktFeu6GXnigkKEkoZzbLLq3ExLT4UkW2PUoyWqJlSf0mj48pneTca8c905TwWD2c2RFNPwp9Tdj21pg/9A5GeBkFudHfaKmKBKzX88/DHi1+z3Qr0yS9eA/jyMNWAESdp3AYddyHW9uBMFOQkbTYZwsCC+UZOe7YvYPCSURYKgUMbkYUiV4kvBfPyOb2jE6akkyF1mqriCZlu7m3Rsk1RC73F3yWizGSaSaMq5ECFRqW2YGM6AdGq5W6rIybMgycGkCGHg1UJePMuNKCbkiv0T3kY2pGqDuwz3horA82U2GtR1JtK51iTdqy9uUNp/EMTlLQDG5ipZkBamNGIUQMYUeskZGnJq7pVxtaUhFWTZ1G1khqtVwo8utsOzlCCxEEI2ukZjtKlvdtI5hGgMrCHKQZhTk16GxT70lW6rlRCbIe2dsdfD66MjIwbrBXE4oQ0Emk4ZZWPCRZParKwCBChSEd6rmEQZ5UnXUwI4EpGHvSgVRKsPEfp9Vf3IPRSr3HT1KkyFXn20YFVHJqMYCM79y5i47wxo0HDJQkXNuHDHv/BJAb5bzCselxOdnMRcsJwAg7vG5/yKGs08lHWyHKE3NUocssO8wa4c+p02DQyUeVZAToBZSMwYmFo4lZqJrtyY+hh9yTN4qz1noG2X6j/kMjqo1N0HWVFoZDCKdykBhCJ17pf/RjKp3MuYtEFTsjCCM5xek5KuEIcT+3c3vMrF3fWk+k9xY5JH7NOg0Dh2MIQKGSBt1AUpeiNAADCRvkrCcBTgpUHJw00oDCZOSzuwCKumxv4bOC9vDSzeevMsWWfWL0cNP/wGIhfWcUkJU43mOC85p6HY7G7GVTIWMzObVZfHeakN0bhntom+0QoYXFw8/v2Um7b2ou3IeHK+PaLJbzgcBWUAiEGcbWWK17sE4FD0RCq0rJ9HSTNEbjTc2+JBs3K+Dh2mNHwarHU5Rag69qIHEdF/ylsERcbucC3vPc7rkBlgc0ttbvrb08Tq/iGzEmy1GD03N2hjx2a+36DTHHVBb6l2bogOC9QJPhAINQ2tEm1r0aRp3XXtul8RyRw+M9rQhSRXtyWnBfcJLc+1bTobquFI3JjD0KzBEhB8E2cJfqDYoc1BvqGg/XOgEPtcbM+igmNXB4qupB7tm0V43PiuVGe1hr8vCOZYj3jtzwN9SE1MoA5KvUL6/BqRaj9JhxrzAKuAZGopmUXVGLxu/4XogWLPKsKFrzIytQyJLWZGxUhPvglKWynuvpcL23g4HqfgoO0NOUeCZF4Z16zu/H3xjhkYBA7RVU9VnvrvIpeRksh/A5ljRJZxURoZ2rUvbg75YUgfb050qMTKrW6XNrBCyMGp67AvAGs0e+R5Ug6EQjM5ZOSD2jzr5AxrZu3cbvX79+Y0NF4nzAmFQ8gNfGMre4omiMDi5LH5KbnTt3MBpct3YDbTOMhsF3+PfiyhzTpjZSLbsFAyQbrvUYGmwQMcU2GFMLcv08ixUGrkzukC6R84Jz1Wv9k43cHntjmrkmbyUiozzuY/JLqwlm2WF8Eq0qYNKZj6233hDrN+7HZwP+a8269U1R4h4QZU7PTgWIDVAymc5Zj5wBmfRx6HrI25dNAZVcvoiMLtywk9MK1KxbLUvSM8K30AnIUtPIpZdcsGqvlALOKE+RiSDDSlF5eKXTL5Wv0RFJ8zKLkWETRkaIA03YKeT26qqBpCpZ6RBxQrJLXw4Xc0Xs/xZCK9wajbZVKqlLv1/CNkFj4IgIhluci/JWycVXUmI6tPJGLPS8//Q5/fvhmmNH0HnXel20pnerofG624ghtYrDh8NVUW4VYet16Ygy9P70vkCzfthwwJCztQMju8bHYm7nrli3dl1Lg3AkUf4d/1VLyDQdFQNgfC9eaxmjPlUBz1SVC5297JmshO1eWxtQr8UwGMef8YR6QN0XlyXYEvCejWgABRjrNMQmrjARhqPPxT17mGKzk+eyQDWOVpj4ndZao7CqY+h1aPRfBEAkNR/60mwoM4rDNaEo3ENmw+C97D17ozGJtNpQX5tupCv1Gsni2lRkZHhCmhuGZTLm53TPA+WKNsQ6129UdHA8i23Yb5/IIoOkiJhnigxXJgBRGst7uLSkiHDAsLUzmX3EmT51irGeiwHZskOGRj0fpzJ6zedbhnnvdqJqICdBQs736UKUVfLYCkhTo18YNsgHkOR7dqo2D2fGCFY4N1gnANkgs5T5UroR9aPAcdSTnLozoSEES0uMGD2KT5GrjTf0C8jY+4QWfLfq+QCPD5ZkmvOODFx+v/Qu3m6yhXze7FF3hoKBz7zIQwzWM8uN19q9hPhazpnMc2U9OdxGVY2m0s5KVztVunvnrSKJmJwM9GHDQFpPrcYC65DunID8rJ3dQE5eRak9sKM+z95ytf6oJ3YkgUstgsw9b8JTSlDdwerI9ZGLLzpvVeuYaQXyXvbBtfZWhlNITTjLiJL6pc4BqxZZYcbZ/pFvxkEb6HkirRQOvKmCMlmXtStHQTYcEhwn9GTAhHDbuw4nr6xHic7/WynRQSj1h9omUBWXo5HBRd6bx7JFgENpsXrgbUBc26vC6dSx6yuKyrpCYTox068QGk/sqPfVo1AAp5z26DMfdTCn2OeIlAekFwYT3wWjCKFBrQV1UwxYdoQ7new6zfglsw72einkuNQIu4KidPYhZ3sTNvuAW94YRY6OE6KttD32aJ7uJia54ECDNUiINY/aGawr92tpPmcHhXXmocXdGgAOBajMPJiKxjuJfjEUvRFdqcSBs5HekiPIRmOHOY5Jj0ZCjVWNsfLLqfSamreBa29Ci0bdXBsIDr0j/DEVUDdOOgc4hDkoGRFaGheny2uk1FogVjSYe8DwOXrNmqCNSpXn9rvyHhjIfRvHrnfMnWvDJGUF53ywBNO/K5EXeOI0kFV2hn8efEbrJBcWC1tOKnDrAn+fnd7Wd5wAEJR4kO0RoE3nE/yheJnDsxnF6SlGiizDMMOhfwvprbYRGIPpNajZqYfXUTyVfvLheo0J00nd3cc1SAYkkz2NTb5dCqCZlZSh6vpGdXox/qQjPAbCgT6+SjqwAi4HNGDiSQb1bnVI0C6Ge/Kgd7TxIeuH71yzdpZThPA7Yh0mADycZxYL4B0TCcxMz8aaGaPtO4sZ7kRBSw6zJrZFmctWQShYiSq7VTZqkAKdPHLxReeSKIDGA2jTrAuS+goIR3hOQ/PLBg1DB4DUFoNMpecm9/FGKOYihaDDn8M8y9w2AHXqTSKPTvLp8qWI8jyqivWjYoAqCAHF/xrtUWjLuBv82xHKgAG04sn6lWmp3BZAlZOGtHq6+6ohDqdrarRhj8VGuToj+Ju9UBtGv5+9iQvzMZn1NkYDTF/3lhW/t3pFLj+49iglINaJ9RsP4DrO7d7RQBr4Ow4s9h8eslkn2oHHAR9CDmsdgbYbBMMY0aw9yN6qrh+JivMoJoM+XDfy3gz05iZubeeO25qMNcTeUMbAyorp7gwXqqNBGUi6qhahYv1Z1zYhhlCagqErxdcMb5vLyDsdYC8ZhNWruQ7ky7UFBfeNdb7tli0BxqKKzq3AKkSTU2XIrbVwm8ieqERTTjYAW9ZBlU4ejZmpjQNMO3ouh1GLDRFpA+m0qvfBMsUIiEw0ZbZpoQCz7FcD6bNd5VMKvaepVWuTU90ioqGJ9lx7pmlR01Odtb7wuWGj2JRiGm/KKFKq2V6j3VMNywbS17CBdNYKjrmd9NaOUaJORIx0enJKvRW403ekgoS5IMiuA9FgKNtAeE41wid7iWb4XFOHRaLc9wHwa3s21D4zTBGI97neWKNH/L6flY7Ux+8dBdoIZjvEAOVn3QPXkhGhO/tifMDEJDABs7GYBAo61ApoUIoAKh1rj5IRskYk5R/H2dRUJemVhZYatSzonT3VPz45SA5fZWY4CMRz00DSa4NSSyYGFYHzd2qfai/XW2r6gQeM1Ex9UCYMiGUWvS+YNU048wArvNKZULIC58ALUPTXDF32pSls7uOl5jLfX1MP7u3DgzoF6sXB7xzRWNFJ2MRR6te+alrNCOIoJUFCO+gtvZqckQnc0dghG4KEG+eX1I3Ac7n+6HtQ6gAzzSZiLFGjvv9ucIWqtXC0el9xFmwA7b3Xw+XrQ0Dh/UIYWF+k0YVxFgOJU7pOtYJZBDUNNO8SEerCfY7YgjSCJYR/QwSARns+mNCKNVuQSSSKMMYwVW7TDvJSm8r84pyQcfl8qJPY47XS8bp20JZ67KrubG0SlDGxFOGaACfx2m16gRyUmmLHXlhU5LT0SedA6QIO7zX2XuLfrGsSAGHwim4KYAd4xlBMV162Oc761ufiWS95XdzxiDu3FhsdfKH/NO9RreHgZW2e8QBLiiH4vZ9Osqp0Oqi+4IUPI/bs1BBtmak36qj82Y5DfT6dM4NoBmv9NlCSwX2nWAcsWj6N964O0JVhK8QQNZJlwNSN44ABHshc6duGDa8NiGRkNJabMpBjbnmzs6HatvARWE9ERXgPCDaUWsU8VQQV4zklQgwuHNact1nP8vzOXfysX2hrwf/Xb9yfDun8wh7OQ5TYy+hD5wkt7E4AlBCy0WEfRrK6DnaSDWaTo6fJKjRAHDsoDATR0gV5qn0olJItLd/pO9t6ltSlf9ccNhqsiMX5uVhEVJx9otNrhH8gTzAYkJBggZyztr3AvaOxBKAPpPRLS/w3onhy7GT06bXimg74TSsxyXabPvqqp4Z7aUYOgiLqkc0XntOmedhzMGBH1FCaGWcjaQH0AXNN0otQa5McxJ2eCwa2qhKSi8x8vpCnpKuD8iQkfXCIqL3pzo6CVgdNoYZgSVhkUA2z5iYXxB9Sg1Lk8uq8UV6o6qXWiNN1Kkc09UCrJwkprxJJZPTLFOBQbrutzz5AQzWCrAaQbQ2esznQCCtFKVSjOCldYNe/Oyy+K7Q+V9K/cySIe1PvkIrTLTJiLVbGGmuG+gr+y5Fi5E7sxXBGYWNwQuRl4u94ydsTytEZA43DASBGUyuaQBeGGq+f0WzLy0IR2oHZuR0QcaN2sbeqHZFZBt+PCDtHiLlNAL+3crECd3oL7wHSENe30+WaL/YHYCU8O34HIwM5nyiUiEa/2qhYVirXKxXj2HgymQgoc8Pvromvf/6f4qxvfS3O/03Eh9/72njiqS+JbbfdTONE+R+ar+drUz2mAmnfJxC09pCzWqXk7UysA7BkYoZOjOatig6Mg2WLJ2xQkuV22PD7+6wPhv9dwUzg0PR+Wr7r52rdCmtiYI2fQZFkN8CsUWU7UD8vPWK0Q9HwElnf9Og5869WwJZM5zgH6zb9l+cK32xCEpwTnwOfH5Qp8LsmWzhPC3tYrzcAzy1KPjPOzJDuMaMxoFVRKsEwaazBgQcdSm7nFlyzH1OOs3SSm/UHZ712nSD97Ta+Fs1lGcBnGXuza24H5aUOD2AKmGdaqFa8HEnbsNRsh/rYu5YUjkJlq+ps+rOiAQSmAoPJAQyCI6V2ETpmOT4QVzQ2AX/D5zDkmvzI0EdAoyuj3FLALagpDgNtEW2FatM2hLieA4bhLNTIpZvPW63KsSpyyOQg6ktcpVhwo6xseCrEmkvEGWtLRF+poX+RdHYci1LGjlSDZMNl5KK/i2OTMpWKqGTb1pvltYEfNMNnMiAtqX7GBc2eSzLdZ9pYwun5lNp0pRvVYoChzd6Avs37/qnWKn0w2sFKoAijhywoe12dyiK6LL1mfKeb8p3KxO/qZ11kroJqMEBNgTeAUCvQ134h9IaqT1MmVPtrxBbuTWCcrEencLE/cmpGE+jbsN1OWA1jRIdpcjxmZvA+RU0c58TZhEo7yhh60j2auzsyFNcHUxqZUAp4AJ+RwoR3LmWO/0Mp2fP2IbRDYyNfof09IlU7QPfiNU4J6FBTzQH96LYhrLFlQgdd9+z0kv87iXriKkDUWaclD+tUQbIqAtJ346fFuGXLDfG+t54RF/3kyrjrPQ6Or/7o9/G3Zz4/Xvzqv46btvze8U4j0za9Gz6NwcPmEfZoIEuq4P+IaOWd+wwbXGRC9G7EAeChK6Sjm0jVfYF0cMYUCSvLZGSr5A69cZrAAeHCWsgw9h5G+a3g07Rjq791tiUpZO8pRHCSfLy9pczGuhrHqrfqia3vtazXv/eIkxBPFLbpuLsWagcf+4YafVesfcYgruc1NmhnMdPOjjAtR9WRwM/IB8D50nmX0wVdie/CuVuzfl0sg4VnmIJvxdmLPlKL+mJJbFs182Hj7IDAzwy9CKcWXKfOEBkQ4+cxP2pjPMoapPWMdIdIVIaNi8nEpQd7BsB7UsF7Dlwwe5dRMiLJgAEV2pVnLocJmAxAKPE9zaGamtIEEciXS2dwmln2yAw+2gD9Mtq/rlV9Brxv5IpfXLRq0AIewv0+FGw2duuC1VC2qDE91OGL8jPJtt7pkFAcLjDjAtCoaU3OlCwM//aW8Fn/DCOCjXSrhyIcCSxTjTDsyQ8pQ6SXlQXuDd9Zo1/8fRgg48PRPK+MCo2WhLdlx8CLXr1WHoCMWF27kMIYTEcZBu3vsYKvh7tGv7XOWlG1FZhE8uSh9gM+D5CMICCfm6NBc8sGlKxS2z1ixOchaO4THVZCuBY+1wV9kd6cG/LVxiEJqM883E+oNo7ZGJ1QWsPTxwnPT0NbQRI4zHg/wRDJsdj6NHOupR0Kg7IqUMxGdkDO4P3m3uDvUJIkEM82AQOXlhaWYs8eNDDPxxRSQuNJu5WfNTgH6FYjUzVoWXklDScW3+QtW66NL336Q3HY4X8QB97+kHjmC98Q73zDc+Plb3hP3LzlBu4HU19JnybZUVqN5ATlfqtTQ0OAPkunwPZBvN4UdbLucLgOos00jt7rYXmta4fvdGbAsjqQQm/ee7aj5L8Npa/RpJvDreCMjnYaWynWwWikRij1WtUA/r9AhjLKwlfoGZEClYF0W5aviTPO6RPoTcyWBGSrIBNWrpBbA96QimeqPiO9WkeW3umpeUy+wefwmQlm0jCsYSp2Zn/k2o0bkfgdoFvk/Za6o/fe573qDf+tr4OIu63vuiMip6UaD0+V8TrYybRDbbtQgTtVB/l82XbUrIF/tsNJPZP2h3VJZE3GVJIx6EglODn8qtuq5xZOCIw87mt2Zn3re6zZMGRIaKhpmpTOxD0AD+DMmQMSD3jAdzGC9GGYnJxs7A7NKLBpuLOfVKVbjSetbaZTuRlIZ7FhVQYWg0jRBL/qvHmpG/izbB53cb2kWiXBSt0JWanaHvoqPZvSQqFrmeFe3Ia1horjAONRlaGFyIaqTuqoSrRusEndh4WxGoJhT7cqtKqALJRW8sOGjc+aaY4GMkJfKMYbYSjpkMEdEMiiRJkiRItCRha+11E2mKNWAnh3B12xBplem9fG9HLw6rpyEXR7fs+OEJxdLzsHlItSfxmoERDwpKijDadNKivWric0FolKhGwlgqGjRmPjZ+QdDwSNcQF6ZcuJ13s4OlY6Ev+X4pBTlIjkJUWbNJhZn1FNViwo3i+k16Qs0nNlBKxou//XKUCluqWg5gKpYjzLxReeG09+5hnxN68/PZ7/yre0lK6jRjky/bouruCZhxWw9l8KB3u6gtFcTGn7GqIIdHuTjxfJzN2qYc7LBkDSBlYEMAB9iEAc5eusK6LROveJC/xwgmP2ZSCVMtwbQCFZcbuZDCQVHQxa8TOrgawObTWQPVpEHU8EI01vkEikM9I4SqlnE/s9u1Z9enLSFLHU9+B6TmmOoz8vSz3GRxjoRocfa4xaHLM6ANrkImXJQ87ZWMxMT6dCL0j5cub9XPvSG8M6Z8CJZieK0Op4Xsg2DLTTpAaSNT2RdTlfU//t2BCvA52A3J/aauMAxXZC0XjvZ6xn1I4Y7zf7YnEtn7+aHkf0Oje3o9kFO6YVgOl7A6xMZ1VG0gZyuObtZ2QN0l5QRyv1FBs9rTJaxGEp4coe8VIY6OldQOENRUqaQ4Yao5XnIAUUjd4QXZSg+4Bxqy8RL6Ug7ekgJSGF5ehxEBkLJd4b2VsKt+XTdYBtENuQzfwd/lY32DMcvZHtZNQf8kDQM8uhnTzQWBd9ULqi9OtpoKoMPwwhm42TxLkiOknITaSxiupwDmhY8vv9fN2jgwFV1Oh0G4XdfKgZAape66RrXy+8t6blKDTJverZe4K2K3qfX1B/GF5OO+NnAnv4WVV63MNYFRZ/ToVXgSE2srXeA2HGdHKweezavZXyhtoa15WZgzKSq63O/5uX0wpA2YCq4ElKzH1EfYRjx+jpK0sByjEMncb9CNwgAwKlpppk32fVR6F8JpJBSCAg7N36dRti8wU/isee8nymWE976RtoONt+qomNlnyMA2aF2qQhRHyx6lpwAisoY6q3UyktYxSY9s5yYBQj7pnMKWzTW2ZPKaN1srAkchckCfx+KcM6M9XgMKa7hvoONRGCu7JX1mT4DA2gz5vuUF2Z91hGU/HsDAFwzLfc00WSw5qatGz6PDp64p6TxarqiuWWTcP72JqRwDncq2uSVdnDWBjEw+gUzmbpAMDveiZiMWBA8aX4DEZhseiRgQHON2t0o2Mxs6YbSOrqQjCP+3amQEYjI+KCLsfzdvS2WoskW3ovMB3QJSoXKLp0fdIRr5xHZXioB9ooM+0P1yFnaxKX4e/31xg5zDGKhojYoRrM5rlspozBglLe6XgzQ7G0THII9avLeaWcY2Tf3C469dChAw56GYto+2QZpJ7LlP/AOCyAVhFB9mgxUV5DCpx/zyGbVmqdkkxnZwDtlEJdBVGelSZAKAJEv2NGK2k0mnbNH9Sn05uRsUktjUHPuacrDb13LUMHV2N+cEodmeL+5eFIqXsStlOleB8EijzfWgAAIABJREFUFr1/eKHeMgkGiSIY9G7yHr2Zijw6kqxGmxYoT/LWyR1UGqg5oKbmzcJ9VHBQTRlOJAH0Sq6fFanXr9Ykx7OpXXyoSon6noVU7vexV1RRZz/mhHY+C0co4Sx7jFLWkZYwI071SI3N0qEy3yjXqMyKrEqSRgrRSLJxVE/XhxlOhJSJm7FVq1F9Z1pNy73E0NNfPNxduuyd1mjfygIgI0emvj8be6fWWxQAY7EgJiffk86Sib57C9LwPEGP5sEe4/pXXHZR/O8nv4gp1ue+4k00kIMtHjlAnD2Pmo6TFiCWA71rEzHi6QqUTlGo8blxT4lQd4RoA+mswsgosjtg5ckxc+koDO9RXTu3eQhBWOfwyTTZ6apRu88J3qFyiic54+2VG5aS1kB+zcls7Rt8sFaOqRFkHq9U9IP8mi6B+HpImXP+EigAE2WND1KP6Cv4s/EFvl87bEr3TTYEK/+O1N2eOdbU8TOyVTrPiICyTtZm4UrmMcqJpSHx3hNwiBeHLKcDa7yGdUvNFNmBcmZBgXemc0dEAKDJKB2E5ygZz+BJPdVxN9WifGrPFxWtX3eMgOyXHqgZAP/dkfqwAw7nCanskUwV+5mo/8pcTaJdV8TDzGBtz4LkZLrSG8qBGxuVHHYjCQxA53/Vd9CLph5S2j5xEZmyrcA+1nIv3nwO95EoMf5vMMVWF4yeSAolK0uFYoxC6QigKKmqhGTRVaS30R0FmGBo5hiupaGYECqz5AulihcEUgavaz1vCDwwQ5lFYdap5/LY0uNCDyFebnHwszMSMqITNTqPonHvnqOv9BYNSMAj45p+NtcfrJabksjTS48nlYiVhcN8vjedDBt6eUuKSHBg6P2WPrHagzRYW9Upl8Mo4nWkdeTZKt3cJoHTOJXRRoxYk8i5DanGpPLezkCjSkMJwzJPocc+2WCBLJzM/yQT5xc2S2XZ4u0QtSaqKk7LSMJxNaprD3dgxFAEnRccRqfbXYtmjSRTcs6KNINl2TRx+dDcOCtuH/Jhucf34vr4TihMKBTWhUPRPGSGDENsyzETSq299qyMdJcOLpQT9v3Kyy6Mxz7+ufHW15/eDGR1fJYWBXLjCW01A11jNYkZ8OzqI8bB91qk1C/LQXJatTP9UGO0Gldr8djHYYaMwQHyWrVSRmlgb1Y7XUivI0Wa6G6lwGmEkonFqFueCUbZUOwa64XLoH3MY97KyMsG2DJyvu6ZhaymWHGW0TvX0sQh6ktHx1DEVV/h+by33idGugDSoN2DmR/U8pVVMEgM321QoiaKaA8wf1WR1zhb6nCNfuZ7JIbzg3uUw4zJMn1ubG0taoFNPmw1/pABk4Pjzx7b5XVhVmc0iJhltDg9TdnBfTJab60+yFogIyO97fOhbFpPi9MRTnq2vvbpIBeADv9G0FZKSjLdQH84/gXETOlvkNkjW1OIHBITAAPJ+bhFnwovvxK7dklPKJKUYdWZ69fRd2nqjHEGTTE5/Q3n5uKL/nsVVtN9wvasjCAdziFDiNBHxYI+a0fiQF1IFgSmCBMyBI/eTcQdxSRPg8phCNFqA+Aaim8c6C5vpiIspQlSb/ZU0soyUbM0cvD6CC/XIuOQMTok5ywWRvftqABK1vymuDfXl4zqqotXF5uGKhevbkA1UgMbM8Q8hPft2r0rMGeTXpDbLEDEnvl5H4rav+OazTK5G1X3c8RhRnuRFvcxNQbumOSAUURGln6mAUCIR1nBUUkuUqLLsL7zor6r3wv5nJgYpwfnyNwzFlkUR3S2qEZ0HdrkJiUFm/rESBtnRy29PxfysU5gAzKkfsfOrTG7Zp36zLIfE97sGMaDsbdWFHROuxneLUUs44I/dmJlQ78Lt2xJEXof6SjmnkPWZ2fXxa23bCnZiAUiLxUZgMtYM/+QNfEcSRhIIw5xiDf/9Jw45U9fGq972RPjha96G9e3tnkQmQd2EaaP5dHDcUCNdiUWtJZtug/WFyleKV3O5WTkLiPpF/8NHrxYjKVFjVKy0SMBOvWK2j8qB+tAK1eR5478VAqtKTm24+ie4dQ6CvP5loH0mDVFOU4q0WHPOjF1Rjp7ut7evMnDZ7NGljbs1mkA2ep3AhBCt9WUsXs8Oa8w5Q7pTY2JG2fGwrJpfdnWNjNmknOVRjgAPEsccABxTfAgM3ZeUpSK6zkbNo40YRrIGj1aT/q79gWCyUJwplEh74PcyPgOZONqe8P4uM4zbrGlHDMDxXO+3M+u9HlnJpPh13o0/Z7GrJW2oNtYjlEav+6NshHkBoCiSLsnPY62Kg9bUKobEWTf+7YeSUCA60MHofw2OyvWHbxq7yefk86XUMP4G3rxUR7hs6RRHQDptAdBj9f4eOxJFh1dXVa4HYIMBOy1+fdGgvYMt9MkeTA5jgj5dUHARe7bC73uucPfnE7Dzbs3yKkAgkbQD8WpEHgvlNJkP+AIVpDHZ5OyPIXdO7e3epGd8J6blwHFfTf0X2uEVyoyd22vegqZOMDOn/E3FWlG1NUjdY2ippngLcIYg7B32CO0QibCyz1QqIPFVHqritq9wXg/EhCedmIi9gT09vaaURlNKu0WWfVxL0Sv5fQTG0YLYX0eqU8RGxMJlpPql5Y1JQS/n1mzLqam1g609lBmsvuWvXg56LYd9JHeFF9T25ABEh2ns6P0KvoSVeMUUYUcjR6dIvUnj9WGUXKn0Vtw8sbBW4mDy1YCHZjlEIl5l++MFtJLbihLzizEOCk5fpZp1hfd7oPerskOQSc6N/tLyZyybkNceflF8aiTnxmveeHJ8eLXvD0w6gd1VjCI8DCPKI2Hpvs6f3JgBNYy6qWaxjC9ZoP2YHE+JkAyvojMQJK/Z+9jHYK8yJl/vZcQ+4xWErfiwFgvLO7KdRYRu5+PI4mSdatZs4GUtoyjlK8NtMBFcOKUBm4lMRKSC1E4SCpdjZ+NA+VxtKd37ZTvhS6PGe4xqr52zNibnXsEw8saLyLwrKkbjOX0cXN6h4YJ4F4AQuQAhxy5hpStZcGOmh3dOugBkdNUAob8PUAgDDB8JX2a07z8b2cpbD3e2AecIcot1190nc6m4Df6WZkGt7ghgMA99DUVboD6fqzXsh3k6Dpq7XBUSaICkCQketvlGw3CkAGamO7MXSoDgT5vEIuiewCSt/Otqr4pQnI+Hw2tZLVFf3Cusw1MxAorpKnDGXLrn1PKkBlnFnCfbpfjcyETiExDLkajmvPiUGCo3VfCNS5JthrQHUbjInjv/5/oSQoqK7MZ6VgwFTH1uk+tPRk5ScWP1A5MUJL79s1SXnkgvZKoRNdVmHqqzfCZLjQSqrV38GB0ztK2sSk85Qynrcy6UE69p/fjc04mrBLSp4dVDweeq9caesvIcPQJWUcqrwlwtrRw9mMZbo2/14iyRa4lFc0IZDyJ2HGAiiJjaisRrTTirjWaZ5WMFun5AcZe0qKKLF1DUh2gtWNMidu13X+y6piBwoQUYscBUClHXo2N88D5upziPjoR09PTPCgwmJCHNdOznEBDXsvRDlVX+lHgCryqAyKDCbanvOfRSRpIOS9KOlJBDE1a6dEn+GF3BThc4amOp5G2EvKzuvaNZwBNFu6XipOpHYALdKau/tWl8cePe3a84vRHxqve/H4ayNERRIEa86MUWak95hfU8+L2GEXt8ObRXiJAC6UnBbh67l4XxvJFFjyuC5Es/0RZFndmexsV7RhTXagbSWHCy9A7unMj2fWZVQQnFKmvrQ1yGhrv1VlkijH7qJXd8pkymArRMtr7uy4ysYnln3saIt1wfyIzUa7l58QdOsdZeuFZSm5SZygsw1XX4Bk4Bo76cCmWFxb1/OkIQAYNIrFjPCiHHsogAhRkFWYnlRp05LN3PV6hVkVytsOV+4xzrUrKoA6SfCqb4fsSAEpN/p7EAhS098wZH+9VXwfsXw4mGNXwZj+barijbFlxEIIxZjBWDoIYccr/a213+HlxYRf3046w/g7Ht0ytyfFx7EjgcHVFvnppbTAJBK+N+2EsWY4NzHc44rXBtcFkeyIDqvyuyy85nyCd4eilH4qMnLJe1Xr0FtQsXA9b88aSDV5/E0KJt10a6Ptid+Po61kg7DHpsHVmfkPu8fsOc6+z4/Kg6dg4U9QOIwEO6Y34/iuC1+O/oDwZGQ3RRPkzJDAoNUoAeuSI9qi59eGlx8TopAzmNMCjRpeU8YxYDWuGt2uvmkodh3sIqcbPYb5l638Uq/2+9taeF72psv+DQtlz9zhQ/7eus9mRIzuucLJ/q5vNFsWhZY0tQF75AbzyUkuv/XR+Aa/9BILhrQFBEGx4Z8A7AcJohsNp9k+xumh858S5NzKbqpFAsro66+bNuPF74oSigEq7RRQzHipODgYtkeSnTx5QrSboMXm8nK/nSSaQa8mL102slXXASowF4qC45visFBH3dnP9Rk9aqXitM1fkOnM002zpCI2YOT91S9WSxGfG0Fqiy2LLCTNPEIzs8ccPP4zUrpS4PLX5faqJCnt0ph46qekabZVnLOdv/7j88N0fl3/7139Z/uEff7P85p/+2ahJAFUnp8s5nFugZhmtVbP6en0SI5ghyvydtCvlBxE1iObO2Q1eHfgjxUN9r/a9D3jW+Xy1RRwXO5IMS0WQ1PHw6i9q6gdECYWsjiKc7UCnOi9ydksBBwnfZV6Po5RtztJo7xgj8ip93D63vUZQldETpO40J7HS7mH3kjEpoemMN7yXtqKUE3JOQwiQc2RH6HnhmjKOZzVsgVaCxjiVe2sSqs9Tjwxd55Xqg35e2+jv+ciQ8zZYvi7Uz3OOkIdOVAkoM1alR91Tmj5QMm/+rtqbmoxhBLx7XXluIYjQ2pRtmxyxyuAUIUu+E9CTjbR1PDJiMoMCfZJOXkzP12uYX5bZajL3SY1KVg8CnT3I2ST71PeK66D+kD1FyJ/3iiJ7j2cc7nQv5CwZAQ/t5PmYKPLqv//rPzXu6oUSbUZEAk5zc4XKqgWUgfQhC7O+NZtTZUGYpvQ6oerpIeyRow5kCUXWkjSWI1Wj/XjFWPK+WH1gbSdVA1WdooXqlxLAxGviffLNrKZHjtQGNBizRZXx+nOwthFdP4hZc19TPwRbb9FpgYmsi4Fc3VdZCNaa5lUO3kxPUWFyW0QgFqHq07T74UrNnrutF5pWEDfBGsintXZPrLV5CIgTA1Z/C62bI08z54yDWsg5rglfog+VI7NnJltUzyCHxWTRBvo4Q0E9bEYgMVqf7j6Z8u7mzYjsiFIxkGq+Vpp0zdQUAEr2xAoXuDoKCcBSGUi9n5SqZdHPlBQM6SiUuqR0yCAtR1c3GGtSm8+qj6aBuZcNDMo4aJyY2FFu3lS612ju5fik1B9GNCOP4pDovlBSaueYg28VGX5t9NUYhVQUdZrxN6O+GEg9a95X+9H0KIbz15zZGfkYTp8hvQa3OxWK8iP6ODJ9vmn/DuxINKj2hTPT9aHgUu/pznYHnORyfJ9ZdZy+nnXkqTu64YnDPs7gCRmXTe63ZDmftfGZw5eT8RlN5MhO0b05lT95SHVf1Z5lQJxlsa9D+xfQSiZPFJo+6Gg5M7X/PYr0c3K5oEePPbDI+zrXLWuTYKUHLUnJpo+37x3XXDm15RQ5TVwgpFZW4DxTxooe99jE9b2f76x/H+/vlg8//nn55d/+ekSQyUxKT51QC1+T0yxHMglG4HIPx6OR2wF4Zu2kjyG10mcOR5F6cG1m2nptGVI+nTA9n8y1rL8LOcxZyjSPrvQ7onMIYREGbMP+IbyFEOhGzo3bs5F5i3LqEWh/OCPs1U06RWbPYD33rh9mIQrr50bbGcGaaEBos0rnhvrOhszGMWtx7chpN97rP9O9pV7SF1xeTb/3aaQ2H0T2K+UcD5Uevm1kmd/KdTCQsxg/p0lIEEsl/cWUS5vywR7QPJ6zg2LXvZbXxfei5PNdqWOGW7UbWr4WEJa8v4oQk9LjMMf7xijMVo9zkRRHKUZo6XeKYyGwAkqqAEbcl6Yn3D8sGMnXb38mL5rri3Ju93qyKgmsYoo/y7RZSIKNiDyMPraKILviyiHPMwj4QIagFGjmY76CgL9SheljjUJMeo3rXF1cKeJECb59917prczpWwqFOqPUPrZrZlhC5ByEYfZ09UzqWV+cMIW9Zg8WKApQTkd1PjUCEO/V1KndsZu9xXwISD0KxWm6Iadn7o+kX3Qrh3HsejR4drbTOYiB7EaE++mTgaKb+vvdmE4DujaaW4XP/ZF7mc/3ZYYljhH6pI+g4ndG21XVF4+kU8uxD11kHLAhe41uMillCE5YRVpFss4YzjjD2a9+f669zXYYKfFevkiLRHuYyQoFDMU6OOPMX6QdBVR4OgxmYOP6o+6jOWMGEE3Dl2cLMl7rx1kktizqwaQ2U1PFiWUG5P/97/8sv/q7v18uz91Ol6jY92O6vOhfL2IaSD0LGciXJAXem+miuZ90P8jkSe0nrND+Eky1TofIFSUD/luBdIawN4Ohr0rBFyBKmDsKpj7C00pRWAHX1IGKGpzzdg3za/Ps9LNCFfJnT6326DEoL3kxhUTtKaM5U9Eb5AjAd2WvlfYOoN1ArA2bF4S8RXQxkFGwXQC3Ri+HOge4G/wu3I5Y5mHKQ+C7UIowqYheqa2Da+rfbYKEH4Xnafq7rNDMAFKtH/UcZMcrIlT9mP0F/YVhEb2SK5seouo9ShSctg9qWir4W0JH47o/u0ahBaRj0EhFPIen5e7etIA7CIW/LAIQHaBOq7Yi3VPjac3eCATSYhs9l8Nxufv4cbm+fStQQYBAXCO8rOsoxNGNp6DPQ5Nodt2Lau/cysT3y32s0rV1QNinEFSzyrR95Pxs5Yk6JWjFT/c/Ccz1zS9+OQmxi6XHzhxOnlNfrDHOaOSry+REuBaF1mnVGfWwJzmE9vfUKE0ZzBznSp/2/Yo8x0jkfgJqOb+wHBMNn544Y+OeZtfEeLlFCsfStUH9qCmy4fCJFWmviE6zQltPYxxk/+7kPO1w/FVGpIYGeCG609EP6+HHlSEaZR4ikc6Nm9rnWkYAgXG/g9+51aXHV7WUepCsiTazt/l3zlfWw/10BHb2u8jVXtTMiayyl/ls2iNmGttjwHA80qLlPZyOQRw9QIsCid3a4cx+59qSwTZeLSw7MxvjVLu6BY5nJtAoPS9DVfplOj9+Pujuh0/mfL68upGTrWHHcr6odjjzlYDGe+1MpIB4yNnRLX89mJnrdsYxr7uffpSO+fn7X44MUEB7joYnt3B+J2huRZDZmB4BdY9ayC/6dtqkbeQr9UjV7CrPnuhjrG4FEPG727w67yWd2n8WcU9bQkgASAnwYAeitjyXeEo93RmvTAwXlcJLCjUKKN89BLSxdsQAJ5Lc7lE/xFsDOR+YSQtS0I9SAaDDg8SDc9rABzSesgVgwpnjneb3hYasmozvE8CE60SefbhGDsozRTEdzIKfiDjF/OEN4jsV12enEVsfDAunXz4oWS9AmQjo/f1Py6uLk+Xtm3eDxFz39NkGgVeiKa4PnNvpFXupyN5sHzhbfvzuz8vFbjfaJ/jMTx9+UOuHm7B90Cy/Ib32VPbtS6QFteduy5iT1G2kqGv7GnawXOhHJjQ66uJiubx5rciQZxjZzd6yBygNRbnXECcclk/3H5dvv/219uzh4eNIh5MJuLyYSOKsX1FpAadYf7hz5YRQ9sjUFIEYeN5MefEwAT0Z9RAeR48y1+2tBF8zin4Olp0oTu/T5N09P7swIXo8iKIDC+2fFbazC/1cdF3jKBzS9dATTgPVs0V+bqzJ3Knb1OoAWJT6e16easoOQJQWbRVQEGMRJ7w7uR00pGd1x/Nx2l970kY/DaVfsyvj1KjcUJms6NDITdepyUrEqK4GD1SZoO+d9e28995O0RveOT+K7lH8i0kMVM8usvfpEJ0tn+5+1F6CoM9rEptbfgTgGdSJOJA2tLMdBvTzfqELrA8A77qMPQF01knThWqlRUkDzGdp4gt0lxdm57KsNCKJIwGODfHT0eCxTgwzdb0ZvSaWxejav/72V6OdMWUWBRhF9pA9CNqYexhMOoHlOv1YvXO7dZ+bPI8TN+lzE462esVh3UxqGK9bOeJVd0OYg5PD3I1PhDKprAhdCv8oxM6qkw3ZIuMc0brl4EbsLo7aUmTXdVX/MccnDxF0aNYyjG2LclPR6Z/pB38Yu8rr8bm0D/Az951+lmJV+rGi2D6WJhFovt8RxXqYNIovr+lpG1iUXDCpj4zDOq1+rKRkpSxfzHubwCuuPRWtvXz3I5ljt9eI+X5NkSh4uFUa6QsmpRyXN2/erusx1CHrxbWSxss+RkG/qukKPqy0+3zUdwu8tE+mwETraazONWRga1QXf8/+fj4wY888mKrD6Y/1Xjpdz/07reqsiA9tUm8AXCAsTx25O1N8Pmml50fTjoFwZB3f/NW3y/OzkcQ4FvFW8Rc6yjkedByRKIvhNSsKrNl2tOYoSsQ5siLtEehqjFPNqNxS/nFveRYxAO4FTP01aENaYWaUpr2tKPC5RltxrRiLzsk6nSzLGYo7g4uJLLq85yxHUTv17mgjAJzsxai9CUgGKMn1KQzw2FOdH7dsOfsy65G+78m6wvMLraUxGKZPix4bjgVR6T5tU7P+3xm6ooCjAxJRcv03b9+tnpWMaHPctMSKHOc9znVm3dGXlE+q56j+AATmFrjopegKpoiYhepKP3cvYroN1gTzym4MgnwfXOmAmss6z1zaPyrvtNFR/pwZbEht0uvJa3d6NVtShEK13VAglL56OWSl3+RcG4RpGYCi09lAznKGXuRMIgNEylfXrkXa0XLvqYM6Uwsa0Wtgkv6Eai4e2DRQh1Xx3lSQBeAoJBGKLx7O0HStFjc9LAtiPD8vaPIB9ve7sufvqcsF+BADlofR+/9eXKeaza3Izc7RyvP6qpnqmHVHrc35SYM4whg0g/N+u85xlrFIHx4pve6ZRojNdejIiP+HsYfIJ6mWCJ69eO+VM35pKSmat4oOzM86laEOyEIO34TspMOyFn4Tef1S6XEuC4KvH7yO5k06x3yYkx2m07lNjzTgFTfAK+WqdCW9E4uQZK5PxnTO6DgpvFmTm9GoWDSKDsrGyTUFORYtUjIH5pxnmT0fRrj6W+142DNVTWkFDivM+aBZc1qHa2kIbslCnCwpjd2lHbXdpXod82yjbJ0apg/sUn/y83ff/KL4aHnGNY9Rz9NOSIxbB7EFrBNka+QoZ4HsiJ43kWWDwyf6fExmoc3lHGCROiNdZhE6WGf8mtyv2c+0CowsRdLScTRibJQSWztDXZka6ONn3B3k+Rm/33XUdAZfcryaGCMgjzmAXUdIFwXkY+W9NZDjveNx+eH77yq7c1tsRa5n2Oi7V1av+FWlL4isJXs1Vi/93tvJH4k4w+FrsE9hC7RdPcODnJrCrpeoBhNXDH31Sp8cz93Xm6fXSjd973h2+X49BSGujbzuTmucdTFljQzPume2G9++ryzhZU16prQp+WRwudHXoLcfPGi9DJV0NZ3DLRbjryJ8uZjAoOguKCl9/rwBGFhaaLixm9v3ImUJf3Q+F+KCnInRB6lpHgUcCUKKzU1KydbCHqkFIgrL/HhSsi09uM0JG1W4hm1vQTFdWMWuXmmtMNvwEMPb2CPJAbWmoFuKLAo73cco6xhy0sATnj3hwamnDR6+UsiTyac4S8ehWkdZUiFQhikld7I8Hq1MR6plGFdvIQ8eR2E02BNh1+id1aFtKLexR83rjbLKn1LkVb9y2tKHGcO9fhWSDgh6KS/Xv1xDmC/Tmrm/DpYJp0DjfWfWWgAN3SmaytYsIje373QtqcvPro/k1XlK8952jJJ+o2QQz5tnc339dqTveIZJu0+l03qpqt1CIhwQz0gRpzI3FWc3/KEci5OIvO8xekT1GuDqlPUgoharlNuLFP0BMEM+C2wWntp5XcsEDHvKNgxQzQRkOBrHwFp5ph6ZFBN1Y9pAzCIEBZ7pCsUohNKp/e7OCDMseRZEZYnWct/xpI0YPZgwuwYBC77Q2G66/G0jcZ311MVr5FAHM5lZx+cpjkHf+xjGLRApPLPbjNHWMfLzfl6ONTYpDk/WnO/W+aJFSqQjT8uPd6k/3ggHgFOZ8WfoveiwkTVoILp+H4BgLmo0X49mVFq5vZUzmcwAAZoaAhqtZV+ndcAERmUNnrGLQXXgsXXO+3sxdpk/e319Kwal/hmGUVtR5dsBd4FOLn5dOLJDslGN9n0fvc7pTCSb0luRSNsmcxYDOodBVKZglTEjAxP2K+sk1eEJt+ulMwSYb9TB/QNkmfeenh6Xn3/zN+PsZJ3nF8maTo7ZXFYRZBS28rGwGBRl0KCdGgbS7PqVbHvBdjEXOhGgRDj7vVs09OAo4IvhweHMi5pjpYYQphhppUVEEWcUa5jlnR71dRJNjkh3i+wqNKwMZCn6AWSphcsDUURoj3fVcFzfg9TEy9imgyBP0FpGtNd6P5vgDgNZxeEYsLS/jCc+HNSKvCrVw3dI6dWzmAqKtJcFJoN8BR1/ARKaPaz2qjMtwQfjazXieFquDbqwHeHL4RrKSdGHqeM4SLRU3GIgK6pPzTHr7qwsuVaHC2u/ykAaxFUDZXdvBHCKI0WfJIvLIO3IzDiAlXqO/AySAD2bxi/b6QBluJxijeLWGgpQgEYTIlAz/Ri/5jSPZdckGHJ62OhK83Zl4jXGW3ZWw3vQ67tTIvz+OgJiXRjIAKQclZUjUP1rgdxv6/Mpp3SFn7PEe/asJxpc8iEtTs/cTKPmnmIgWVPSfrbqyPA67WZR9Xnq6+jy73NoxbzSFRpjZ8f9UCTn6fUcznztVJyUOPvjOdYoPHQUL6334MzOQ0Xc6WVVJqMAVQH39XqoKq6PyUCk9mviAFoM1HNHlCneXgNM4ihZUXsyyxyCYYO8OmOlg2xE9+s+AAAV2ElEQVTkTn3GQoSuzZx9gjPqmzX87Cs/E8nGyclAf6+xDDO7o9yh9M2DWaeqWyDf630zFsIv18Z9T2mpMsdtHL8eUXbnCEfCGYk144oyK5I3Wx7+d1B9O/8m2zcnOiUajiwGOPr0tF9uf/Z+ZDC9twC4nGXkek7fl4F/0eZBeqcM5FQGrpE4rWYhsYIn1x+RXB/geOi6eRqWWw9jNkfeVOO860LN1dJc63pdi0LVnO/vyxr5EwWgPscNN2p9ME9sePH+fSshRcLpA5DAHaQEEpUmqvP3zTpD93R1nTqwUQ4dDISX535NF9CpeSqyKMHa9oJNASsUXwlN+gMVKS6OWDkso76230tYLouSrXucbFsHwMjZKETsjFznlBV5whrb9BI+bzDG9P6z76K2WgotXPRP+/3D8ubm7arfrQMZ1inW9KD5IYdRxRGQFYYiOAYJ3+8FzultSfFWR6qkHCX2LSg7GYAXkXjVXIr8ocuX5Jj/wghVGQOu87intuE2ney1WmfK2x+yQy0T1F4bixX5ESNSTWQPTeB8/uaInCnPOY7IGQLXsy/Oz/WcBFwup5qxQCuGmcE/Oym7+J7U1bqca22lf6jVyANXq9T58hrUo5h6UguzTLNLo32oHNq0XulnzUBy9nTmTzzYOfu9bRqXnNAOojqoGZZWCFZkoc7xZVCUW1xEy4QuYkxyzVBpyDCHJRW4N9k+jFRZI7qA1gxecgxrCDvrygxQ6tlEi3HK2Kdk08y36n1GbntNMnrIBrJMeNuP6NvuVCkrVKUXHOUECeLfrUic68bp6WctMpfzG6L/GSTNZ+F9dnlqjR2pMk/m8lbKGa7lFLJ47h11LV1biZot2UXvHbZlRQe4Hjh1KQ7RJEhQ8IIh0Jl0lipyzCXI6nCmWIcwBI9Py9Pnh+X163cD8T51Y0B9ppijSpDym+ZBWrmSFnpaAEWwQKGrqCEJEekpHNQd8nCpyXDDCaVVa9n058RA5jMxo1sBj1crS08of6jvByW4u1oeMSYwkO5c4+nKK+lhNmktCJVa1dQAownjSWQdMeQDpdZAR0GM8dkOdmh5h1Uqw6cnYIXyekvQJWCaH/i4nIO0XJaFaAfFABFvZgr6xuwHSuzb2BciFoNtXINXhHK0YcSj5d4xTDw31RZAdVYqKPUwGeyuyNMsf3Y2Us/5bPYoBinP1rWSieZ82YrgqCkHHwADwnpz83YhpRcCbSubyZEagyA+SjES9TQ2nB2eYtIVJM37bEmUkcEP9gZ5pQE6hztR9Uj5FFdlh4RPp2fuQByBHn35ED5pQoOUwcWcEp8IzPc4kZx8jrl7CMAzax+pKJTnJFyfv4fXfaU9cwSbOvBEkHMcHquVht/bE3WsemZr4HkZzckIM8mrt84w9xteUCtoO8VEHRgBrrG7vl1Mbh2FWoOMA56otpU4xC7UzAHKcU6/HEHdGihnh3Ld4xcDm2fqPbOh5KX0cN3bxcaAznP+vBw0Cs08pUL1IiNVY+2z2+lt5DwiUzSZY3yvbm8bY1fxUgvA9SSAjiIPoWznzEjpPLFaXS67iow6rWSydNTQiDLVpuVDM3RcCUhN72lj2ACwSI4yGzLZHEgrPiu7lOxcnJ6uG6OruX7OBFtIdLtNWfM4U3qRjmkjtOiNdsnFzutweso4p2QVIx+9ncgyfbwh3Q+Sl9N+KepG9yhyXaNzZ886bSzUezk3bFzhh1qgAOhyP2brPjzeif7y5s17Db3u+ox1QW8pwFwMZKGXqw/SigqlzOLhwjOYydD3k4XCM/8+lwckBKFy0O6hI3ccJTNTRKlZssETdh5juUKMIVgFsojSMHrVHjeKEPJcHhBII4XrlZaJlysvogFydNOlqDuYh88E2ZiHbW/H3oprHqmr+rDqkJYq8PeuWy8iAMwGVLpUkZPXGc/vhEgYBg728GCPnHtLrWpMJwdgcFyWpwM9YlawfOa5uAfD0ch36vcrZSPGl0KQ8vDnGJ1prAZsnLSZUhVhU5nwpdHqIS7W+T5CHKU02UVmbbM7Ltxz2n3oN6W+CoAFAuLeyxYFlgJ59iqRumXBBxQOzdRwxkFbXFvg86mHRy7SjqFWjN2V1t7rz7pG602N8Yv8JbXUswTjOYfgWrJystDKEuJ8UwOG3MIOCzdxrTaUpJDspU7FgUz6MHfnkfPWBy+zT9DSOdnhCIz7TrrMvz/HDkWmc09dUXlKjZmPpESRuf3jYIZZ1/xAXjsNmtoVxhEO2iAA+z6FyJrvHWnIsivSMxkd1CbyxCnoKeY4YpGTKNZgBqwHzkcE2Q3kVgEeVtFHsXpVFsnpyuzBw/Ll3ghkgB3kmHa3nhgzQC3sBcTgjyC0PdCdFqqH+7uKmjyRhPV7GINpCAHMsR+RA/aBOZDZa0XSbVJMzltqmtmHRDco3wyzd8ZksgxNvTjBfjk30T02DLR7UNOf7F4zm8TZW5SGhbg+rRdxUgSihCC/hoEjwwFEOjtg0E8M63Q5Z39rnncAOnYKkOviLKY0x1w/ZS9nmY3MDQ5w9LVyPIVwtY1xJtD3zKjEBxnI25+9W17fgKgPFsTONGxZ9HmKCUnXwQk7W1797ne//TLTURMRxAU5APbqZqQor60JeKKyfvg0wyvotFaLGL1C1GnK0CGYX7QBfnEdp3Im9+igiRNvZcHtW39VL/p73RcW1LrWHDnk75HyRLkUz+r89gmg6UolAtrTEOaUnPDu1OgkXPvDcqyoDI+UB2tv58DQSCumvFf8rQIiobDrgNDEG6WfvYUTFqPP/XIwhncub5oH6z2cvUGO5iRsdZP9sPX0jRGT616rNPD3qDKRBcamjwfrHiqsMVkHzfGX10Z4ylCmx/RgVB5OWQxkV4SsLeAuK09PKoC5RjJYDlpSSoqoTy41PYTexcfHj1JimRbTvV9HdTNC9Z5UpPUV1N1cl6HlfZ1R9onO5XdkeOygWzQfK4+AcWxyQlWb9TpsqA7L1YWBMIGYl64Y6FdkWzU3Mdksy8kF8w1RQJZbO6+vle3Z46CpHEDt38N/Z4o4oJg5riglJEAzMXY56wKU3IDmdBor55Q9jfOhdVVaNfsT4+jGd1Ub3btZZ5/1sc6kywDCiKe1TXjQ+iu1bVS02wN8T57r6kEGNpZTjzhVLzI/7flk4QKV6N5qf1r9qrvL5V5k4UVWfXaxPN79pL2mlYdIdT54K9HsAzV25tcO0BUpbyJHcQYbvAWwjO9xW9dMFWpKD+svX7M7id1Q5bs7mtetJ27p8pxOp4H1/Co9Hj02W216KtIOa5C24SaNPKWtTPr09HwhYqQEMJ7rZv6jSh+KKl2D54UOy99H9KmWNc/7DKxC6zzFsLmP0+1VOBlEkpMO0c/MZ1Bjx65NDZiI/MX5GQ+5ZraenC5XuzeSl3ONbSSJTPaGaNwcsEG5y9D+7ve//ULkkTqQc759Xl/E249IEdjRApCDuo0e/cmi6qkoymANpyMUOq+Y/KN4QNztxUm5u955fqAIZP0aEWF5Csm9j565ypWnJpU0Q/qOHI1mOkGARE3uO4PQVwbqDuGr1Jj/7Q3tEjkiDd7eH9XcqjQrxe6hGO3pj3urfs1EuE5luUfJz8TT4XPPvYZiyH+lZyvNGKFU+of0DSmE1uqyAhiUsTBycaLkLGyTUzL3z3oEuqoa1zaygiUHp0BUc8fDcvP2zXJ+YlLiHbWc6i8Ml+wkNJhykTKSgGMFLRet3UoJ1kT5AlbwOVLYO033gLzCk0Ci1BPZ9izGgM7XwYjB7UCC6Q2v0cDOtszmdSlyC2oEdjoxslA4ZZfLl0rvdQPJdzAyCgQhqMLRoE+G4N6GMQpGzoP41c+KSN/1bStDE1GP0UdjDJXPEc5D2nQG+5LwAAW+K1RpnnUicdaKo0OaO9/P/XyNIGGeKBNWqN5bGAZ2Bmcnyl90gvoFkKbOvJweZx+yiB9aW4YdJ2qrdb/FrNKNuveh6otj4G53iGpEnPq5Lz1jclmW+8eP2n+loUGzpqYIiQQk1lWHJBWpUlR9TwBcQUtyz5e7m+WqSkKsxcQSzoKtsjQqGpOJ25SO2j3ke8Y9ZVTUyl2T4Hkn0+LVemEDWLn7+EEOBnII6VXPRLgkAZDSF04GbPTj0r51vuatztoiL3IUv3QmGyYWuXGf+yawUNQtx3Cm79UzfGqMhFkt4twTgbue63M8I11Pjqn0q9ibXIYjlW07Y7EDxwB13Ifvv1suz2j1eKvpLqB+Kf8savtwHdPr5Lf8fF/9/g//DjFVl+nxd6Mq2ZCZBugo0b8klAVlWdcoqxWj15A6CjQbLAZ2hc/m6LN37w3KJidN1w2jBKMMcC8qU4fLocJQagDn6NGbwI8UtMfBldJwD802fbhNu3nD3EeU+xhgHpRi7Z/ScftHeVRpIncEboUR4x3lPNtOcuCJPA32YA1jCoPAUDPSj8FSCqSUX4rmPeJPWmUgjKNURu2U1LNvKijDulVFRHllP+I5Qq3GM0NYIShGkVPHRlrhX3EU8eT1t+/0c2qKInWm2i8Z/dGbN2r+6ofstHNRRHkWYx/Ko7XT4PVH6TAWa9xPtdfogKjOY+BRf0V5sN544OJutKq3Aai90/OUInQEqbQmU+mrLzIpNo1MKjDQqMeJpcqppciMZoAWgELOn290EPWTTYgsEVESXTiFZHJ0zrPXr1/0XMxxvhzh5llkbVyPWZQ4bCH+4D1o/zQC62tjlUbkWHVKTUowjmHIjFZvZK4NJMnQDO7FqSvgYptmP9ZW00i622LjbfLpesCmZyMqKQTTSF1SByZKIPV/PC4fPnw3yjrPj259UXZN4S8OyiSMiLGM8VOWq6IlZJ8sSgB5bg8hneqZoFPOFqVm4ejpBAs2IEbpTh045bXLoYgda+CzIy33Pm+jPJegnpcfv/9Ov65yR4FuzUJ1ZeONrJfcWgYty54PaVanrsOjN6femww2+RmpzVzLn5stcIlsrZ8MhlOu4ZW/x+nkmhlatI6JbO0UftZ6lYWorGJ0OHbOkbVTvT/88Kfl+vJiefv2fRldbAb1aU8CeqVMzCZA+MMf/kPjrrRpxaSQviinzViv05VRKFaYE3zQNycPb3g7DXqsFEnBhpWJLHRewBXxVr0WH2J50uIbLQ/YK5XXNXL3ZUA7h2UMazxerkfRHaGbzbEzXdbvLWmv/t5WAHqEsb1nr6tNpy/DzT4DzuH6yZ/7ur63rL8bz6543ARdAlxFUUVNRSeWPOoAMFQtzOAeCzv7kKkoqSdlr9lnoOqJsBJ5p2F93mfj4Gwpd9Hcsb6ja5CkkxQBn1B/eZYRZ7Bs5EeGpKVpovhiT9LrFhKFrYFMGTXp3cDo89w4OK47srfu5XR9uHhPxb5RbFGNAUbPBKVdE1SS2sv9d6WQ5yaprEgpjsvpzml1HVjS1xo5xFlyX15aS0aEqwNtpyZ9rFc7FO1lnSI715HaznCDwpvZX5wtlyJ4BtQtqSHuxfhC2suKGuXBnlfZXM8uvXQe3TXRy8jdp7vvdU1aa8giPd4/ihN3nqdy2cs2vfoKolJ7WEaMv7rFZ8L6nR20gRa5gj5vco3I43CiAPag/Aq9KdBKrTvfY10C+UcBuOqsETkuBZSiIk+6DsCVU6UnAlFhIDUK6sykCayL0kcUcYwk0yn8PbAOPS+765vhFEdvBOewMpA1HktZEnqn4xC20X799/k7zmZYd1WiWE1dmQxXATdFZhEOHJq9ojkyFJ4ZKuDYiGxdu+MZRya3ek5kHJpPOnVnr5UGkepnZCdMDtGIKl0OihGDHpHaN8BQlY9y7jCMuNPs+yvrE76H4Ek83CPL6eHKrn3q5DsKxmFD3nMoGH5AiWd3oZ7sCwZGqxPDQCB0CICprEu66PC8vMJA9tqBqKUy/TvN90Uklc2OQl/n/AuBhoffa5ZC1DVAQqUSJIT7HjE8L/tHgwSCZkJ5ecMF4h15ZgqpKJAoctbVvVL+nf6/rBlBCLTZBzq+ymwXGQ+tpSn6ez39NiKPZrB4T3D08tLz3UmPsWb1y+Fh1uDQTlYcYIGG6pYAruuM06OTpw21EtyF6r2rJtoCo7iJv+axOS5ZkchzXUfrhlMn6k50ntqdwFLV8tLRxmOOX3n4ff9f70yfp9ovQ48hGpDxdCtMDG6PINdReqJhO0n53hjIebjW9bJ5DTtPFvzpEKUkkPRz9LKQ2TsrirT79IPSHaUtanf1jIu1I/ySGMjIjBwHULM8J5Etu968elUqkdQeL/rC2EOU9P4O4NypzoGVMajZ2XLV593x8/3eP/NZshdtmTCy0jJjZKwdkpzFPlLI60umBlwAvLcit74wdJ7fSxtDjzjkROjcz8g8itcybXpAXpozWNFSzpV5n4serdReDOSo+/IFirQmuCkGhZSakLF1z6+WMxlTR942ApDz4Xg/7B+X+/s7GUHVcIUEdg1TEeRZtYItiwAt2ZORcj24dzyZISgtcYQcdTuQCALfkfsEznlyx9cNZKI3P29nslZzDbV3swQ1Zmy2ebzscSjboGkkYmMNzgQ45dszYnxXL7+wwX5Ok97uazNJpT8+HzyLdDMlRj8T2QgR6OVy/NIHFLgv1HMuZy5AcnBobXDhbT48qmRE36/lib0nuvUak8XjPohcLQ/Pou/bXb1ezi6oQaKfzAObwdauYxpwxXVquNDaQOaB8GcMkz28jWWtdEc86yjXbtxivNah9UyTdmPbC//xIGlMJcrygVmWL2V4Q8Itw9LYapIujPK7vrkduqcnx2Z0NNNIOTA5nFuByYW6VyUFWsCHTihgw+00VgczcQ1+tgUy5LsCLEp0IqegeZJbT873awExInEqW6dMx/hh1RQcMUB5ZiTy3HMmfNipub//6ChPUYuFFeENiCuGSrVc7rMOE9dKigkg0TlmsCRV/WMqPLmfthFfeLq7shGzLjz2GjRvNfK6xm0vUcY14JdGhD9kV5GyARWsHfnF0EQxRWYVaBQptCK2g9PCWXeeR9KgncYuSnjrPAkoglNZszVBIgtQBeKx+iCJTDhbYbaR51p1qThIDx8/qv2H6JH9oYb908cfdU9Kg5G+vqBeWUw5aTVJTaoigNDvZb1MfVEkC9G4FEGit+oBbWUMrMIqnS85O1/+/Kc/Sj6SAcEI/Pz9L7S2AfZodcGXkYaVWMBeli3TggnKX6QgUxdp9XouUeZmBmoMWQUsGu0aGL9KQwz9U3VN6aoCUWGccGgfql1nIj8NqHLUGiCUW9Do6cVh4SwIBd2o+7gn9E6mf/Bz6sfpW8z56YGFhzZTRzN5QBR60rVd7l5E0W3YufXaZDYbadCip2NtAIV4Xd/Y8eJ3cs6jb2SMScGLvMKBiJ+FJ81kDV+LIiEkn6ULR35Jk8LyJPtwDvBz3KraM+hPfD46OMo6ZIPOqIn65SRMp/C0S8UzsZ1A337Sc7m8clYIgnKGzCRr+PrNm+Xp+KQe8d31VcAj+mwyjvMhuGzw/5awI/5QSVFn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s://pp.userapi.com/c846324/v846324833/125208/_Ghc1ds3_i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481465"/>
            <a:ext cx="5436096" cy="83394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4" descr="https://pp.userapi.com/c846216/v846216833/12b22f/X4P_TQFPCy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52755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0962" name="AutoShape 2" descr="data:image/png;base64,iVBORw0KGgoAAAANSUhEUgAAArwAAAH9CAYAAAD4Vq8XAAAgAElEQVR4XpS9CbhdVZUtPE5/bpcbbhJCQkIaIiKggiIgghQCFgWIxVN+LLXEh/rEXhGhbCnU0hIbQJTGDtESq7TsEC1QEFFABJFW6ZuE0IRc0t3c5vTvG2POufc6B6q+958qTHLvOfvsvdZcc4055phzFdatX98rlcooFovodtH36voPer0u2u0O+Ge3U0Sn3db72r02Wt0eikWgVCihWC7r5/xcpVJBr9tDt9fF8NAIWrOzKBYK4Hd1Ovb5UqWIUqmof3e7vey7+T2Fbkn/7vV6uh6/hJ/nq8AvBNCxf9p3FoFOp6O/6318S7eIQrGMXreLdqetZ9Tn/H3tdhvtVkv3qJ/7cw0N1VCrVFEq2T0UC/Y5fr6Eoi4d9xDfz+/gz8qFAtpoaaz4rPHiMxb8OvZc3b5/x/V5490O0CsUUCjzmYsaX3Ra+cPC7rdQrWVjF9cro8CLo+BjVS6XbfwAVIple8ayPU/cj+a129a4cEz4hR100fLvHK6PoFgsoMRBTl6VSlXX5rOZ/XT1Z6VcQaPZQKVStvntzukZ2hp3n9eWzRXHuFgqo9FuoNsumt1wPrpAocRnt+vavNFOAH4vf855HpyHDt9Qpl2V0Wo1++6LYxlzzWvOzc3q9xyHcg+oVmuylW6vh1KpgF6nh1KhgEZ7RtcaHRmjFaDT6qLA+9b8lP0ebBzMXmiv9rxlt6EYNtp5qVxCBTU0Gw3ZLaes22tprnWNLtBot4BuAa1Wy++xhFqtjuHhoWwG+Py81y6aum/NMW2uZ2uQY1DqmV13UNazl0u83y74KRvXIlA0G+F3Vyo1dNodbNs2jblGQ3bA3/GzxYq9j3/W63YfU1u32Bqvj9j8tNp6ngrvtT6EodqQfb7TRrlga8TmspOt51anY+PAJWt3lM03/Q5tL9YsbUT30vax6nTR7rbQ6bX9c3RGFXRpw13IhhuNBnpoazyqlQo6rZb+LZ9BG+zaOuUct+ZaaLXaaLQa5nP43W36pi4KKGrcZman0ei2NTd85mq1nq8KPn8RaMpWOaZm57L1SgXr1j2Ca6+9Ejfd9Ht72pbdV6fbdJtJBoFLvsIb8/84OOEm+XOaeh1YuHBctjs8PILR0TFMTCzE4h2XYHhoCDX/+fj4fIyNjWN83nzM32FCtlyrVDQ/Q5W6+4uenq9SKaFar6NSq2htxrbAsQhfyOfhXNp66aJSqAK9IhqdNpqtBqpV3qB+ZOuLe0PbrkT7R7uHTruJVreDNm0KXdTdtludhh6O985rcx/RTXS4TtxuW22UUUSpNoJWu621KPuh3VerKFcq7m+gNci54h7QbPH7Od9cq13UylU9Lwe2UCzYd+nZSqAbanfs++UW3adyzQ3VhzA7N6tr0x/R33Kvov8Mn6X1VCui0Wih1wGqpYrWZ7Hc1f3E/tLptOTX9LlOAZ1uQ88eY4xS2dZrzz7XajX0Wa7latH8aavVQavTlD3TkLQnc+7cJ/Ne5A98LOLfmiPf//R9hSJazS46rY7mRP/PMS26b489l1NCf1W038d1OJcoFVHRPdh/HButA/rucsn20IL5Wflr7qsljndXY0o/x3/zM1yTfHGMUfLruB2lNmhzar6O88xH4s9KhSJm5qaBku1r4d9b8o8l2SWfOcZAa7bbQom+HZVs/LK9u+jz2873pphv3mvsTRxf2ULiz/i8Ma+cS85HYBP5Zd5/2HepjHK5hEK3hx4dGdeZj3P4yiKIUYh1euh0mtprNQ+0lSLf39P1C7Jh+t6qe6ICelpM/BnXB/eGgmwwxi1d57zXTrcNfUp2xPkY0nzSrkvc81FEq819npjL8ZKwSwntTs/n2+4j5o222gV9OX1OVdcOn0I7l6nRj3Mdlc2f0CaIC8q6bu5b7VpmnMKdwn/0K8RsQLfTxVClhkIAXnMWNh4BDFNDjt9pUDgBXGQ0yG5TD8QXF38YXr9jLGhA7EmFx/zvHTmZePW6Hd2YBq1bkgPRR+hMBkCmDCXFXwLOncxADQzQSeWgU8+oWbJF2usR4OWL1W8PtWoVJXd+vD8DCQb0uVjLyaTaALsj18ItoEOY4I4mxjB7SDkYcyyaE5vT5EUPUtCGXSz55k6r7DSyedFTcAEoUDEn0OVzFA3UEqRx7DhuKWAsF8s2ycnmkN9fT4uei7RJQ3JHxkVMB0SAU3GwGtfUgo0FKvBaRqdFhxBg1TeWgoFpM/SSbZodc3i9dpfQw5+t1AdQwxEFeKPh07HTUYVjIUDWQmi3HfzxRmzO6Phi7lKb5nUIdgmmAmATo3IzikAlAC+ts0dw02lpYyygjLIAVUyZBSWaEwIx/r3oDgoMBulI8mCOn+KG32v43HOOYWPG8WOgwGdpcGfumiPmOBCIjo6OoksgzMAqAdJdISILCOh8zLLsVfINq1e04ET4Vr82m+X/2p4TgZGBvLntLWyd2qK5sQ8xCLNrEggVSmU05xpoteZ0Ea57OqlKoaQvqNVqGBka0Yai7/VNM10vnH+tU92HjVGnQ5DITc6caLvbVuDBPwm+0eP17MZ7nPN2F61eAy0CNTo3ziGdYZfO2dY712dHAIe30ZNX1+ZQsjFDtyzL5mbDYIbX3j4zjVaPv7NNWYGSB0zTc9MC0RHQag0qgOvKhvgVjbZt1Ao26Ne6XZQrBDFdzExvx2233YQ//fkGPPzAfWg15rSJcNxa/H5OJ4ejCozuMILh6hDG549j8Y6LsWTxUqxYsRq7r9kDoyOjmJiYwKLFO2G4OoLa0JDWKcFYvVpCq91DpVzwVZtjZdm0JkLumMtFPqnV6Chw4L0IXzLyFm9gfsTGzwAg/UIEj/x5EWVUChX5ZK4tjq/8BPdjBz7aeLSp2s7KNccxp58j+ZGtY3RQKtsa5ou+V/9HvxhrqdPVc/VQ0dpkAGq2ZZsdg4sA4/xMBKO+dfl1gbKv3YSL8GC6pHm0YAdot5vaS2yNl1Gr1GSTWmu+dsN/xs+4rmU/9HUdut0iChzxgpFH2gPoZ+F2x7koVhWM2Yt2WuVmoflgOBLrNnbNYraX8R65Rgh3+F35vsrn131rYntoeVBNUKcxMsxpPlnGUZYfo7fTXfR6WbAqEOwvrgveaQqY9VtzmgY2HHTz1kXe8GcCY9x/HcT5XsdL02fbkHIT0e1mwITBF+2TdqPAhONeLOV+jWREu4O2EyayWb8XOsLwBQJKvoeYz7HgVHYsW+Vat3GIVwaKC3xiI6X4GtwD4xoZQO5w/fu1BzCM1ocHFQL0jiUEMH0YZZ+xfQQIc2Br0aTZCQO4lPzpFOkb7YO0EcMMzq7oOc2W4pI9kYNcc3YfugdhowCF/CpiLAZq3K8rttf1jATkf7yHwH3ZXsjP9OhjbI8PYkUka5kguY2C2wZ9SuBH+XYDSuiQgNIa6IEriNcJsJvtrPo9v6uDNjFIhViH9lFAUfYP1EolAt7Hewa+fPCzKc5ZSGPc0ljFHB8XDhcYjdSYKGNwjX2zqE0D1+lYtJ6AQNtAeiSXDKxpZoiiOTDEDBV7YGcB47YCXGpSHBDqo1wM3J4VTfhip0H4racTkTyiTa4WnwFEsgY2yRHp545X92JIMItkzGG4QZe5AHKwkU5wOsYGSMxBa9PnYswWHAekYKA0Y5aN4Q3WNlhvPn82Lu48AvDGz2OjioWYAvAMhBaMSWw2jTno0DrKZmAEsJzTeq2GWsnAZQqi49/xfTHHireCnVY072MUz9QxZ0KAxxfZpjY3Xu5IzgoFcxxsrRyNj1OwALyXYObFGIgatsXLV2yaKbOrDbvdFOBlFC2bdR9nUTpBrTGlsW2EU+T3yZbNVTmbQntPrKpokbPZhoFevrhIjbGnJ7cgyjbldrbhN2cbWVBG8MM54pyQvdPmFywyF7TbLsg6eBCRzocCBV9aZHhl13xQfwVoV/Sv3/N+DJCT3N++fbs2A7IhzDa0mOXhJkyGjnNHBpibR6GAigPbHiNwFHS/88bGk0HhbtbMWFIFnb7GuF41Nh6Ja6wjSUNvSRAswMul58CL98pgiX6o20CrSMYv2Hb7XWZzZB+Yd2mTBWujxsxDxowxsDCWwtgWA/jNxhzazkA1Ok00Wy3bgAHMzU5rvZBVzdaXgwgxXgThnsGgnXET5qvVmzMnx3tudTD59JO4+YZrcdvtN2Hr1s3oEugWgYWLF2Dl6jV4wQtehAP2Owgrl63Akp0WY9GiHRVIcHMcCRLAR5jeyiA3SWMD2GELg5mNHgMjsWzGxhgADWBBGzHfJwt3kM9rx3Xk+zkeqcn3uB2WUWDgo0yBsVecLmaPdGciRhiMKz0oti+ABNe+eV4G2wSVZJEqljES0+b35H6E85uRjbos594YWoLuNNC0v9scdLqe5QkXK5u34CReAtjcmGAAm8/BYIrXj4yLrT37BO8xZ2tzskPfp+DN3pvOiQIg+Xi9SwBKXIQzWcq0ZQCsquFrk6X0mdFu7Lt9XDvLhiakFT9H5td8sfnPAJphu1kAxDXjQTo35lKhkkdGCQiPccp3yXzsRMT4XIXfi++NbJpWsPYr+hMOgaIih+oelHrWuG9iFKsaU5zPVc7qxfxbFiC/SwUVhbaZuGMKrXJm6QiefKz5CQbo3OaM2LNrpJlQm0snCzSHFtDHvicG0ommeO54vwU8OUGWrb1nyRgHd1nzoE++rO24gz/z/cUH0Fd+nkGzIbb7TIFwjp9s9sjs6pnkl8K8cqxHf8+MYH49ZkI4XQZ4s4y3g2qSQ/Gdylj6tSsihIx5NwjgbLRnxlMfZfuRmR7vvdltZ/uYgWDHCRUGOxbMKUQqlCx4zBhVGAHD4MvgZg54U8OKiM0m2iKMjJTNbtS4H6V40RVwycGOOUc6LEVsibNMgSfhSWBTvSfS4voye5j0labUZNQe0dPQxYYmwFUTFIBXoJkLyiNIl0roWwjKg/omgNSiUtwqB5cy1YxImNZnelaLI4wx83zOHKUOJ1kg8Yy26Vk6Wj9zwGsOiIGHRTGWTiRLwNXnQN6BuYCGT3jfGHl0RuAeADkFvfk9GCMQG1c4QYu8PD3EcXADpU0xHZx+PjNbpa2Cue+XalgUa9exv9tCLHFunAFjVEfWpNGxlAjHoN1uKYCtOMimQ2TkxmiZm2n2czFztCOmTclqdXKmNdavBwO6stKGXczNzmopVmo11KuWnhfAb9oGZZuYB0yUAhSKkvAw6iXYFlFTtLSiLThjd+XEPF2qa7qEIQW/+lnRmeku11HOBDebc3mqpm3PpICjPmRgNCY7Yh0FdMYQK2jNPb2xip5NCHiSZhOy1JikFHlQa6RXSY5jbmZWoFJLyakgXqPB9D9BTxKoSRbTMtZ8bGwe6jWmvRi+e0oNXTDLINY2Ng2XLIWMRZuHQ2EFgwy4HCRKZtPlPHTRY+aGGzTlH0WCYQJm2plzUMJtxgLStmYE3A3wDtdqWSDco73I4goCZJQzhNtpcW66XTQpi3B5jwDvjDG8BJ+yFa0RSl3aSvFqXZGhp78hEyp74s9NApEGQTPT2/Dwww/hL3fcgr/efafs6IMf/CiOOvo4rFy2XKC6RtI8uBZJWCy93um1lLIVm+JMFW++oDWTp2kDVPK9kSLkmOYhm0+j/KDdq+aBgF8smzFOKeANxjQ3R2fDlFEzSRvtQylLXi+RrWmsJRtSvszGJK4vrp5seMnkOdz0eg7K/csyUsvTt5o9Stc8YAqiwCF7zlIJTvO5bTSNbbS/i9MRexsgwb47pGoRaGagQB/rooyq7DHdCyLQ0ppP0JmZfB4AWwbPpQO0VNqu3pN/Sv6w6z5GgNfvnVPpqMAAr23SFg/kiJBhCG2+rExS/or5i0wjg0rj6OIrUtAjS3aMklwl/pqw/+Hz0oCDPsx+7oBN4xrrThNv80w/pH3d9joRQx7giClu0W84wFGAZEFI/EwMtvvceFJdjfu1R/4B/hjEB8kVDGKWiahQItJSjimVIWr2dH9mO4MvZovDv/Yzxsl7U4IsccY2NvlqMp9R1PrWjMtA/XtLuZxI45Z/qcuw/ELm2HxPyOctBb2hFuI6FH5y8sMCPgaIZI5zdtbWg2UENf4W5hpe8mwo9wGTGMkj608imSxAfRYgnuJCZdJtQzOpjmfvQsInIEzA4RkKkiXifpVddEkHg2tlFUvyzyI0KJMgwxvGlk2o35DR9dzb7eEz5lRLquUomMyqDUwW+biR0gkoFVzKga9dx5x0D2Qtn2k4tvnlEXvQ46n8Qek2x8N0HIwSc/1VlvCJ9WILwSc/pBJ67pItrGA8TDP23wNeRvrBSCtiDYZED5brdPOUVf/z2RgVFT1K81ti+pWbo0dR7pCDLec4RwAi4xeAcRmDM7wRSWeLnKyiS0NsbvOUZIDfYGkY/fOryRqFPMC9RhYpZRospdyoubVnKnFRFIwxyByWBwORokkBmIYoCWpigZXKlm4nwODneD1qKEtVY3j4u1ptyBlFe485NtOdWlTtzGkSbKSSCH03wYAYJkvJ0r7FmJUraHnkKL1TsOWuWe212qjW6hbYNahNtvsqlezP/pexU1xlEX1yjgdZj3Su+AEBqbnZTBfK31cLdX0X108EIRng9QtoLSEH6WnQyb9LSsRUOZ3QwL2mkmy6JIK9UsFSTVwCtKtWyxYZ1zf1mRGkibkkoKT+jTpaOh1t8JB2l1pSpUQFeBkoWMotpCaptjW01vwe3iflCPES4HW6g9dvMPXODadUN0pT8lZ+pm0692DWaZ+MCX3/nusW0SrSrlqm/fQ0sXFMRifQJZte1HK8vC8G7Mx4tBKde6Mxp2yIpCauTaX5WEo50oEWeMk+fU/vSnJFe+3XvDPTMFSuYPv2bZKIHPryw7Bi1QqNI31TVVpxA+UiLHJax9hBphIT3Ta/UPp7lw+lDJsBWQNoz1ibYgRsY5J2m8NCoE6WUxtrDi4I7m16nfYQw2oSK66R+E5iHWPcEqCX6WSpk9fKzGo7tK+QOapUfNex6YlNncyu5BDOWNJespeC6GeuR42Pg30R7+6/FBAKNBmgtu+w4FUmEdp1BrKuJY4x0F7U6Une1FZW8pn7mPxbAl41Bnpc35+K/Ldpw7kD2bZL7blluWItc20q81Awu1GmnjGDmGFn6Bzw8tZTZi8DnlKRpZDX5TyeOico4H+5TNBYbnsGjr89S2TuIkAVIVJ2jTH/4V8R6edsHfdF2sbSZv5H2MazYGmmjAGvX4/PIQ29Z0v6pZAJMebgOvYHjRK1oUrD2xxp3wj/mdSIaPQ1uNQBd1Ap5fUS6XOQMBHzKe0v93yTwjEjZxnePNCRjDB5af2l2ReXNRBTVESW2BBmbLhFn2Y3nnHsFcyXPpvNBSXSr8HNszGx52pNOYtqazi/T2bRqJHli75JGcTIDgQj62NZbDOrw5nhN1s2xIIjgl1H3PxtuylJTx6551KlQMJpoCgfFKQI/V+i25aqgHUDmZyR3sqzBAmYVp0Ib6FDqVkJ3U4DhUcfe1LWIoAGpqFkEuZkCHgFYMwpBMK2X7Y9oiwakEwmNVLMupLrGk1D5IyZoq5cMkDgm23U6SpIrpnKI8JgIqrmICotEkYsxioXNMfP+zRncoDpp+xdlmJxjVAUVcVi5fd49k9DwA3cH9ycZTsDg+lmEpGjjL3jRu0pPCvgMDaFG7lRqrY4w+hz8Gwptlq5gi5ZpIQtSBekIuW5fNMRk+IGS7DY7LW1KWnMY3FRJM/xULGPb2IxR0qfctPP2TZ+H8HioOBf9+zxr5aRMwvpIte9Mk3tOp0oWLBis6o2fdMwR6CVbya2eRooFYOUpJNiDEJbyQWRFZJJF24RcthaAGfdTrIxCcQRoMmkjGWoVGuZ7IPXFRPuRWP5+AbzbzakBRdO1q9P8JsGSSz6pPPme2dmpnW/VqhVQq1SlzlQTiKQTVAhvVO+MHR96rUGNrNsLNw+BRIHmJiIkG1t5yxvBi5i83JQQ0dIUNwiK+XaKt6KCkvaZG9tnqr1Kmo1zwZ4cDu4ZrN5lIzAxonvaXaaaEhjR80m5Y5dBW+8Ps2Rgo9Wib+uZ9BGhSrtFsq8j5KxCgpaiz1UOiUUKDEgW2DScfQalF0wM5UXcLakgbdUoey2YIVO3XbTmQ86WTLYbTS6HSt4VKDItC+176aBn2WhZIGspW16nFfTAHOMCFDaApHmMHO7npiYjxXLVmDx4h2lNeNlKQupMyiTNMxmlLfIjAZBvszAmS7BU0p0WEfhNm6sfO7PzR+H5jwPPi3Iz4scNda8HueE49amtjcyGHkKOZ1DgVZPxxvgtftlNsbWuevbtdgsGLB17/7Ci1MITHK/bgxX+hLYCMmLtHym008DvZBAWQ2HjxsDJQYB9J1pNsQzTVFAFH5ce4ECONom7dAvlID/DFT0FZP492XQ2VhJE8faK4C1Mpy+r4oD0xy7ztERIUGn/EMGPCLTwmJu05/rUwyaxWo9SyqbBbhR/O33ED5U/3QGrA8MuWTKeYCkyNWzpa6TFenhz2rg3iUNkmfkkhU9dxSHiXmzzPB/SwSYseZysG4H5YGi6T6bSoBun724fp6FgmnaPMsCJLpSG8eQHdB/WEFbvPoAc1IEb3Pm75KkyYqlw6c92+f1eIkkgn6iomL7nInP9iffpxl0+WT1+fJ+4JtTIinoNYdj7Hg6z8yu2r9DK8zAy/YfzZekCAaY43OmqTfSSd4mI5RDVJVqec2myfASsxhRZBmL8Dkxj2khpfZBJ1EY/JIs4MvII5MtBGnRK7LGQxFgVmdCCZ5kT/wZa0v0nW0Untgw2cs0LEod5YtS7GN8KRE/g9oAkmIzqXM0ww2tFz8dDs5u0ApxQtMrNs69UKaHkhDcXiRuRZdHqi7RAvP3weJm73eoHZo8DS8rTZk+JDVOTY5XfGYRsxvxMwCwsxhpsYS+U5NF7aLr0jw1own3VL0WdJGpuFzTkxp6ZvzefYKpz3iJNSbDGfGdh7WpIQeDyfGrs/iFkx6px5QRiwIT1xDyuqEvo9PTWBSBWaX0TbNk7/GqUB8bRfAt0yNpTlWOSW1nA+2GLQB232DqMZsLH5eULWeQw5R4zuy50avAwCQVBA3aBCg74YIk+KDDTaLvGAuTDRjT1GjOPaO7B21ZOqxSCbVqPV/gvS6qpTKGqkPaJK2whiCfuh+p6sX+8XsYDXaaBqbViULsigE73i+BSMqG8zOddstF/0zwsAPEdMYgG0vi/IjYNR+zYlHfqQXsOvj4TgJLdUzgPYnVL5kmtmNMlGTAWZFcvn5Sm9G8qgYqD6DSACGVNATrp6IpL0ILJx4MLHXWjUZPTC/nNSqotY47XVQ9xS/W09NgWtNhF16VrJ95wJKmxhUksGDPOUzZVast0KusCOULXIsELCV2KPFKY3dq3ZZJYlg93iJTSElMpyDWmu5yjtmm2hBajTZaMw1LuFVM90udGFmOTAeqSm8b65gb+aRyQdpm6XDnTH+u+SfL3SaYtfR6s9FEu2tAUeunM0cdiMZNzIeDG3bqoPxjfHwMu65YjQUT81Fj95oiMMwOC7UhOexydD0osSCuIUKGmmXTrNn8V8nOq6DGK9IFKCyYjo2Cn3q2QpuYEzE1lNs6y80bYUqcBcqx9gTiE92j+b7QgHvXBn2OwYJ9d+YjpKezIE9jp1Sq/TbYNYGOPtY1B3HaalQwbTZIO1JWaIA5iy4I4XdDo61cmuoVDZDI3gXMTYKhfcrJLgVpRU/KsiqfunUWjbpNR6eGodJIdr8h4SNbx2s1pFtkgGVdCCLLwc1XYNr9qxLD6ijksjv6QmUBbexywGvR0iDDq3tywGtjmRBAlXJOcCQ63piTIAhEQgTZlXQuGMyUmf243C1l1KNLAANAgiaX5qUaWHGBXQ9S1FmpX+KTZgIk/XKyRmDIv4vjap0YzI60t2QWFuRdyNKtBkJ0kvvLqEFQlxX/HDNEZGN1r56l1FpOOjSl+1z4rciC01T0PZIc5lnP1P/x78pEqaiwP0hjtyh2eCqUq8qmmU16VwUPEIqRzfDuTQFeY+0YZsoLOwe7qgRwTZ8jz2Lwu/JiPDHqsgF2UfEuQB6o/3eAl8WY9vICYYFaC7pr5Wfql/nOWLeUCabBKzO8/ETUsKjAPZPBWQcXFa6ReBGLbxmoyN6EAoAaXhZ6i3gj0//UU1O9tEoxd0wD+tkAPgngNTrEgAp3YLWSSFIX4RQtRdoVCK0xJ1cqynGEA6XTj+q8+P4AyPxMpcpKXHMO0pVFWzOjds1ZcvtyJ8gUMD8XhUjBVqQg2hFDBoi4aAh0uKhUne0pM12Tf9eEGUrlc6WRStxzTTridlbpH1G0GFdllnkNr260ANYDjLwdh5Ypi57c4eQLzgsoknZmg1KGyCDwe6KNHO9NsrQAHZUKZhqzMqQAbQGyMq2VFy9kPqTHYCe6WjAla8CQC7xeYouw/m4QLJzLFjrHJDYNZ94DKMWmVimTKTYtX2xQ0i/7pqGLOfUeG2V05IjWYgHkKuUqipSpuB1GJwY5mUyzZ/IctfTyRUTnJqfH1j1kVFyDGVXG3LQZuAXgVReHZOOOv+t7xSr0g1ADYrlXZuV7VLsrqPR5zcABQa53aYjWXALoVJZ5KkfaKo1vfl1L6iaMeAABo/JtKBM2WIDOW3+lkgMyRwaeqJf19JN3nLDPm3PMxs+ZAytapb3lz6+EU5KCy9g4ASuL5LWhMdilb+i00PEWRGIrZ5sokpkslTFLUCvbiJSXV86TUe02rPDMGXuaoeBCm6njCmZpt5WaZBOUYbSmplFlcF0uC5gUC1UB1FhzlG1kGvdCnu6l/TYbLQO4bYIZxv2Wys/9JzMlBhRl11yETUq4IF9AgBz+hPe8YP58rF6xCst3WS7AWykAY0NDat1VLdesUMPBGmkLinO8ZFjfH7IsARFb7vZTBzgR0IQ/03uC3cjNx/erPF9nLDGLWI1ZifEIUiBt9yjGyrujZJmVhFzoeqoQy9IAACAASURBVECZBeBaPxWUBzrpmAa4hDaZbDHmnu1iRi106qJd7Rli00yfNQVDLss1mYpYd/PpkcqN+469y4JgX8NFZqJMz2kSFZNP8VUr5oXY+cSbryIzbS2m8sApZ/T7sy1pME/pgsa2VECrKTGMspfq9IFgDs2pC5tJRm97tfmQ/u5G9vPcz6VMuFL9vs/QNxnrmq/plNGM7jU1avBp9xngzY3HyXKTcvl+M7hHGaDsl4DovcIQeVFdZCni6rKrnnXK6XlrQtmwNri8mw3HvqO2kNERIPYqPpdpx0lJhF9PO0yEtDAjp0osSuXn3D95QT4DufCxZgvWQo2vsO10Sdle1TRyyfW/sV/F+3QVZevSYnWzM/6vtg7uT97eUN+XFO3HeDMLNwh05QJ1f+YbIvCy5/TvoG9XliqArvmAkDToM9TlegahgKq3TTOZAmtcCp7u7rDFaOZbvBDalfMW79j8a68ASR8jKoL55ffSz4hw9T/NX3nNk2NRtbOUcoB1ISYVop2wtV2xys471lqUwSVJmBpZ6yee2NwLFpc3w366z3bx+FkMVg9WcS3NkU8LHXxKV8dkxqYodMcoVNXOpiCR9s2LmjS53qKErXoY8SotbbRv7lNiw056zAioJF0hQuAt1sg/mgqjLZ1mHSYCvKkFCJka3kfovLKoMGedU41UatjcpFh522fMrgvLNEMUwkd1vgolOE956mYQ8AY7HQxvWshHgCqD9Ig+c/hMuyWbmQxM7bDMYOe8cjgDc2UrAssWo2uxZPKKrGyuWp25vLLetcHWx9KazsWiq3ADE+7zKivv0mDj732Xe95KjUCU/fGSIhumUBWFMwhx5oXOmWA2ZeAy5i3pASw5BfssuS0FmDejFsJS5BwyiiydLkmeseFchC1mJbztTLAwXEhi2Ou1TG4RDsn9rleHu5Qh0Wql1ZmKP2ST7AYwi1mXn1grJ4Mv2oR74bRtk6WEhIUbjG4VIEr6kmvhArh6wsULC7wAqT8z3M82JVrFzJ573t6uQ1bCbYzdG0JDp560LgliNkzgNzY6PUEGhsXIevASrISxa8aWqUsDQbfPj4rLCDm8AIyFd4mLsMDRNwYy4Swk5LC1mrOyGab7A/PLclsdVCtDKsBqEei6ffdaDbRm50yD2CObY22PLPuXt0zi1xMkU34iRrXV9LZx5pjFCCVpOuvdako++i4VBJLXZUs96+QTO3XmCxZNLMDK5cuxdOclqBWsQJSqEKaM5ZM942hBk7po2qbiaI6XpOpVMo2sVWDZ7DSKNpN1kgXyCSC2NWJDl+k9BwBvFAgpmA89XzxOsLQJaBLw1biZSjAAQb4hlgV4ud5tn7B2U7wRk9nkZIACMm/TFNrdVB6U+mJb7pSQ5bIt/Z4BlYA3Qa2vXrop7yqht+heqEk3Flb36m0yU8CoCnC/hm3elqGMNKllGL3mg9kGMXZkrSyrIylGUgBl/taAvLH2LgH0gjrKCK1vLN/IrgM96YctsHFCxO0i9lzbE1LxTC5liaBE/siD8bQeI80WucLFJH1kp+OaSXYxby/po6J5zKP8TL6ghHBOSthsu1Y4OkYN6NxNg+1BtMs4FICI7U56K9HW5UIDyNm9UPJk1UihFu7vhW91G56Sj8yiMs2299laM5mG2tx5DUgCRzNAlj+zt11Ut5eoocjJrAwXOagl4A0AH/uXwC7HSoNk9QUZFPKgz34VQaq1/UzlHqk2PSv6c8v9nwGvdTMabNlnfsKlNNwDJHFQ+3PbH3pWHxOFoOygQnQRa1lmnmhtc/28F7R7+zkVAUbryqTzQqxty6yRnCTeKCizx/sgmcr6H9Pw2rioExKn8LHHnu5ldLED3pQ+lskOMENyMgS8kf72wgNuNKbB9DYv7thlzLxh1+RZRJA3Du4xzeesbTitGBCmSam9Cj2nsdHW/zAYkjCO1OGFyDnk49y0rBtAApyTjcCAjqW61Kkj0Ttq4cfHQtfojsrGwtiaimtveR9ZqpbGl4ANMgXpKy1sMudtRSjxivQjx9oWW657ivcEwxqGoFY6zlT1AV9PnUc7rrT4y5i5SDPyhq1QItqMcNHPNqYz5pRANDS8/F6BEhfyD7I/3QLTrjZwBifNUDPmUhXWOUCiRpLteUwnmx8WkcoZeC1KGiKyTjeiQVY8GNFw4MwypE2rDUxY1Xp8nxhHFiW50+P7Q6ag6zkjIdvjf7bvGLBhCoq25sybbSZkF8wQ+Hsx/ky9s5G892zVHEcvXqbyE+kM7yOegxpugjSx7i5/STf+SAtq/BhQ+u406FiC0Y17CnvKUn8SjLp+kM9C1k1MQV4gmAVgXWs3Zf+2gwTCoQ9I7zLbJssarck0f/qotTtkT9nZXsc6H/Bwguac+tE2p2fE2jIXwwMOCF7q9VFj00pFTDdmjYlQMZ2VTRjo6ZlEhCCGB7BwTPywldm5ZqYDLVVq6LFQj2lZSlicuelVCgK88lNtKzDMZBltK6S0Ij874ICO31VzGQupPqeuSwyfKntDF4snJrB82TIsXrQI9UpRUgaKH6pVHujATczxTwATjXJYbUA3u5b1p+XvjeUwYsEd/7P0B6dVqndpmDDjQoeDmU2omCqXo/X1PPdixVSCFJuaAhxvOcfi0PSAAMuGMHjJe+gK1CjbYppwPXYUOXtq1+KVaB6be9NBIkJsP3tyJkBcEg2uLcJv9Za2NRnzEeyvtRU07bE9qwehrhUNGUDcmw6UcAIj7kigKMlSZfIEB7w24AZwc2BqJ4rw8I2cYTWfaYDP1pX1bSbDyyDTvpE+VPr1pDe6fQXrFywLEO1HU7Clz6ZdWJR6d3vwfZCURgaQ/XeyswTwWmBrBpr5haQgLdUKx32l/j18eGiwI1uQAW8Fd+xwY91RiDNMGZT0+41n8UmINqGBSWRTAu32fP01KM4gevAQz2Ja1tCn2oVNg17JAv1cNpgD2vT6mVzR90iNeYI/+G/1qU4kFCpc9z0k6bOm/JXIPTW4NWYzyLtyycYmfLjdp9vHQGs//tR67YaEiDflEjBJbrzLStL9Jw+CrM9tFBPaKqKugIF3gEwPOqS/YS1Df/CakafKBvreqH0mPwgp2mpm7K7vnxw7+hPtR1pjeZ1DkxjKjDMDvJJLEH8OMrxZC9sQX8SiNCvWxe3EoRyURQ/PGVLTnrbONk3qIUX/WKQSDdrD4LXwImTxPpfcCOMENg6EmEjXIWbyCy9AyjaOvvR37twFLpLWJnYQQW4gvI/4mWQUUSmZ9Nr1tWNTmpykw39L4+nXr5iXzDcL36SyNH1Kx3nkOyjaZ5RpBxHkKDkY6HAkgz0m5dASzZU5A2PPUv2UqsgTZlUdAPyEE3sWNiAkwEyf2NgepXV6TWlKWcDFU5xY1Jh42+gvYYUmzmCSbRUXIRYx4mECe9tMQoZBgCLdHTeU9HCSjGU14JunbnLda4xVnISVAt7QAMUYhWQh2vhkqeKkMTuBNN9fLZuGikBM+t1uy0C+/II5irBz/swOJDEbsWKO/EANadyNA9I13bW67UTfSNM7tps8TamJFk8Io/a4UpX2WE6uyPck2ogkmBoMTLUpkyXW6XpJKitOdPOxjdk2AJJU3qvVi3Vh0B5X9p7H9LMqakkOAvCUkjZAFcCGk7WDRdJXKqlIZSWW3SGobmFmbhabNm/C1NRWTD75BDrbZ1FpdtGY3ITKXBvduVm9Z2p2GguXLcfef3MoRpctxebGrK7RZaEVdbTerLTdaGKoVsNQqe76Ues80Og2MT3TEINbqLAThwWrmt6OM238u2tZJQdqdpQ2E6ByLWEchmLFFt4+ydtShf+x2g9v6xNAy8dmh/FxLFu2MxYvWojR4Zo6NLAdmXSd0pCbbUWlmpeTZBYVQbf6JHuo5Vu6KaLVUcN8ceoTUuAjW+b/Ub4R2mMHs+HDUoZXa8NTsVFdHvMsBjj0mUnxb5YBZE2EigSpl+E4xyllBtDs9DVr7M9iWrFqwfayGMUPz4nvS20qvYdgeIMij5oC/Tv1sU5MhF7d2Np8j5tzfxpBJ7NNNqbGdPGgjJ43+o/9pdWc0zNSztKncfaBY5o7fIF+L1BKuMAAJdhMuljqimkMlD7Zz60NpK1L20PywuJ4fsM5Getke4oiwPwglfBItocVBTYI3NPuF9amMAeJGXssc8712GoO9SwH7VjfcTNdsXIZuxfBTO4dSPgQSEZ3J85BZIcoaZDcpTSka0jHncyhZUHt+tGRyXxw3pHEE65ZD2OtBbd1I13yZ+B9i5TRqWsWOEZGRQcuqICqnym2QmWzV7XX8+Iv8wEWkqSkmxlAtDozeYblx2yseNiTht8OsMsYXuIjBeM6aS36udvYPZM9TcfXdp7YS/P3mg6eEFsSVGVwPLthn8gyMBYI+N5I6kG1XDREOz2wXPQgjL25Q9LkhyPxSrGO9Tud4uZ4baD5QWa9ftiN7D6wieNGNy2rVlNgwn7n1B2bPFHEBe3EybbCo+snrUuDLuBi+GeJfvTIEUomVa4GJLj4genGdN7D0llebbr+/lRGoIfxQwMEGj1ip0PRUaCO4KnFFaOb6ELzBZ23k+kDiM4I6DSgpAl2Js5PeuiGUDrE8elzGtDMKwr5u7SvsDm6vJ1HpEuYOo0TiwYXpMbaU2T2XbmcwdheUvT9Gq8owkqfJZU2RAuzoPiDBU6j2PjekFuQHaPR88SgjK2QQxxsfGWbvTlEK1Yh686CMDKTsSlpTvwIxGx+yHow4HF4lwJWRfYEUozSdTKSZQbElLHYo8km/V7IkgD3uHYAen5Gx5ZmL+sJHKy3dOW+6KKnLd8qqUzSs9e0QKYZikI66/JgaRHea6fYRb1el64ynEbqvKgTkoTGg6IsGCOr7xtq7mDsgJbBCnbeKiNR3g+7NjTmGkrj2sETPNMxlb/092NMBkF/1fd3rdCS+qpBhldFIWXrJRyvTO/oPzBbtbSoCnkz+UMc8pCzOmIKI+0WEbsHgGmKNTuaPI4C1ybVRmV4RM/8X//1E2x66ilsn96KemUYC8cnMFEdxvU//zk23f0AJrgNzDUkw5npNLCl2MVLjj4Kr3rHOzA3VEVDx0hWVJg225xFUyfXNVCca+k6tV4R7dmG+thObt2E4ugo5u+0FNP0WfWqNPxzDetCQ5Y9szkC8ZlZk0WExozMP49NZ4BU86OpfYwEDtUCya/R4TrihmdX1Fy7X2XRGgHvjgsWYmSYp6WxYK2/pZE29CRJbEKB/BUBX/wkpGaRfKB1esdKW67RWd/vIQL3lHVTv1K3E/NXftRvfInVezqbnQdLmu+kC0xmXwFQ1CCDHROMFQqJhm2CVtwTQKcyAHh5LWndFS9bujl0vINrQLIqpkWDK8sO0niWfuHZMfd+xqoDWF7TOuhYSpsv+kyyT0GW8Gepjp++pdGe9cN6IvSwwj6zh7ytmz7n96fMrU9YBJtq0KBWbQE6n8nWdyQVdF13nM7omZi0Y5FgW9LiyYJTZ+L4ZzI+ac3BYKaQz6tP/Q+AN2NIo2uPryW2+RMY9B7jshVJBqy7Usj4FFwwO+P+m6y3ZF+oKCAjUGJAEXKB8PMCl9mhTCRGrCg77FfzOCBtCLuxDgXOUtO22H0m7QBR8A4jBWNSs2WQZVD6QX/szeb/1Om9f80mhw/Z1xrgFedJ/NGNnKjoBfR6PHLXZHvKjpG884iEPZ0zDbG3KIm1G+s2PT5b2QtvF8kRybW9OUufF+eRkIoiXQJZA7x2hq75NeYm1HmEc0uZEte3d1TiGSbpYTUBdlWPEZnnhLzJCtQG2Dfes5haD2xYSG2fZ+BFrOHtFAvWAUV+gYE37YifW7fuKSeb0jpHc2yRTs+NIU+nV3jWOKeQhTNsjM3jOKmh84ni5/mA/MKsCj+Oyx1Iq5HFufOuW/Hwww/omvu8eH/succLDVAxreynXsXAZGydN54m+FI05tXD2tz8EAk7W9uMOBYOB6Kv56ynzcQsJAdlyLF5Z4bQvCm95VpPc3ZWjZtuFuYH+oGrIn0aaehru3l7qlzTa46ARxsGo5KmeQbbk6WANm3unUapMXdp8UCwJUzLchyq1breppS0urFYX1g6bUt78171VFnlaBikdEfJfEpr25cCKaPjDHRUXdqY2aLieHJs2b7IM5v6OYHsYH9dc1j99HNfoZtFVrYQvS9vXEMBFLtBBPj1QCa0wdzbVCHdpM0BtbrphVXJq/PDjT3gfbJtmt0rHY7nFv08cP4rjWAFpOm0GNQlLXBqrnNmGys6JbU6U441d8460pjdIlxeUebiLuUOOQA1QYnuRhung31CKXcMsiV4pW2fu/XWemLqU7Wdvamvh6ifgGeBig2y7VG5vEHzKQ1XvonqZykwo46WY+Kt+FKGsdlp44orfoZtmzbh1UceZw3HefBCuYyRdhHfO/cLuPmyy7AQdVRm7EQ8vmdzo4FN5TY+cP6FWLjX7qAXuveuO3H7TX/AlqltakdWLQCjvTJm1j6G7uTTwEwDnblZTLcaGFuyGAf83THYfb8D0RquoTtcR1NNSlgZbjKc5twstk9NKRgfGp+fpdzJAM3MTmddC8xfmKxF2ZQAzGzpFq3FNF3G9FL3T3sZGx3C8p2XYvHixagP8TCUOobqlt6OAxjkj7yIyWYoL0Sxf3MTtn4gxid56t/nvGQlX/bJjCn0zijezYGNfiWUSCQQ+kB0UGGA7qfx2TplcbAXCSWkCP0DfYNtSKZ5FFFeLqPcNWZM/pZBtE5WS3e7fsBrt88WQwwWrCiSxW5hbwK8PHVPvx9oB8VB6MRJiHn2Shs9WxclKWZmbyiRsVacebpbQXPSLi3rMOH3ktswmVhLr1KnS7/Gk7LUik4XtNHP94ooxPG2UGKVzfcG0ypSICsA87SvBwPpHj1LJtLT4oNER34im/V6zYrJw3ermDftttOzY7ZVAGp7kWllfd0nhFhkrOQPEtDHfyvd7ccA2+FQ5lU63klAYNDJrsEewZHKToF2QSezsrgqDlXJ9564N/sGy0YFC66Og/RT6m7oXRKSbYTZoGx/DAo4mf/B547uEUqc+HpKvz/GW/unetSGbVN2FdnO/mBVTPT/A+A1jGudV3pidzXSYv/z3sS28oOcMD0tP+PSmK7186Z/+p8Ar9VrGFAXwPRiT1uPjn0IcxWw2PHBPGmTQQozgMwo8fYsAOlhttPMwGpgpiBbRE4y4JQNWfDTJzs0F2BEorJQdj/cN0MWqrn3I5KLlZ7LNbxFKEkoZoYIeC1VlrfSSNkY95XmchK2g5pCpQ74f7bHqQraDD0/8SlnhIooeG8/AxDGcLEA5483XYdvffcC3Hv/3ZiYtxDzJyZw4olvxyEHH6b2WWLUJAQ0IwnWlFqsp57aiIceuk/M0KpVa7DbbrvZfRLRl6rZGeumsWPBwqynZ6zJPjsz6Nky0bc9cWiT0iILaS6pv1LhU8WjewJC25j4ikliNWmn68UJSesvXVutpaxbgyZNkg1v0aK0kF8rkU9Yutwo+1S+EMAuB8j5Sn629FJWPc2x8KryYLd1jba1E1L0zGI27whAo6pVzEHFfcuHu4Fok/XqWxWtZToyHnrg0SojMC+AyqtZe2Dqjz+vDw9lG6PmqtHIDnpQ/+DmnFLJXCQ8eSy1Nc55dh55JmGxAoMYh2B947Nhz6Z/soXJNDgPmajVrUDLAiArMMkAZotp80g8WfU2x4TSAwUerGFi/1FuVs5QUHNLZ82XWqjwVC8eWasCPQZjZfqEbOO3Yko6EU9pM1UtO2lmJ8z0rc2sMXjPnaydRCY+pGZrR5unfygARoBsfn/45Wxc3Jfyj9DA5SlpP6VKZ9n3a9+Ugk+LEhIFBpmZJlu49XiKXsmCYrY0q9fw+OOP4spf/gxve+v7Uep2sXVqC+bIuvZ6GC9U8MdfXI7/PPccjMx1UbcTaNUijUq+De1pnHzOOdjtsMPwi9/9Etf/9hq8eM+XYMnSnVGsFTFSHcIuYwvwk698Gbdd8Uvs0CmjXqygVQA292YxM1LD8e8+Bbu97CBMUTs7voNpBKUD7WBmegq9BlvSDaNbqWKObIeDEQbY0WKPp8spcaluLf2A1yBJpOX8+Fwd49zQZrFs2XKsXLEC9aEKxkbGUKkYUGMoFOFHJFet4jq4W98NUM3qCYIozHqjStFrLfOkoVfD/BzA2JyTObKTw8JvZ34/gMDAPi0Gyf0nfYZ8s44c7fepWYBMv9/x0y294JKn5PVVxriNRkYoWFSW5IVtcvMeTN3GekhJC4ENP3HTfm9gPgBvUlNlfn9A62y2H4DXOKwAFn19vJNew+n+121bS04WyQXg5TXVEcFZP7G+DBKZjfETRBUkKgrvPziIn2Wgp4CKh7L4nuqnUquAMiNVIvCXX7GuNOxdaqeIWZZLwEmHeeQFhQpEJBnoqF2fWGE/7j21nbRA2+QV/dkn2xCt8EmMeMX3cHWSsNmgLC4CYn2vOkD0WNqt3wvM0K7KJL5y/5nNdbuHcpmdBWzsFPDT9ybOUYyxS60ybBOBhNpVuQzIO79EEoLfrYJs7YsuO/BfWktV62gQ+5D5divSjHWjg5qiHkg3Z3cm7BTkWhTYeXYjvDT1vOUeVfjeO9sP+ikXrXc5xbkZ4NYJqbRrA77FYgA+28ft5FoDpBpPJ3yiCwoBbOxjfGZen78bHh7SZyJQCNsmsGR20HgwB/QdnvzI6gqOQ95Szio1OnbkN3t8O/6L8RKYJtapVXWCp3irpPAuxWZ6Pt8nU52y/AdbXeqQCdbYeBszseR5NxcVraUFCH06QK+KTIGuHC9TOdro7EFNdtC1xZE0XI42JUFl85hMGWWmvzKm9fJfXIbv/eBiTE5OYvHiJdi48UmsWbM7Tj3l49h58U7m5KK0mT3d6jWxLQ8/ug7fufQbuPq3v8Lc3Bx2XLQjTnnf6TjqiGPRnJtGoVTH9Nws7rjrVqxbt1aOYmR0GOMj48p4LJxYKOHz+Ph8gSVuVtTOCajyZBlPhURFv0U5eX88OhHr8+sttbQemaa3iJGgxhyNXKnpM6XxbKmBfMbetim49ogtaUumhcRUujOMGZOqAKWIpk4Aq8kgmXolcFaj8EIBTU9XGiD2vdENjQdPhPMXkHGwRkDJ3rs8115taCoOKks11Gt0snZaCq/ZajoILNn90cr1NR06K2cLmMLVJmi1yEokeYEGCzDo3FQPKPbL9D+mS/Lek50Wts9M+XG11pqJn6F+LtUfh0PRfTGK5CagjTkqcqkdZ/q+gHKlqONatdjy83bQmmsqcFN7Om4ELevIwLGsDNdt7pSCJ2Nr6VZtBBkA4IkzJaWXHn3sEfVhXbZsBcbGRlHs9LBp8yQeWb8WY/PGsXLFGhS5QYKHOOQtfKi/krJHm09ZG5qezTdGY9vtgATuUYq4nQop0cFxfxFzTgbEijMqysB03CfZ73gcqhx4r2HHKns6UZPDFmlK7Tqc8qOLU2AQjsaYjBjr0K1RS2ijG6xArA9t0i5dop2pO0OzldnUxk1P4cqrLsMrDvk7TOywwNwkx6ALDKOIx+74K750+gdQmmqgzmFQ31BgO1oYW7ECJ33qX1BfsRQX/+hbWLViDV6238s1Xyp8m53FWAe47gf/gev/7VKMzViRHG29WQTWt7bjBUcfg2PefjJmamXMNFqo1Fkwy8MwrMPCsJx5kU0lDYircJL9vi3Qp7Pu0emz40lyMld0thA/69NpvXG9d2Shh6FyCUsW74SlSxdjdHgIY2NjWgasCwhW1lLPXoQWzJLqKUx7l79sBuJkLP49TstksbF5qZxRpa0E4OWPU0wbkgs9j+3ifYyKVlls+mArrYYRG956KAcx+elocZ8CIi5JSLNkqfTGwGICfgYa1vfpwUObGt5tAIwoiIx2e1Gkp3oDa0mYbsSxGdsj98CMpsY0zSD52ove8n0sdTzks7Tg4l7D7IGHGCZz8EMJ7fvsSPDslaWd3Ws7QJAllK1NmBhMBb22FwegNJ1pHO/dRqGX+8asX4GfABdAXu0SaVMMxrwlV9yLATxnCr0jSHKnfbLHCGIGwXD4A669NDhQBwqBsi5ImkTgIj9dZE9xA5+dbiNvf+rt3xhixUFB5jP9NFdTvuSHIySknc2x9fK2vsxJZC4OME4zc6Itjo7PNNAEQvb0scYJcImLsmwsr1u2ACJv2+aBYSsKt525F1hm1yLbg1Q46G23MqAe8pCwXxIx3HsF1q0ho9a7d3ZQpkdSyfwQlvDfskAVprum29cyMQ0BaNpeVHape6n6hVwwJTI2ekWbHyRxk59l4KczeptJw3I2v31rzHEzM/N2UI+NeY6tDNDGqY+cs2iTltqf/NGAjjz+Lb+SSRqSStVIyaWn4vWDXt5dri/j4tXpP74wI8onixAgLSI3toug54yKeGoTL7/icpx73r+iVh9R9DkyMoaFEwvwkhfvjzec8KZwX5mL5iKe2r4dl/7o+/j+D7+NzdNTpsecmcZBBx+Gsz59NqrFksDuf139K/z0Z/+BLVs2YevWTVi0cJH0kGRQlOidmcbEwh2xeNFOWLJkZxz1yldjydKl1ucz2ncVrAKbjmPTls2Yntomg+R98k8yk+wlzA1+qMpTsapqK8RoW83D5VSZIurpyEwrPDCPxvR4vTSkqu/q8Iin2ILF9jZukYb08SVo0Ak8fqBGpLKsZQnb1hQwxxZIldhgLQpmtM3erU1v58b1Qb2i0osKZMgCmXdQ0UixZIyu0ocE1GGAxurzxcOV1LbK1QTqGkl9Hh1xw0AxtVcEU0pfCWtz87R0sUCye2dr42Tg2IBRF9u3T2N2ZjvqtRF7Hp7xUmV/xGgc31DaOxZxIAp2mFBLs0ZDxxIbmPVjiutWaGjr1GQsYktKJo3Rm3WkLK9h7Lt1CXEGAdbXL/oJqpCSFfGVCh5c+xC+dPansG7dIzjoZYfimKNfg+FKBddedzVu0zVmQwAAIABJREFUue0mjM2bj5Pf/gE8d+VzsH1mC0p+WAP7Beq8DTIKnkmywJI68iiOo9k00GWqqFxToCm1jzoVVDDXmkWbQY+PLGeNKcx2i0c52PZK50TIy0icmqy6CvNCNOgInu3u1F4p0WdaCwXf0IwlFAAj06acoTk9Sx9yv7GuLJbBsNaCHHPeM9/LcZU+2czBdJto44Ybr8Wjj67F3vvsJ2enbghsA7Z5OyYffRS3XnM1RrplLBybj9GRUTsSul7D8156AJY87/mYKnVw2VU/xrKdV+DFe++r+1Rv7U5DMogHfvt7/OS8c1DbPKvvpjpjrtPFhu6sAO8rXv9G3Hj3rdi8dQoLFi5EaXQES3ZegfGJCdSZEmxYqz07atgq+KMrQ1qwlmvlbGzb8iUM+HJgqjaBtPl2BxPjo1iyZCkW8uCJahnzx+dhuFqRQMEsMF5J6n+Qnuzz/Dnotc4N5q8N8NrcBbNGwKtp4GBIj+v9sPnOBCDkWllv0xSe2ZkpXiUOfpHfd1/Cv2v/8FvX2lVBpBVaxdPFGs51g3nnmEEpk6W67AaCsU0ZnwyEJ0VNArydpEd4/M79gsYn6cMcVfTR7UTf5aSGHs2nMvM9NsB6BXbS74LZ98Li0JPybKA8m2IOVAldjp0zkLqWNMj0n/m9Z0BfjEEELPKg5lW9gt4CDhZecf9qwQon43S7nPWTDjs0j5FFzQ42cllDIvUw0OvaW7cDMZN+pkrBJTCpSWYdSnwcCHjT+guRM07wZIBXWU3TeVfZD1566qRjQqbVjZvgnhfj5EAwzif2sc3GPKIC+vlUT+dBDsNbSXP8oIdwVW51LrfNZZ5W9EWwa4aZsr+U7URm1jBRWYfqRFtRXoxa9ezlEroUd2Ug2vETdbLWrSfWtboj2ppIZIaW5tfqtB76PtfWhS33LbmG1+yJgDe08UG8dMUWewGf/IMlZ3Typp/DkI2ln0qo9Z8VPNt6iBMUibGsoNN08nGs9mDwaNkeY23j4JCsRaav4/z+rftEvC/sjtcsPLLuSSk7+l7O7Kap86DZZeai4/MjKgmaCOaip605N2Me4hQ3nc7DQaxVrFULr1OAUtNXXn0lPvu5Tyh62LptMxbvuExgc2x0BJ/55LlYuWyXTPBsBVNDuPnWG3He+V/C7X+9NTP/1tYt2P+lh+DMT5yF8eERbNm6FRd963zcc99ftbAefPAejIyOYqha12DwxKTWzJQYXlZw8/WqY47HCcf/I0ZGR9AgWygNlo3PjTf+DteITZ7FxMQCbNq6SYzmgokFKmYiAJ03bxwjQ6PYc/e9sPfz91GKm6l5ga9OC1u3bsH6Jx5VsdjixTthbHRU/TP5EhhmsaGMo4W5mWndJ8F5s9nINhO9l23U3LpVKOX9QAWSymzQb6eRiIn0CBB+Ulic0MZF1mixopw9TGd0zayAkGCpVEGlVsPcnB0SUq2VUCnVBQ6ZBmIk2mjZiWLqAkCNDJWERMHSaFibJHNYPEWGz2kaRxVISnri58t72pwfY5ofZSvAsCb/jexkpGp1yPrRisUwiXqtPpQVvCllyc2i3cbQ0JDGnmMdhR8cDylQNIaWFlVbMMpb/AhDPh/vrVypouAnyVkxhQEUZuZkv+x6QZ1epa5CKQLvW27/E049/WRs2jSpKPmA/Q7CS/bZD/c9cA82bduE8XkTeNe7TsUea/bAXGMKhTgPXOyxOXTag4IPHYKRVwjzsAsCN8UrBKpWmIqeelb3pBHvFBlg2KbGTUzdlTtsimPAq6K2NVYUoQbsSlWagNvScULJ6Gh9s5G3absFhOKcUV5e+JcsqaX7ei5tYMDAProMGO38ctN8CgwmwI1pRwbKvFnpOz2bwjVy62034/61Dygw1ZNQO90toF4sY9mCnTA2PE8saH14BM1WC+wOw82zVa6iVyninvvuwoMP3Ifdd9sLOy5eLF3mzMyUdLuTd/8VV33vUnQmN5tNUcvGcdlxIQ4+7nisn9uKOx++F0t3Xok99nghHpvciLleEy/a5wCBbGVA1PvR5EiRHQuQxiwA5VUqMiLj70U9qnimljvSm1kXGCsCG6nXsGCHeVi6887YYXwMY6NjqHEN9DqopfpJTUX4635Gqt+Jx79SSMmfMUVtLF2urbZ0MAtWDTDlNQShR0+vbZtgv5ZeiSkHvFxHakPpL8k7nFAZZGy1OSfHz8u0HCBHq7e4TpoyH9T3pUVrKWsYn42flXpWbBPzpe/n//hQpvOTftYWnb3YZpFGHSxWCko0M2rPZ+9PTzO0DJiNrfV8TmWCrqV28G3AzzJMdk3KETyNlkxGSFfs+4zJTQGv7oGn3dGWCHiVQCMZE/UQtFGbc+s/3HP5gjXttwVof2gvd1+goGWAUc/Hx/5m8gy/7ySYiLmIw5iSx7FjsXlapktP7KwIG8to6Jl1u/Fz1qO1oUgpnojHehn6OGXi8j78NhbJPGoPsd62KeAN3JMefqG4omAH3mhINIccDu825OOsZaROWXnhG8OLbuiPJdHg70sW1Bj7p/944FH2SoD8oM8I/C4QKwmR3YeKYKmoS7pX2PN6sEv2nxpY7XvR1veZR87H/AwCXuGMVMLmoZMBXh1/aOPiz5HWlDCT02D3okS2x2eVdjd67aqdpG8tCcPL98nXeo2KTo1MMjTZwUXs6JJlYr2wNfEvHK/Co+uf9IR7bgwawziBxQ0kHXQ5Hje/OPFIUbad7+ZHSrrTJOhtee1cF6iqv6SnMgiO6jX84sor8NnPfUyMLCETr8O2V89b8zwceODL8ffHHK/NLwpkOGHnnf95XH75j7F5aptYMm587U1PY/+XH4YzP3YWhmsVbJ2axncuvRjr1j+MJ558DFs2T6q37FC9LiNXhwbS5J6SJPB96QEH4Z1vPxUTExMmnCb9Xqrg0fVrcf5F52D9+nXZEaoPPvyAtH0EfjzhRoRXp4tdVizHookd8bY3vQsHHngweEweJ5Lpvq9941xc94drZXD77LMfTjrxHVi6cCfryUrwVK+h0engjjtuxlVXXa4K8Bc8/8U45u+O0+/iNDsCqjvvukWgd7c1u2PVLiuzozGttY51X5ia2oYNG9Zj3g7j2HnRYnVXYHGhpTq4OKxJPhkoznG9WvWN3HTW3LxmHPAOj46YHIBtuhoNNOcItEyUSAYhAidKK3jdYtu0gt2SaYaov2VLmdHREczNTVlHAwYDWYNvpogbaKhPrWm/xFA4s0Dgy01wbHSe6Y+9awCDINP5mWhd2krCR61ET7eQ8WbLll4X9aGqM8u02aaibB45mx6lTYa3Wh/ydJCB2TiaUV0UCPpZMcqosVRGs93Ue57eugXf/s4F+M///DcBn+c/fx9USkU8seEJBVbHHH0CXvua1yvAYiFM+grdE8+MNxBgXR/I8oZzQKULgn79m6cKEYirMsQLY5hychZRDDqDAh7xqtZwxlEXi1WlK61UMSOlbD6c1c3hNwMQ2/goCenr4eG7LTdGOjmOI224PmKt27RJcmNlr1DXTVZqls7VIRBkBNQj18Bj1COz9dfklk2oD/P4YJOwVNlNgkxFVjxlbABb0MgWel0FbzwqmODnwYcewF/uvhNTBLoOtoYKFQxTO9zoYrjIY6aZjWGv4hImli9Hs17HFddfjfEdF0kiu3Dhjli2YjXuuvdODI+MYZ+99pEMgo6bxieNrxXHg4el2Bw1sG3rZslfePQ2e/9ykyEbwfHraCzzjY1aOwYy1JCwJdmqVSsxb3QIIyMjYnq1vASS3Cfr02RGPXXZPyN99hQzGxyq5U6SEyO9tSQZfzsVTJDAN/M4IKbfRmUvzwp4jd0TM5QAXrHgzu6mXXL0TUndRNQFRAFv2qdY8rCEqVWQ6m3CYm7z+3KgOQCiQzJRcau3yn5vV+WaQXaGyXuTW1AegpJinF6UHaJjWlF9f3g+l46JXWM2g3+63jYmJrpG2ImK3n5K6Xu7b9uM/Rn8kAEr/LKfpeNj92bjy7Zu1p0m9vEBEsslLrxXHVjEQFOyk6g/CdWrXZMvyQS03lz36RrbsJHQsPcZnQw2isqeWW8S7xUYdhbTAndrccn1pWE0qtv2Kc+m1EJGJr/Oz6hHh4XyLrUwsGkMt/US7qKnAraQeeQtIDPphx+gYkIfO1rewgaTf3D9cl5YT6GWXY5Qzab8aGQPnFi30V+AacyuZWXzdntxj2Y/ZBWCHTftQaTy+VkdQ+zZtcBh8seRVtVJsAY6uz12psoDVs2j7JxfYccrm2IwQG9+v6GZ/+8Ar+x1UC4QvXiVxM7Jq7SGg+uX/o9ZsTRET9njYIHtmGiTWVBaYVm0/oYKYUPqFNVq9hW3RXMC+l8rtrd1EAV3hXXrH+/1VTgmFZhhaINidEWMPFYx+ABfjAK83Pi6bO3kx9glKSveXK081Fd0VR8aweW/uhxnfelMbJ3ajmKpgsbMLPbY64VYtWoVHn7gPrznnR/E3vvsr42fA3DjH3+Ls774aWzY+KTLACAwhdlZ7LPfgfj0xz+PsZEhbNk6he/9+yX4wx9/hw0bntAGRHbwgAMO8kXVFcM7+fRTimzJ1B5x2NE48GWHZqdZhQO/7Y5b8Z1Lv6mBu/+BezC9fbv6gEY0JbqchWqdDnacWIjNWyZx3NHH49RTPqrjEOlIH177IN713hOxecsWtTfiWexnfPQsHHPkq9FpzKIyVBMQuO32P+Nbl3wV111/jSqG54/vgPe+83S86ujXCNhtn57CZz77ETy49l4r1ttlNU475QwsX76LGbJ6t45gcnIjvn3JBdj49ONYtGhHvPLQI3HgwYfquyM4mXx6Er/5zZUC9DvvvBzHHftase4yENfrVmrDmJ7ZjtvuuEUM9aqVq7Fq510zP8eNvNVuYP3jj6I518Dq1Wv0vJUi9dBs9G/MIWUvc7NNbHp6IxYvXoTxsXG02YLOmUUaOHWQ5WoNjV5LYEVN613A3mzMSUayww4T2vC2TW3V70ZHx0wiUyqiWqwJKLLzB4Ok7dOzmku+RkbHtJCY/icjriMIyRww68AerO22AgQyHfXQ+XohBseE7JcWH6vw+HOxkiXMNRsYHhlBldftAZu2bMHPL/8R7r77Tjzw0D3SVk9MLMTfvOIovHT/Q7FkySJv0A3MzM148YilfRkVD1eG0TKaVsC64d1P+MxDYzVMbtkGnkJDAM1npO2w0IkbLMtRpqen8de778SWyUkccvCh2GmHCWyb3mKLv1TRAQ6PP70RN994g2kJvep0dHhEmnbaNdcvWcYXv/AlmDc2T5+tV0u45a7bccsfr8fE/IU46KWHYKcli8UWsQcpnXqpVsKmLdtkKzMzM3jJiw/AwvkLsG1qW6bXm56bRom9nEdH0GF7MR5IUCxiuFRDp9lDq9DFTLOBbsWKCAkG1duWumN1zuMmYAGixqjb05pQpsRTzgwGnp6cxObprRil9Mg3VAavPE6YULJctVOvij3Kgyq4b90juO3eO7B8l13xxMMPK6hbustqDM8bw933/xUH7nsQhus1lrT1NffnvFGqEfYTDpabVrQqM6Bi+krT8kYa2k4V5Klv9He7rlyNUrGL0ZEhfZZKpFLClpLxMu2lkQilgYNscvBhzG68MwUllDdEMZsFqdzg+09ntHHtPx1JWMwP1Bgs8k2yxnaKoQCYkReCT0khSh9ASv6RtfNzCVGmFXfAG6CP8829JD1IKOQWg9fuY/TU0ojdV1hIm/dwle8uFpRFE5DQgTcOHhxMUQoRHXSCXdZBQMpoVfuYQ12D/o6x97MAFVWxxzG1DJydcY/Cstjgs+PJVXCVF5Wl4JffpU4ynrHK44Jc9xxjwn7GRMQ6HEXttrzvOnMcDpSpQdUJbvw9wTALpJwQskCmk2VtoxtB2Iq+JxhHl4ZIcxv9mAcOpSjyKEE/eEXgnVkysbP9KfmwQ8qzVL7pbbh4bwKmzoZKppNUq2XShbIX/HqLLAbmwRqrCNd/Ll2o99Y3x0I7zrXnASTVy7nTEKCyQN7qFQLYDdpgBCmZVDCKFqNozdewGGVntK0FoR+GFOOaXFiZyvi9sr1GKugIc2US0nwamU8GVXNi8022zqLs+IxLmpIA9JmSBu+7PigGSOJh6++Sv6zGxe9nIMBNtffal7w1obo0+FH29thGLFjGzLTFqYQoOnDFPsA/lU1nQOwHnKWfE+DlmwZbb+gCrLAauFHdBCMWBj9JPz/dmBetWZqvrU2TN0TtJR9qdmYWlYK1e+J7BG5KZfzqt7/Geed/AVunZtAl1V8CVqzYFc3GtLSwRx/1v3DUkcehVrJmz6ec+jaBznnjE3hq82QW7XebDbxwn33xuU+dq41p69YpfO3b5+Oaa39tWtuhIeyyfBU+dtonpfGjg6tW7F46s9aXNkujUgfLjgCsvK+P4C933Y5Lvvs13PvA3Xhq45NaJASsrGIkw8T3cpOuDhmD3W22cPihh+O0U89QAQqru++86zZ86PSTrQiGes1SDW876V047qjXCITQOW6b3Y6vfu1L+OnPf6j7U5eEdhd/e8SxOP3Uj4sdve3Wm3HaaSdjl1W7YnLTJPbfdz8c8OIDcfBBh1n03u5g3vAEfvqLH+JjZ3wAhx96BNY9+qCA7KX/9nOBKbKXHJ/vfO8ifPfSb2LjE4+jWqvibSe9Eye9+V0CU0qp6QjmIr7779/ET37+Q0xt3Yx6rY5T3vNRHHDAweg07bCI31xzOW659Sbc/Kcb8DeHHIXTPnSmxoWHJBCw0bGw7dw5XzkLDz/yAF5xyBF40xvfgiWLl1qbI0WO0Jje98DduO7m63DLn2/Ekxs3GICv1rDbbntg771ehH33PQAjY+Nokqnu2pxd+avLFCA8f4998Lrj34xuz1Pr3a4A8eatm3Hjjb/H3X+9Hc997u444fg3YXZ6WmD7iScew69+fTnWb3gMb3nLe7ByxWrMbZ+WzVIuwYCFy/bKK34mO2Cx498dfoz+ZEsq3tuWrVvw01/8CFu2bcYB+79c+l06nej0QKaPkp2rrv4vXPO7X2F6ZgtOOvFteO5znyf5CmUUBPOWJi0JABLs0q4Iwicm5qug8isXnIOf/OKHcuxHHX08TnzjW9XaSq3Lhpnp6ODSH34X1/72KkxueAyjw8M478vfxsqdd0aRfS/LNax//DGcdPLrNK50DNuntmJuxloK7v7cvWzTLxbxxOOP4u+Pfg3e9OZ3YcmiBfjrgw/gIx99r8Zs4fhCLFqwIz586j9jfHxc88B1vmlqE775rQvxyKNr8ctf/ggH7Hcwzvr0V8Tc8zn+61eXYcNTT2Bsh/liYMfG5mn+dpg3HxPDO4gRHV+8GCPj41iwaBGeu9tezKWiM9dCfdQkDsNjw2g1Wug12zpgYisDI54LxAKyDv1OS9IgAUJKPOgwlWqkNtub6tPpk90lLdbpaT2s2/A4fnvdNTj80KPwxCOP4JGHH0ClPoQdlizGI4+vw74v3A/jI6NAr5pt+gIcbTsohBkIMRU6jtuCoTiYxhz8YA/O/AAcKmdWr1iJVStWYbheQbVmXWwqnDO1VfRm8Mnx7/LbIRrNuJOQEuQ6u/RQCvtMHFsR+lIDvPLt3kc6BTEZYyQ2Me97G1ubNnt9wH4SfVRVhNrLA9YUCKSFabH5KePmhUF2elJ/IVG0H+rr+BBN/n2zTjfSeAZlYhzYFL1hftbJQd+TtzTLQbbtfdkRzImCI4BUgNZ0rFRw6sVyAryuy43MSMpk64AHnQTnTLHaf1ma167p7bJcWhCtHFOW1wqOvCJf8Wy/3CXrUsNiVJ8AK3Irq7aB7CLJCgJZLgWCYO77BlJzNFP0KjoD4UZ1FYXO4pCCXP4gEJp0MOibd9diytZINKjzjMk21D6LQIV6fi/E4/u0aogtKKOzDsZWj8EdU2l8A5554WN+3rrAbDlvqZaezJnel77HAWhkIio9qz3QYQrONpp9sx2i9aC3zIh1pxCGUos8A8B8hZ33utSqxty4pChpgSqJKGtm3E4zFj0B/xozv0auDw4tjheReQYiZXkl8VCRGMFi1A9ZtinGLWoOIpDl57P+7OoqZRkJg7SOC3XirbUs4yvvbWxEBBlfyyR7AeRA3/sYn+xeoy1ZQgPTf6YSjWipx89yT7EuUmb/VtRtxeVRcxUsbwRdhUfWre+lNHlqBCngTaNKpqcjco33i653j8f3tun0O23MzFr6vFZjE3/mwvMeiyxyY3r1mut+g7O/8jnMzDXQ0YlbbbFwvOaez9tDX/G6E96MNat3w29+fTkuvOhLeNnBh2Hr9inccectph9uzAHT03jOC1+MC758iTaabduncO75Z+EGSQjI7A1h2c7LcfopZ2D1qjW6rlIdnQ7qlVom4I6WMUGpc5L/fNstuPBr5+D+B+9DuVISY/W2t74Xhx36t3IM6598DF+54At4/MnHtPUQcB/y0pfjA+/7sEAxv/uee/+Ck9/zBoyNzcdhhx6Fe+65G68+5gQcfdiRlqoqFvGb31+psSB7rQmEsdcnHPdGfOiDZ6BWKeG631+FMz99mhTqL3jBi3HAvvth5S4rceB+L1cbN77mjU7gGxefh69e+EUsnJjA5OSTeN7zno9LLv6xF0fVMD0zi49+/P24/g+/0VGmfKajX/n3OP30T+h+VVBQKOLPt96C9576FsybmECj0cTUlk148xvejve9+5+wbctmPLnhMVx19eWoVKu46JvnqiPCv33n59hrr73FCLMKi4DuvK98Dpdc+i0xhixGXLF8FQ4/7CgFBBbJtQWIvn3x+Zjc8rTaUrVals5VkZhajpSx94v2w0knvQcveP7eqNWquO763+FDHzsZWzZvQqVYxXveeTrectJ7VdDU0wlpXfzox5fiK+efZffTa+Osz5yH177mjXj04YfwhS+diV9d/UssW74CK1euxplnfBFLlyy3c+tZiFgfUgDy2c9+RJ0XprZsxt8ecRRe95oTBdQX7LgT/vlTp+F7379YGYTdnrMHPvLhf8G+++xvshn22C1V9R1nnHkaNmx8Aq3WNJ6zZjec+6WvqaMA14qK09ROr660GjMdfNGWx8eGse7xdXjDm1+L+sgYJjc+LWnOOWd/HatX7irwz6DqsSc24JR/eqeAeGN2FuvXPoBvXHgpjvnbY9VKa3hoGGdfeDa+cO6/4Hl7PF+b3vq1D2L+2A7S0jIrcOjfvBJTU9sxufFxHLjvgTjh9Sdhj+c8VwWglB4dfPBhWL9uLTZt3IBzPv917LJ0uR0OU6li/eMP499/dKm6GHDd7bJ0BY487BhlTX7+s//Axd+9CKee+s/q63rCa16LUz92Ku69504Diq0uprdux1RrFrfeeQdqY1WcfuonceLr3irHtm3rFlx59eXKJDDYGK2PYN6Ysdzj8+djdHRCQTGLSCkjCuAg8Mm0Hg+LiIILAqWqFyRSGqKNrIqrfne1goyDX3QwHnzoPmzY9BQmpzZh46ZJHHkEg5wd0WsZ6xD9rOM44Shcla67WrMuFZI/uObPadAotggQy+4oY8PD2HXlGizdeTHq9bKCGwZa6mTH4sRonO8MbwpnKXH4f3/lgDhkESoS9Q4ubIJEdjZjvRLdo6XP+wFvJj1QoZSnwtX3mQCkJA1ybGzytwkQSP8twOFHNAvfpF0UEh1e2rHh2d4Xcy4GzFsvxdgIHLo0IcCNUsbUPXoP33hvgGT+WydA+hjHnCkYocbfWWzdi4p+vXsLpXJxmnichOknxekkRvZrZhZUBUWhsbSjgdMUrtUa9csZ7Lk9QPF+5jrvhSCUpK1MzsEVK+Z5JHjCairFrtaBtEuXNBRJUvnT++FDoa0UPihaPYW0vjpWnZqBvG1F1onEWy/adzgIG+x+EO3wvFtTy8EKpV+sCdAjJ4DXOpJ21RZQh5AoSLHnFbhWQV7afpKtGXKukZI62aCD04z57esnnBcsBh6qsAKC3+u4Jj1kilRzrJEoPOPnrPewdWTiKzr7sG4l8IRVgOQtOjWfki3VvH+8dVbq776RBB9uT+ZXQitsLL2Ct4ET6Ah2JTFkpwt14GGmyVUUHigMHkiRAl473YzfQ8A7cBhOcuIuTcIFBIatUqfkPe3TQDf8QgRwalvmp+qGz4y5UqYgYXdTqUJalBY+4dk6pnAuxPCmF42Fa0vG0LX+HiewRFup5GHy9iHRhos9Rgl/2RKoi2aDVeTUsrGiXK7NHSJTyVVcdsVl+MqFX8DQ8Bi2z85hq9KfxtxNzB/H5ORT2mTJmv3gh99R8dkrXnEkbr31T3js8Uft6FR1DKhiz932xKc/dbbkCzx29Lyvfh7X3fAb/Z6Lku3O3vv2D2LVql3tVJJeFzvMX+DFHKzXIW3O3p+QLIBMETfAG/7wO3z5gi9i49NPqU8wneD73vNhHPuq47XZr3/yUXz4o+/H/Q/dL7Ngv8vDDj4M7zz5/Rgfn6fDHdaufRAnnfx67LzzCqxZ/TzccstNePc7TsUxR75KaaMnCZq//iX85tqrbYmx92ChhLnp7fiHE96E0973cYyPzcPVv/0lPvyxd0uj9KJ99lPxAAHYsUe/Vk5Jplmu4evf+LKCg/nzJ6RVXLZ0Z3zjaz+w4jhAEpJPfvqf8McbbxBQo9b3NX//Opz+oTNRrVnAsW79WnzuC2fihpuux+j8hV7/38Wrj3oNTnnfR8VqkbG9+eYbcPtdt+L6P1yD5StW67kOeumh2L59m0D67Ow0PvHPH8TVv70KL3/54XjzG/8P7r/vrzj6mOMwNm9M0dp//uf38O1vX6D7YjsodvQol+rYPr1ZMhGC1QAXhx16JM745NlK/X7r2xfh7C+fiXnsndpo44gjjsWHT/+0pAo8MODa31+NCy76kjp17LPP/mKz99/vIHzw1I/ilptuwBlnfADbZ7bjJQccjF//+nJc/I0f44B9D1Zqn4VR69evxcnveD122WUl1qx+Dn5z9eWcQeHSAAAgAElEQVTYffVzccoHPi6dJ+30dW88Gg88dB/WrNkTU9u34J3vOAXHHEUJCovHynjiycdx4de/jKt+c6VkDMUSC/9auOC8S/DiffZFp8lerObsW6ryJajqSFrBgorxsRHc8Zdb8dZ3n4j68DgmN23B+Lx5OPvzF2LNqtVyYgxONmycxAc/8h7c/KebMFwtY8miRfjIP52J4151POYasxgeGcXZ538RX//2RWr/R5A/ufEpnfBVKRcx+dSTOPwVR+ORtWvRakzjza97C4497gQs2mE+fn7VFfg/J78Ob3jdSbjuumvwnNVr8MlPfBELFyySzozS4YfXPoArr74CN/7pRqxe9RwsmL8Qw7U6Tjj+RFz28x/i+uuvwWuPfxN+8ON/w1W/vQIf/fBn8JOffh97770vJjdsxObNW3DjrX/AY/c/qjW7/AUrcPGFP1Bw9M1LLsDlV/wE+x3wMvzgP76DifGF2Huvl+g5tm7ehAP2OxR77r47XrLvgWKOreczezOyUy8zKgwoWqjS2VPnTekOWTGuWDGorGubwzXX/gqdmTaWLF6CB9c+gPsevg+r1uwuecb42Hy1HaJ0h36P9i/n7g6Zm7wOEQmA6puqpetN65wCXn6WsqT5Y6PYddfnYMcFC1AfKmN8zIrW1E5Irc688ly++P8PxO1nfFMpA3m1dq8p+1RD9zg9ygsYo+A4QJ4O0kg3sSRlGTrWtEgrfWswhim5kqV6/Y1iipMDKKJgLu+4YFreQRY3vocbmn5nAsxnCTjYUcRqAtJuDOqp7fgoZTVj81TxTdLLluMfci/6zdAT62e+6UvmwhspM/Npo6aWjgnrRyBrJ6vlx6bHs8RIpz2uZadxQIjbQd/R3NLEWgcdBRssGCVAzM5jTWeEgY1/tz6QFy9l+leCT+E2u3/NBwth2edWx8znevT0PtNi9/QbA5hkMgJqa9VVxnrSCgZ6RTFbOWYdP5TBokaE/fhzltMOw/DDKJJe4GEvwV5KO5oA8BTjpPeXHthhkDQO1zLMIhyUgPeM0XVZFX9PAkQcaGbHFigEWDb7yllSfsbsWX04MgZ3kIS0++8/Sll+J7IgLFp2GU7eizdkU5YtEsMrn2gly9aN0mxZ4N2D2Rif/nuwA1XY3lA9peOZJVe01hyBEdlrV2tBaTXzPzqxUedjWA9s+31OCEh24Ag5TvTMguns/vrbp8Xc9dUCmDNODs7JUzMM7sTwWp8+663bZww8QS1SRZ7I4MViICx9J/WXtTliNO8dGlSYoibDtlhk5HxYMXaWjmBkx79f/bur8dWLvoSFCxfj0ac2YGpqCjvuaACHqT46qNGReWrMft99d4sxpSbygfvvcWaog1FucL029tr9BfjExz+HeWPjeHrrZnzh7E/hhuuvQY1Sg0IRY2PjWDyxSH+SQVmwwwJ1XOB/++97ANasXiOmSX1oC1UVim3ethW/vvqX+O6lF2OuNYdFi3ZSEdx73306jjj8GLUZe/SJR/GpT38MD617hHUzmJ7aiqMOPxpve+u7scP8+dIrMlX/jnediImFizU2W7dtw6nv/wSOOfJYTE9vw49++j1cdsXP8NTkJGbmpq0QSwVic/jH178Z73zr+zExPoHfXnsFPvf5j6HLzgLsAjE7jXf8n/fh1a86XrpDsrNsTXX+hV/AJd+5CM9Zs7tA6Zo1a3DJN39sBXblIp7csBH/etbHcevtf5bchON62CGHq4sAiwZpFl/71pdx0de+jFp9WMV0K1etxoqly7Hnc/eUHIPzSybs33/4HQUg8+ZPYPfn7ilAecRhR2JuZjuGazVsn5nGGWd+CNdefw0+/7kLddgEmb23vfV9Cobu/OutOPkd/4himSnoNrZtn8aSJcvFqKpbAbq4g7rQafZXLkrW8IlPfF5zcdE3v4xzz/mMtJYEOYf8zeH42Ef+FcP1EV33nHP/Bfffdw92WbYCf3/sCQLnJ/x/b8KBLz0Yd9z+Z3zms/+EzVu3CPQ/+cRj+NY3foyXvOil6gk825jFV8//Ai659Os48R/egnvu+wtuu/UmHLjvy/DR0z6JnXZaKts68X//L9x9391YvGRnbNr0FD7xsX/FEUccI6avNdfA5Vf8FJf94ie4+9570GrMot1rYHzeKL711e9jtzW7YXZmSoCTKV0BXi1aK5TgRrloYgK33XUL/vfJb1CP2A0bN2HXVasFmFctWy4GhxvAxk2b8MEPvwt33nm7+rref+9d+O7FP8Crjz4ezcYMqvVhfObzn8QF3zgP7PLTmG1gz92fj3/8h5NUKNVqNjE6MqLex8xSvGTv/TCxaCFGqhV8/6c/wOe/cCYOPvgIHRZz9CuPxRtf/zYsmJiw9mcFYO3ah/Avn/8EHnj4fnz4tE/jwfvuU4bhmCNfi3VrH1RPbLYUvPYPV0s2M7npKSxcsJPW8z333oXHn3wCm7duwxMbH1PLvkMOOgL/eubZOn3sIx9/H7Zun8H07DRuvfNmHPKyIzBvbAJ/uP73CoiW7rwMD9x3N1552FE45qjjsGrlrioi66jhmW/oLM5s97QxsaMFsyTWVcu0rKVqVfrvB++9B09tMF9ExnjX5+xufqxcRrNhkqQARHLoftSwAdNgl9w/ZkVeg8Ukoq7Q4JjX61ixYiWWLN5RQc68MWp4eWYhJGnwm0Sv0JX9B+PYXwKXbt/x9/QdeceG6PTAsVHRYI9ygpp09rYBW3N7l9RZCE/mN4G8scEFa6PKej/Wm9+edlIY1J1mdxcFQxpP72nnv8xT1LaZij3LGoQ4wznQo3dwBAbBsbriJQVwAiaaBhapmf4gipJifnUSoqrTvXMCNZM+xVE4o2yc68RjiKQ398MMDCzlLLiKkprWIi66KkTREC9uPVXtFadFWnZigN3VMcwBxrivUusexW2mZ2S3m2y8M51mIHzrzBHPk7GKaqVndqCXa+PtOXyM7NTmvoNn4nv+O9AbWEBrxusueEELBLwA0AhlEUl+rJ4dzOFdIuJEsnSejIX2b89AsbcOzIKZ3GYCoKeZjADiwdQSF6rHkD5G0GxHSw8+mwFf73udnHapsfLiXJ20mvW4NkY6f6lPmMbS/Ee0f7R32P2Yr0hf1u6UdudzqDlKu0ZExiV8UshUvHVdwsEG2JWePdZYYisCuwo2dUf5JwVqbfIywOsAPvqHa/RYhO7t9mw0HRd6sK2uGpkmyiYsgDj//mxB7mAdQd/gZEFIWiBcTgBvEr1Eqx1W1McrziimUcX51QSw2UBRyO2FakxXEgjxP7YE4qYf4u4Ki91cJM72RbNzM7jhpj8I8FbrI9i0dasm8dhX/V/K3gTOx3p9A75m+c1vFmMYY8ZYkkioSCTJSaW9TiklkaKSVFTatSBRIqJSUk77cjotp1RatEpooSxJZDdmMIwx+/Z+ruv+fp/fY3Le//s+n885mpnf8izf5bqv+7qv+2Ks+HUZNm1cJ1spWmNxMleUHkBKWqocD1o2a2U+nbWQvvOX5UvR4ahOAlQEL6yMnzZjEn5b9bMeFlPpB4r340ARGWRjStgdy9JfUIHPjSNuRYtmrQKf2fiEBEktvvzqMyxesgh5u/KQl7cNRfv34cH7H8PZZ12gDmAEvI889hD++JNFSpAes+/Jp+GKK4YivWFDpDZIwYpVP+Gesbc5EbZ5wY6++V5cfH5//LDkOzw+c5IAABdJzxpQx8kLvPrKa3DjNbcq1fnNdwvwzvtvYMt2Ok8UIj01ihuG34rzz7nQqvrZDCOSgpmzHsHHH78r0Lh6za/o2LETnp/zb8fax2PPvkJMfOR+fPf91yrsoU3accd0waib75Z2ld6x0x+fgO07t6NBeobcE04/9UxEExLQqHEGbrnhTqU/V6z4WbZy23dsxz8vHKhz79HjZJx/9vkC62mp1Avvx91jbxbwnTTxCTwwboy0snfe8YCY9n+9OBuz58xERqNMHCgvReP0TFx55Qix+hw/bDe7bNki/PTLErDDz9lnX4CeJ/XReT7/0hws+Iza5Er8tXEtzjmvn2QJ1FoT7C5d9r2i445HHoNOHY6W5OD0U8/SuCJYf2zaeLG4FWwIUgc88/SrOK7LCdKkfvntZ3hg/O0oLilG61ZtBWarSspwYvdeuP/eSWialaUpMuzaAWICo+rCVYbJDz8hwMuDut+pMyZh3fp1qCindp0OF0Vo06oVXnjmdbRp1UYMb3ycNRKplHUQwZjzrK5mIWQj/PLbcoy++0bsKdyHgj270fGoYzHnyX+hedPmqKkpl4n/9vydGHP3zSjYXYAWubn49tOFeP+/83HBGedLY86CwLvG3op5r8w1R5DqSvQ7/zJMlu49JbBDU2ENpSRkSGtrkJGWirmvvIA1f6zGrl27sXdfIY7v0l1s7+FtDjNtbHUVNmz6C1dd2w/pDTPx5KyX8MSMh3HKSafhwvMuQym1wlUVKK+oQHFZsWzqpkx9QJrnH39ZgvXr1+P443tKekMXEgZ3x3Xuio5HdQILFq8bMQBLli0RsOb5tT2qE/bt24+ifXvR9vD26tjRtUsP7N61E7lNszH4iqEC24Jpmhjccar13kgC3Uj8BmPAhEGipSeNseB38nmxSIVz9cCBYpSUHNBzCWvklPKOJCAlmuJAoivUcADJNnkraA1b9ghHuFQfPXcPO6w1WjRrpgAxLS1F3f6knAtJf+lewo3374C3PvQNb6i2isccb2M6Xr/5WIBvTK/f0H2rdtub3Sbk9amhbknh4jK7Jntt2EnhUIA3vIlJA+46O0oS56qsdX41ruV6iP1VJ8cQkya9vPsMr5MNn4sH5UyEWCOhgwt29Fo6BAXd8cx6zDbbOkneJGNxNia+UMoKYipMf+nsBAPZg/fNdXcvXFineySG14MbI4R0pxOsINMDc58yV5+8UAGj35vrs9KS8EhzaoykQuGw3CTEMrqeeNbtpp6UIGzF5jLawd5tzKJjBusVuoeBx6ECFA8sBXgJ5uhy5Jh7c2oxWYD0sQ6vaHw6F5Dw54eLzwKAJA9oG4NySI+Yb3agXXfyB/kTu6I6fz0ab75joPvvMPMbBrzhz/PnxG9Vfs4FYhyLHMuyPatnuWVuV1qYwpd0iGflQC9lFK5plBVaWrBkz9DWqUMDXrPiM2aX11cVANfwF4eLwfRqZfddl8CDWOvYu3QOPqsRdl3h+zwrIDKkWrasVpJo99jLhrxOXgDWNcry0D5YN0JuQn5ee+lPTLxi5xUoc0I20X5NituwcXNQtMZJK3bae6C5bhj6kHqRqrWPs6I0tZRUFaCLSultyfoQgt7aGlmRUSZAPWZSJNmsfBKMSufG9s3332D2c9MFakurKtVm9LbRY1FRUYJnZ09TuptLPFMppUWFaoNM3eSlF1+J39euFJPHSParrz9F+/YdMP6BqcjKzsaWLVvx4ivPYHdhIQp256NJZhb++GMVSosPAFXl2tRS0tOdlU48WjRvgVtuvAMn9+yjG5egRa4G+4tL8MNPi/Hdd18JPHOz5wN7fOqz6HXSqYpE129ar9T/nxvWq9sSpQdnnn4Ohgy+DpFoohjTX9f8hgkP3ekq4+PlfHD/PZNwbMfOmDjxHqzbtE6pVxZ7qZhBg8nu8fCrh2P0DXdoetCl4tnnZ2HL1q1KU2ekpuDOMeMka+BBljcSTcOrrz6H1WtXYnveVmze+JfuzXPPvikgw0Gxp7AQ4yfeg68WLUSrlm10HT2798aY2x/Arl07MGPWI/jx58XSYWc1baYuBCd2Owkrlv+APr1Px5jb7tMHrf1jDcbccYPSUX1POx+Lf/ga99z9MHr37IXS0gMa+AdKSjB23G04vksvNG/dGmPuuA5DhwzXefNgMd+SnxabHQviccZp52DMrQ+gcaNMlJWXoGRvIZJSomKiedDvuC4+Tkw9wVtKaqrs3j768G0MHHQdRo64FY89PgHfff2Zok+OqSPbtFMXr/PPu1j7d0pymsYDA4ONWzfJvaK6qhKvv/IRju/WQxZ0Dz58F5YtW6zuUXwc9EZOjkTQuWMXTBz3OHJzWwoIDR8xQCAvL38rdhfm47FHZ+PUU89SQDZu/N346JP3JTOh/owFYg2So8jNboy5T72ugrLaKgJegkyizBQFfSww47imNV00Lh6r/1iNgddegvKqWlSUV4lJf/1f7yIjLd3SRwDWb96I2+66GexaVlqyHwVbd+Cj9z9VoFJeXoL4hCgeeOhuvPjKc+jYqSsqqyvQ8chOeHzKM8hIT6EXuvx7eYhTqKwSkG2UnornXnlBhZB0gWjZqg2iCVHcfe+jaN+cXdHMUmntpu244qoLcPIpZ2DgZVfhyoHn4O47xuOyfoNRVVqi65K3cVyifIlnz5mujmbUWGc1zcWAK4aKoS3dX4zMho0RTYqoxW5ZeSUGDDgLETpvlBZjw89rcdbAATi973ko3FWAL79egIysTJx3/sV48/V5WLfmVwy+ZAiGXTEMiYlJAq8c+DTvt3Q27chcS1F2LSTQ49jTQmx6UgXp7LZEAFJdibKKCskPyksrDgKvZPkYYFvbayuaUOrZM4Lx9DOOrY+yznMHA22OEfrwMgPRonkzja8GDVKQmmLOo6oXOoRM9/+d3Y0B3jDQ1WZRr2gtzNr6tV+2ja74Lla75BlqS6/GinBcCjfEtmrshDbA8MYa7ErOrkye7SHbLf/aQ+nwwinlMEvmwaSXRYR/9s9C+5g0ojHphN+zfPviWFrXBy22hSay5bKsG22vq7e16sdg81cG077jUFpkf33U8AbgSsCIvs5/u1PBLwzEOfu3kIZXIDho7uGuLyEukDRU1VoHrHBmNghgaiNaO4x8jmUAgip/B/4CSaNLo5N0oJODhxfBuPlfp++sDeOo8XX2aTWetQwsJenSYI1w5HLBMegGCy/R+5OH7cp030Pg20NAfxqaavHOw9Xpav25hnXNwefwHrvpySyQ2s6HggU//sLfGe5Uy79bkxe7N5SpMVsWttbzklgbi36ltTP2MqJwQw5jus2mUtyoY1NtLpvEgCCWlmncQ4JMQfDMzd2Az5kSu2r6sofWoPqPzL/fB4mm8/YyDb/Sh99lEjwfIB0kTXJ2hzUs3nL31RIqMbb6oIJDl3EJrwfhwDgscwgXsAXPO8RKm0zD/nIQ4I3ZktFs+uAX+AsNA17+jgbC/kHL4sVVMSpiEiVv6gZOYl88YF6UEfMXdZsA7YSo+XvymWko4+Zay0YCUdw8cgx60GJs/O345ftv0TCnpVJ87JZGiQBT5ueecxG++uozRcZ0AKCWL6tpFiY//CSaZmchL28HPl/4GQr27RY7SB0t2Z+oWn+atY3T2CtC6nFCT1xz1QjZfNk1xMvjt7BwHz79bD7eeOtFFfXwIBCZOmU2eva09qVr16/C5CnjUV5Rhe3bNmtDGHjJYNww8laUl5WQdsX27VvxwMTbkdUkB1u2bpZk447bx2HHls14593XVARhNlF2b6X94eioqsHQIddi9I136OfvvluI0Xdch+ymLVCwJx+Z6eliG/v2OdMie1a118Xj44/fwy+//YgtWzdh3bo1Ys6emD4PKZEEaVN35OfjjrGj1BSB95NparJxd9z+AD748C28/e6rKhBiYSFlEsnpKWjb+gj8/NMiXDFwqDS8rACla8SEh+5FWlpDgYU//liNuXP+jfZtj0BlBR0arCBtwuSx6NixK778cgHW/bkGw64agdE33aEF69Yx12LxskVyVCDoGnzltRg18i5j2ej5W7Zfr+N58GCkTeaRBYAvvvY8Nm/ZhIVffyowwyCEuuU5Tz6Kxk2zBbop1+j3TzYVGYZoUpIASkpqGpYvX4pn5szAjvydAjMHSg7gpXnvodsJvTD3hScxd95TmqjGOrHJBJnBCvQ4/iTce8cE5Oa0kPsAbfVymuXi40/ew969uzHj8efE8FJzfv8Dt8u/MCEhRY5mLDbrfPSxyNu8DvNmv4r2bY6UzCEh0bE9CVGBtLjEiJpnCDhVVMkB48rrB6l1QGlJGTq074R5c95E8+xsRe9k1NZuWI87x94SAN79eXvx7n8/wPlnXIDiEgOcEx95AG+89TLuvvtRvPraHKSnpuCKAdeocM5vwJSZ9OzRS3OBjHWjlBQ8+8pcuX40bd4CWZnNtMD173clGjXKEphOSE4WGH7t7Rcx+Mrh2LRhHZ6c+Qj+NftNnHvmBSin5Rube0RY8MMMTD6enDMN33z7udxG+vY9F71O6oPTTz0HteUVrtA0Wa4MBXv24MWXn8Xpp56LwUPOR3VBJUbcNxY33Hin5k1JSRFef/tFvPvuq9izu0B2Z5f983Jcf/VIZKY3NOcGpc8N1NIKTSuVD9bVWdGSv06SZvOPdnWOkeDcVPAtDa85hPBzOZY4Rv2m5t0aOE7DoM+aUJBdjG0W3IT4GZ7hbdk8F9FoIhokpyAtxbT2hwK8kl+Kk/5fBWsGh31h2t82NZ9SRITisuDPgRVlPSaxPmis/3nMhKngxNk0qbgopAkMg7/gvb4tn5tfYWYtDKZjm23sW+kMo+6aoc0/DC7r/7ffNJ3DVlCBrqYzTnKn5xVyJuDP/n5wjIlRijOW3mySCNRj+5s/O7tWA7xBcZyrIBeocQGR/HW95670l5T8GfAMrJXchwpIeaDtmlKEn4GaQPB/nimlxWOFa5zkguFwitiYO/KL3I/lN2fFebJLM6eIMCtsTKXND+9O4W3TPEsqYOE8eGM+/hZ4keH0AUx1fLW5LEi6IYfZAIyzKFkFXE4aSbDpi98YYPumHuHn5B0UNH5CjQ14P+X8kMAW7rFOZ/acYy3dw889HBRQpmXz7OCjfgti/1fP2Irp1zUdDHiDTxENzEEfY3brj7tgLLkGF9RM1/ex9tpfOWWwc6nXcIfdNRRUxAAvf7RW6NZ1k2tS+Kg/b+y8rOOhPT8DiLEuZgYqXffq4KP8uUq7HzREsT8L7DoPe4UFITmEgvNQJod4xhcIh311+TlyXnH+7sEzCFwz1HLJuoDqO+w64zZt2lkX6HRDgnj+UTYojPzCqST/yTW08TLq19rAeoE0R3eiikL4ZkYs1TSYV9chbjhGr4cXUALeGU89guISc3Rgi99rhgzHmWecpwKhp2ZPQ4uWbdWsgECGNkis7m/T+gjMmzcb6/9Yow2MF0VG6PHHn0NSalTM7vfff4OlyxZL/8njsMPaYMyt94sZZCV7jaq5yyXmZuo/NzfH0oh0K6qKV0u8XQW7MffFp/HFwgVKkZCRyW2Wi4cnzsSxx3QVC7v2j5V4dOoElFVUYce2jfr8Sy8aiCGDr3cbaQ02bFyHaU9OxPa8HWKO6SfbuVNX7Ny2HZ07H4/PvqDTQbIK0Vb8+qPssghwuXlfO3SEggDqKr/88mPcdvcNSExIQVllGXKzsuTDe8ZpZ2kgWYo1BfNeegZffPUxWjRvJVDR7fiemPXEv1TJzue1e98+PPDQXdJQZjRuhDnPPYHBg64VYHz2uekC6JRuxNPSLTmKmlraZ1Wo1esN19+KEcNvEau7atVyPDb9EezYloe9+/aitroCXTp3Q8vcHGNoKyqQV5CnznQtWx6h4qXG6Y1w2SVX4NZRdwv4v/zKHBwoLsPHn38gv9wBl12Ja4aONIaTfseVFSoQItvnLVJ8H8VnnpuOl16bi0hyqq6VDNaOHVuRlpqmphzU3PY+6R+SfWRnZWshz6CXb3UNfv7lBzw86V4UURtMpq+yAq+99jEiSWkC4Vt2bHb9E21zYsTOtNtJJ/TCvXeOR7OcFti5YytmPTNV+tWCPQUoKS+SrIYFkpcOOAMVFWYDVFxcJv/ZDh2PQWpiArZt+B2vvvA2OrbrIPZTRU0RtoWuQ3JqqmzMCCRoA8c964uvP0H/wRch2iAdB/aW4Jiju2Da1GfRpmULFZixAcra9eswYfL9+GMD5RXx2LtrD7745Fv07NZDTD0bbIx/eKzmZq8T+2LYtf3Vzpa61TZtjlS73l+WL0N2dg46HtUBY0bdixN69kZ6UgTT587C1GnjkZ6Zifz8nchIz0RFZY2eX22t2fsR/B3XvSeO7twVr78yRxvXy8/9B71O7CN2XIslU73x8SoivGLYhVj13XL0vuhc/OOkfyA3Kxtn973AupVxTYnEI5reAPm7d2kMswHAgzffhAYts3Dj6LswYOA1ag+ekhrBnvx8nNGrq75j2E0j1Ur7kn4DTQfuO/DJz5cLNpl0MrgVslNMiE9yC7ff3tjWuBxJSUmoVIfCOiSlpqC8shxbNm3R2pHRkM4Q6VYo6gquCIj/F/NQn1Wx99iGTjepli1b4rAWLZEcTdB8Y0GmbVd/P8KlaPbXv//m4N+bpMGzuR5oUbdLPbk2A4IVbZ3mUyqZQZ018tCm4f91Nl88f6vcNzcXbQc+O0jZAOnKwNTfnQ1/dhpLMTCBvtJAT3ijrF/4F74LsqIKyRK8DZFtbgdDlLDW2Ls0eAAXZibDfvT+uw4FeA1IJSAxKVHuDp69l87YNQTwDPjBbL57kqG2wXpyalLhmCYK67nnh1rz+vtOhZO+QSDQpB7ypXXPReDQPTe1dGe7dHW3NG/TQKiriwsBXsdG+mJKzg35p5M19B7I1cZW++CP+358yO4r/Gx8QaDurdrZWzbXp+Fr2N46hCv8GNB8OEi2YF06xcLHJyISF3Wa4djzNUtLp4PmVYXAnpRPfFbJZvcW8zc2sMuD+4sH1P4agr+FMg8mXa2fPD+4iM0mCcG92Rbymq0InudvXvQMhJS2dw4V9YGuvsFhKf5NS6UPnNQ11WQLQSailuyrAV410Yn3vsDGThswdV7DtVWuOZNJFWwfNclOcO2HcEeRT7d7DW1GTTocy2AYk0qJkAXfwXM+qGFETVCUxoWWa4DWZCdt8MGQ1id33zUe3Bqj3g+hRhJ2m2LyCLsOD24NpNvjiIFerXFhwGvLZqzKlVWeOlyOM5xiqhJl5NUAACAASURBVKHdgtht13mEUa0GZtB1VG/1Ol75pXFRdDolWyzZGSkenyz4GE8+/RjKK41pSM9Ix7VXjcRZZ16AA8V78eGH76hVKJnTNm2PxHFduuOUU/qq8cD06Q9j5YqfVQBDpu3oY7pgwvipSE1PU8HJiy/PlQ8vQRN1qtz8br3lPrQ9or2+KxpNQJLTWrHAhYwkC8HYmICgkYV11EtOnzlJDCQZxqLdu9C4aVO8/NIHaNa0qW7Puj9/x33j7hSrTIaaJv4sFBo86DrzNIyvwYYN6zBu8l2KajOzmkk3SoCWEk1DXXW1NLCdOh6DM/qej3fefVXaz+SEROwt3I2bbxqDEcNHIzWahG+++QT3jL1ZIO3Io45BdWUlRl4zSrpU2XdJ/B7F03Mew2eff6wFlQwU29w++OAUfQaBVN6uXZj51DRkNslSUR4Pam+pUyRjvnffHmzfsU0AfF/xPnWsY/q8tKQI1183GiOG34aK8jKsWLFccg4y4bS52l9ciCaNMtE8JxuHt2mHjxa8r/vf57SzJcNYvfpXNM9pgQH9B6nwbc+eAvnglpZWYO4Ls5CVnYP+F12OoVePkA8qz720eL81iKA+nAs5mYjEBESSUvDwlPvx0kvPoHFOS11DanIqotFktGvXHju2bJSt2G2j78GxnY5VURbZGvqucihSfsH3F+zapQnJJeCpJ1/FJ599iPc+eMsKuWoJeKrQoX1H5OfnY++eneh90il48N7JaNnsMJRXlmHYdZdh9drfkJqejiQGXVOfxRcLP8bLr8xFt269sGULgXMEDRs1kWxix+a/kJPREG+/8RFaNc9FHRun0BScWs/4RAUS0eS0IA1E5oMFf8NGDEbL1u2wbcsW2ZnRgi8zvQGqasqkZ/7pt59w74TbVfhI54b92/Zgwadf4oTjTxQ4iUbTMGXaRBzV8Vi89ebL2LLpL3Q8+hi5VbQ5oh169ewjeQHHTGajhrj+mlHyLE5JSsCTLzyLcQ/foUKvaFKaWHNKVdh5TJkhWTVFkdYoQ5rn8qIDaqLwxrz/SvNMDS/HpjoTRiKysevVpyP+2vgnRowYg7yt29Cr+0nod96lqKqoBG1qKmurJGNg++CXX3sBCz79AFt+XYN7Hp6G1AYN0OfUMwUAuNjnbduO/mf1RmJ6vAJRSo9mzfgXWh/W2lLwPo0nO17ulPTYNEsqtXolEHHV4mYdlaTNisU77ANCjfQXX30ij+Mj23WUOwf14G3atHPBUvlBulVbf2OVxVoeXd2S3zst+8VWqnUKotu0bi0pA8fQ3wAvC2MsI3yIw9Zq89z1rq8Hg2BrDRLWjdK5IgkV1KA65wFtOK6NtAiKOic3cNuCaWdd22v67LKLpq/QduCNY9hasnOTP4Rv7yEA76EcGwJQ625cfYmDCg9Dm7UHvWECJ3ajTBfMZgLaUB3oDLx01RjnEB2dmNmprZE/rdLYzrVAmy2LPgMvUKe/dR25Dgl4+R5+hmspTFApuzwBWHbBsuleU03rLbf1CuDYD9SiSo6iTIyzFnNBhd/czW3MdYhzmheNaRb+Um/M9Li4KF9BZefN89DeLYswggdLowtMKeVhAIeEjxWiW0cwA0IcD27MydLOgKD4Mo8PHEaVtyszWdLVOx2wT3Xzi/8WDFRZwWkcC5fZCCKoizfQpgu36zUJoEvRGAKSHCGejqOa37FMhs8m8DwtO8OAz9nD+WYToVlmt8wJEOrZrNV3qEisM7mHhggDablIGcjU//RPPfDsMbxjtmMFeJaBsOdr+m51mNO84qVbwRuF/gYI7W/+0P3xHrqStpjUwjc78bKNcJDoA3YLlkRHB801CHh5HIoDjcWZ/tpMHsaDOnJfqqZPDNxMLBDh/uYLD+0R2g0xVxJfEBc7c2VcnDuXuVLZs/O/YymGCBO7a1b0yu/dsqWgLjC6VtRlUaQvsKCqh2L+WAWeL/CwKCmItVxbXS3gVYxAaDbMSBGoVDcZThArwggKCNyA/+DDd/HeB/9GQcFOdUyiw8Lll1+FQQOHKnrbsX0bVv/6k+yTMhpm4oQTegmk0ZJs5pNT8OPyZfIarKgow9FHd8Hkh59Cw3R2GivEzKen4Kefl+im0qqMDO+NN9wuPSuvkQVVsiFTL3F7UDSOVl/rhGSw3eTGzVswY9Yk7Ny1UxsaGb1TTj0LY+95WOCxQWoDdbYaN/5ObNu+VRXnfM5nn3uRAB2tkHiQtX36mVlolpurB7RizXIVbtVWmXyBn01vX4JypoJXrlyOaHyigP3NI2/FtUNHIhpJxDdff4JxD92O4vJSdO12srxkR428Q8yYjUZrH0vfWdo/8Zk0ychEt649MO7BR4OCPXoHz3p6Klas/BnFpWWSNWzavEH3pdvxPfD9oq8EPCaMfwzzXpmjoqvDWh2OvYV7MGTg1Rhw2VU6Z0oh7r53tOQFfN6HtWyFzp27YuPGtSgu2o81a1bh8CPayVFh2S+m02UDiV4nnSI/XjLZZHhX/7FKXsUMXi7tdwWGDBwm6QUDBBZcsXiN+iO2/aXFFPWVDTIaqVhw3mvPoXGTbBVCUQbRNCsbLZq1wI8/fIXrh4/G1YOuM2k/3xthy+Qo4iIp+PqbzzFpyn3YtacQtXFxAnH9+w/B/I/eEmBq3CQLaQ0aqIjtt+U/Ij9/O/bvL0Tf3mdi4vipyjjUxtdKX0r9dpPsHLRufaQcIF55da5YfL5m37596HhUFyz7eTH2FO6W73GLJll46fnX0apFK5QX75NLg20q1rCAbGy8FhhmLqJY8MUCTH58Ejp06IKP/vs2jj/meMycMU+sP1MB8ZE4/LZuJW4fe6McBnitB3YW4bMF3+LEE3o65j+K6U9M0TP/9ruFCrgi1BZX16BDh6PQplVbFTqmNUjBP07ui8EDhuLI9h2QlpSAx2fPwj0P3ILclq0RiUaVjeBRVFKMqvIygdjGDZsgf0+BihMjtfH6/ftvLsA/evVBcVGhVZQTGCdHFYj07ttZhWyUVLwwZyZuvn4MLul3edAK8gB1sXT5KKvCXfePwo9fL8Txp56OYzsfj7y8rTjr7Au0UTGg/uCDd/Dlgv+itrgUrVq3QvsjO+CO2+7TuAu2F81x05zVxoUEk9q3rbOY195yCRAE0qKdgNV//I5//+cVtG3TAbnNWiC9YQa2bNkowNvm8COl8/Vpdm+9YwyGb+NqHb1M2mXnwc5HDG6YPs3KykKb1q3QIJWthaOSOdg3H3z8Ly7XXhUGvtrtgjfTgqx+g6Gw3ZEM2x3wNd5DKNAVKhnwUfEdYTXdefTzwfxzGHR6wBoDf2YO79f/MHPsbZvqa3m1F4lttEKsAPSy8JDsnHOT0JU6zWz4X14F24dLPsAOYnUEyQbEvA4z3qFLr120oMTtbAJ98iFyS+vBVl18DyXpXs7h74mXDwQpYv9xLsWsH11FFyVorPvguiZ9KkFwkjGP2odcBb95BlsgobMioGMDFt4bg4UOVsQ8Z80X1sCg0vuBVvrgLlhqmeu1qiGCvL4etNZ18pJXMz2IlSq2QMEyo8YEq/hM+lUbfmQag3tKPaSocLPhCpvdqV2uAzzeN9eQSpwCBSvPijXK0ogXY1inRk5q7etYcAYjWk8TgUgSu8RZG+Awq+oZfH9/6v/NT55Yo4eDm6H4vx9sH2e/9dIWpvB9Vzo/fjUPPBxz4FfPSSywBZ11tJhz+msxteqRE3s4ZvOW4HyXa+RHHB/nijGVJXBZHResBOfKz1DjDsUefzti8yASAF3v0x2Tc1hDmfoNK/yz47++cUWAL+uxx5oC8fGorKpSgzH/etkGOqB76PyWB+11SHTuEX6+ybrNSYoC0BzyLRbg1RfI39pgt97A20FGQbozQ/WiyKndlWsSqz/dI3NaJE5c+upy4lrBHXkL82CTJ6EmAv/MBwVUsEo6EsHnCxdg0fcLsfaPtQKebY9oh+O7nohLLxlki1pVFZLZk9zZnDE9zNflF+zEY9MfwpJli7QB79+/D9279cSUR2erkI3NGwhUly37QWkRflZ202x5+ubk5GrDzWqSJesiLiIEwQQAliLhgIlif5F1h3rvv28hM7uZZAlFRXvNP/f8/mLluEFt2rgB94y9FZu3bzbP4dpaXH75UKXReSOZzqXDwJLFi6SLzS/MV3OFniedggP792Hblo0468wLMWTwcOzMz8fMJyZh9crlmutkR68dNgIjrr1ZAP3zz/6LSVPGyp6Krga06rpnzIPoe+q5SEyIyOw9EknB089Mw4uvzUFacpq+/7RTzsS0x2crRUtWe0feDjzy2INYvPQ7pKY1Ejjbsm2TGPTWh7XBp5/Ox6WXDsLNN9yBUWOGYePmjQJvLXJboFuXbgK8PL5btBDjH7oH5eUVyG3WCr1PPkWTdt3aX62HTl0coqkpyC/IF3tbWLgHB/YX4aKLLsPI60YhP38H7rjrBhVlqXgkMQHXDB6BgZcOETBSMyxZJ1HjZueuDi9xSZJbPDz5fry34D00apKjIqz9+4tV6c6jtGgf+pzcR00yDm91OA6U7Nc4IDtHBv+77xfioUn3Yve+IiRGokhKTtLfC3fnia2mw8aAy4eqacqsmZPQsGFD2cD948RT8NjkJ8TospPcpQPOxoaNf+G4rj1xeJu2WLlqubxhWzY/DNu2b0G/fgPRtGlzTJ81WaD9iOatkZoawZNTn5OPbnnpfrlf2BJFwBtFJJoc0HnR5Ag+/GQ+Zs59Cnt278Ufq5aLNX3+6VcUIHAGc46tXrcKY8eNwY4dmzUGK4qK8dGH36LX8SerSpbzbfJjD+H9D97CroJ8PafjuvTAkEHXIKdpjhZmFl+lJCfhiCPaS17ETTg9KQGTZ05VkVlWTis1z2jX7ihc+M/LxdRybpONz9u2Gc/Oe1peymlk0csr8PLcf6PPyadJ92ppV9PGEhB1730kju9+Etjy993XXsMD90/CgP4Dg7S0fG4TkrC3pASjb78Oa1f9jGZtjsTOXTs09tu3b4/8/F0o3L0bBzbvQFabVmJLzzztHAWHV1x+tVpYB96P3PSd5y7Yd962Jq0nvijIFkrHopDFqmE6LYovvvoUeXl5yMzMVjtydm0kAKQbDH2EWbzmgWB447TfHbyO2mJvdG0kMUkJuEaNGqFNq9ZWsJacgNS0FDUd/V8q3b9vVVqlba0O+lcZqgr773om07NcMalCzDCfnyGtqVgUZu/s28zD27Gl7gQCds9pI+ufFwGnAX/bBL0+1wNfDw60WTog7TfDsHTBpzQF2hzDZQVQ5s/LQMKD1VjzBtcJSy/kUHZmSS4j4VvaWiHbwXpC2wRYvFiHGtkFuI5aDC6Dh2JEyaGK7vh2nRMpIxF7xvCF0+N2LarQUmMUseIco1E6gZh9nmSDahxgIF3Pl2C3ig19ylVUKjgulott3q0FOvcxrmW6Rseq692h1q1+rHhWTalqB4KCInT/QLWUx4JEGtqZNNKcPTwXHYB8jQdrxWHP3LFtrEhzkoYA8DrpJq3dNB4Dy9PA9kDEkBhJdz4HgczAPcS89IkVuK9zvHJdlHewb0XuPMs17pxLw6HmUiAlCQV1BozNccXebwOBhAEHn2884TWvlDAI8IqBduoSR6yRyPHnoISTA+qaA258ETnpNey4GInpWS2w5G10qXsVrUnE4eIDB6iVtbBAMayV1YBMjFNxIEmr+vIAjYtDFLZZ4FInV6D6GZfwPfTBKbNjzKZUyxnCrtekCu6+OQrYOqYdfFjdTMgf2gURtk64LG/Io9evH/rXeF37QGcbx9/F/bXRWgvXsXpPqQtWoVpqoL62ha8j4CUCoT2O4swgQrBUhyals4MQ4HVZBkbpFQSdBC6y/qFVCK2MqsWkcSNdvvxHbbI0YO99Uh9069ZDr6U+N8n1y7YBQqF9vNLuLBZa8tP3SlFTL9q2TTs8eP8UZGY0xpZtW/HYjHECdLSgonuBtYql3tc6rxH0Mk1Ov9ijOhyNc8/phz6nnKG//f777/jvh2+L9WQTgqLSA8jbsR3R1FS1lj2+6wlIa5CmzXrfngLMfWE2/trKFDpt2OoEXm+68U6lUmoqq7F0yXeY/9E7WL9hLfYyvRsPdQxb8fNi7N6Vj4kPPoHDWrcReH7kkftU2GWME4vWhmMkJQ0pyfjqy49w+90jcFibDvIFps3avXc9hNN7n6mNmQtgJCmKZ+Y+gRdfnYOUCN0NSiQRmfzwTFTVlKtDGeUXM558BIuXfCdv0bSGGWKpTjm5L1b+9gvSMxrhwfsewWGtWmP8pHuxo2CHNl+CZ1b9D7niOj3H7xd/iYcm3ic/0XPPuUQLYM8T/4EO7Y4MWmdu2roRP/+6TIsFC7n4/IZdPRLDrxmJkpJijLhxEFasXG6ayJpqjBpxB64efK0WES7gtYlxli6mXRb9EDWWyYbGY9xD9+DjhfMlE6HNVuPGjbF9izUuoDaySUYjnH7KWXLMYDDCyZia0kC6WnYDe2zGBOwrLlGzCxofa8GurkR2djMc3akL7r5rMl5+/Tk8N2sK2nY8Bvv27ESP7j0xccLjyMrKxN69hbh04LnYXbgHRx/TXd9LeU3hrp3679atj8BD4x7HLyt/waRHHkRWk0xUlRfLX/eNF98TI1524ADYWl7ER2LUmqKEFtqGaWl4/9P5GHXXKJRV1aEofxt69eyFl+b+xzyT45LEfPyyajnun3A7tmxaj4RIHOrKS/Gff3+Bnl1P0rlUVlVg7Ljb8dkXH+u8GeDRTeLeuyaiYVqq6BOuPT6z5mVN6YlxmDr7Cbz2Jr2oa9UMhgWbj05+SkFQNJFyE+C3Vb/g+lFXY0veTmQ3zsTu/Hz8h64XXbtrw7JdUU1/9TwvuKQP+px6Ft57/3Xs3VWAO0bdh0svuSJY+ZSCpd63uAQjRg9DfsEO2ZH9uuRbHHtSb2RnZ2Pblq3449sftRaltszA0CuHo6R4Hzof00XaYWlJHcCkBZLwhVKnVa5oKFEds4xhqFWrVbJhfAaVoqji1YTmm28XSiZFdwxa3SUnp6FFy5bYuPkvFYQys+MbUdTX5tVfS33hk2eWOE6ZXWjdshUaN2ooOQO7TYYBr8tQ/21jqLdNHAIiSwkZNFuob2DvgW/wOS5z54uStXVIe0hzDXtu4a5oHoRY0Y69JlxZXU0vZCFmtraOdRWTd63T4vrNKvy++uyxrf0xD1NfOBNjjF2jkarKgzyA/cbM93LriaV8mbu0ehOZQ7kimDATyrWMBIIp8Wxv5LjQPqf08cEUmWewgyYY7qbyMyOqdo8xmgbS2YDGG9oan1WbwP3VCqu0zNUZOxoGeLEuf2Umv9O9SVDqnmekRiK1xgh7wopOEwZGLUXsD2ZiRXg53alvcPE3wKsF1dpmS89baxIHQnj/rOx8Tf8t8AyTgujXQck8gz8ymNaO1w2tGEDREkGXEOvsp8PjZXfS/7twzFwqGDxwnLPtu7c/s7fy3Gw9YOEz64vCZVuBJV91tXUadUV6srIL2a+F53N4TGr9dlkcAczQ9QtUcv+ihDJU3Kd7IxtIA5OUkwQSgzgytwlOuxvSa1dRZ+/aGev+eKeNmGyDX2dBnI3ZMLDVYs2/V9dZI5aQ1j7QhBuGD7JEXLXNzpE9FioOagITc08wNUDMmtDqV/j6IFvgWpGHX+eD5rC0ifPOM7gxxtcIWVm9UToVsTHtXXV0tiF3lNjgsXER9+cmA7xBBaeLRP1g98yEF0krXoyLA4eJL4Hw0UFNhe8XbbGeBoLYBWOPFXUyzeEKq8hG0tuVByUBK379Se/JapItsNsspxmqSiv0PdR4EKgG3nPxcdKMvvzqHLz9/utKMXLDOaxFC9w26l4VPu3euxvPPf8EPpj/H1Q7VpkRn2mnrEgl2XXKObBrD1odeSSOOaarmkVkZGSqIp3ndXy3XtiRn4e/NvwppCWdc3UN2rZtrwlL8MVq6dXrftdiQw0wV1AC94EDhqFXz1OQlpQiR4DHpj0kWyX/OV2P74nC/O0YetVw9Ol9tsDeRhYePXQ7du/erciU6elrr74Bw6+/BdGkBHzz1WcYfds16H/5UGzetgV52zdj3P1TcVrvM3UvvV3ck089ipfffAFJiVEBsMv6DcTUx55FUbH73IICtZj9/Iv5aHN4B7HeK9f8KkaMRUy0BTuj7zlKx7PxwrpN67F5058oKtyFUSPvxBVkPqtr8N2iL+XDS53VySf3QUnRPlw77GYc2+kYHCgr0Sa3Y8c2vPn2S1i89FtJGFjcdMWAobhu2E1isG8efTVW/r7S+UbWYfjVN2LokBHyM+byVF5VpcBHI4oA2Ll/MN1919hR+ODj93B4u06SxFzW/0oVPb00Zzqa5LbAEW3ai0E9qUdvDB06EkkCZ7S7SgSt5qbPnIjyKmA/i6qcTUnD1KiK/C7udwV69Twdc/71lGQm7L5FvSw1vHSpyM3NlfZ6zO03BHZzDFqa57bEv+Y9IRnN5EkzcMZZF+Kd99+SBOew1odj5Yolcll4YfaraJyRodR/coQLE9PctM8ynTUPjvmGael495P3cdOdo1FZU4v9+TtwWt++eOG5t5CalCLvXsRFsHjpYtm/0R6NBX5M+n65YBk6tD4CxeUVCrLuvPtmvPSv59G9x4lo3ryVZDWTJ0wBOXGvYjSxgqUPKfihN8aU2U9gylQC9mxpd3uf3FcBVFZWE7FCBMq//rZSXsEbt2yVm0Vx0T58/uEPalRCOzbqsKtr62QjV1CQj1vvvh6FhYUad43T0jFsyHAMuHSwgkhF+HU1qKyuRml5Ja678Uoc1voI5LRshTefehpHntxNHr1sMfz63GeBMqDx4U1wwbkX48gjjlAmx/xTjcHw/qt0SNLexUISbfRGjLLpBxdPvj6S7PSpsu/lWIkqgKbDCMfEtu2bsWnzX1oLC3bl49gu3dG8RavADcLdPttiQ5Xm9jx9xXNMFyjAm8LW57lo2iQLGRnpSE2yBO+hGF7Ps/1d7lAT0vDysmK6XavCd82F6qwrpq0XdB6wdd23k/VVzbGNJCYn8BIFymwsIDfm0x9+07LfO/cA6fCSgupu34aZhvamcnFEiHsmHmh4Vk4NFDyr5rw6RVzIKcOK7njwGsMa3rBNmX+NbdjWRETgSKUncUHrVwO+1L1aMRAb0LCxku1kJsugljFcNOfBN9dD3ROvO1SvXzKTCYiENKI2sa2Am3ZnfE5qq+GfSzwdeyqNOZQCwJp68LA0PK22KCynxrwa7EwmoMvroB5SjKvLVAZFY94uKzw6tfkL/NTvrOcdD9RR0HX740ur6cpE7MZukLS7Is/INuwaT3VOOuDZyyQbc0FDD36VdUfzB7NTvP8CiywKdhlWzn/eex9SBI4X3HPJeLo2tE6NZHPNHpEidga6muZixq1lto3/GOj1n+kxTBjwUlbmC/D8332w48e9xqljnZk9kDSSBYf8bklUzOHAH8baE6h5ZjbGYMZ8fe2KFTQkxoKJWNbCrEvranhdBna9HKCWWSvZy9l5+UDEB3PaU7SoGGiUJZI7PKjk+70Mwf4Uky1RDizPa1fA7d8rqz5m+ZhRiDMQyjHqY5zqmopYwOPe5CVFPMdwQZrAt8tV+XbM4XPj271rif+9v05mMfnQuZ4K2PpJo4x9EuL+2lZQpzeFxMF8uIb6LfYJ91kmwyvmo9YWUj+g+DoCXul3Emy75ElxUvoUjgTFLKBSVyJuQFFtnJHUFGkUeab07CU48zZLUUasDsETJPnIga9n2n77zq2Yv+BDrF+/Rs4IV/QfJE0d2VzqktZtWIOZT03Bbyt/lg8wB/H+A0WO8Hbpk/JKPdMWrduq2IUaX+p/Rt40BB06dkZ2Tg4+W/gZSkvLnfUHAQntpVKUTma6dsP6P7Bo2aKgrR3BFN0fWrVoIx9S+rb+/vtKPDLlfl0fgTfT/AW78jDkskECl/78fv99FR6b9qA+mxXwrJq/7aa7MWTIddLlfPjuW3jq2ccw+Opb8J/3XlHU2PW4E5DViBslW5/WKhX93fdfqXECC/S2btuMXt17Y8T1t6Jjp46a/GSu2VTh9z9WY+KEJ/D+B2/jm2++0KC9pN8VuOmmOxVEsLnFfRNuw5IfFzuD8lrcfN0YFa7x/JYsWSQgx3F09lkXYsUvS3HvnRPRvl07NVlghEpwc/+Dt+CnFT+p+KtwXyEuvOAyWZNx87v9zuvlw5vRsLFAMr1Yx419FJlZTbUgJyaliKXesytPzzazcaauk+fHRgvf/fA1spq10FgjS3/FwGtwUb/eyM/LU0eyvB1b9Ho2vbjgnEu0YPBg5f+UaQ+igo0GqtnYxIAn78GQQdfjsksHITMzB7OemoqZMyYgu3lz6ZhZAEgZAO83JQAEvPQjbpbbSlKXjxa8g1++X4SBQ662NseRKD75bD5eePFJ+UvT3u7ojh0x75m35HFbeuCA+GoGYGqI4ACvZ2IYhLwz/z+Y9sxTWPvXOhzYuxsnntADj095GpmZTVFSWoGy8hp88/23ypaUMqiqq5ILASUFJ/U4Wbphbi63jL4Or74+D8OuvgFrfv9N9/Diiy53GtYazcU4bfiJ6HVyHwVC6XHAxCem4NHHHhQr3LRpLv553mUY0H8wmmY3cR2F6rDhz7UYfG0/HHVMNxUuvvrKXKz8aQuy2Bp63z75IXM8JKekYPeePbjgklPw56o1SM3MQGVpsbTogy67SgGrFYzVoLi8RI4JI0dfKz0v5RxM35570eXodFQH5G3ciCLqrTMaCcCf0P1EnXM4Pat1id0gHWOrbTfetKHaqMTGxPSDVbUVcuywCmUWdyVLPvPryp+VWepzypkqOqV0hX7Nl11+tVpbC5C49TSmK4sxzGECgesq1yOBk7pqtYpuntsMjRulo1FGQ6QkMcDzZSMHg5T/reON8cAEUQJNzk+Xmxi/z6dkPQvtA2TbrOwehFOcttG6Pl++cEe2e5F6hgAAIABJREFUXAmx1sr2pnppTkv1qVBOet/kgKENdL1W1xYEIwxCXK23mK4yPQNbaz0Jw2vg/qEaJ+eX7J0SvP0c3+MbXwTV+gmmjfeAN7A+q4mBQ94Tsc51NUiIxCu17AG0beBmS+alGfWlDDF2zGy+IsnpbmwZmPPdTMWZqDuXP0/6QMfkBLVknp0bhJcYqDaJe7NAdaVcc9iJU3IdZiwk+zJ9q2d2g9S7e17hURRodvm9iYkB4A1AjBtkCthI83jWVh6/ZO3pmGngTOPY5ex5n/ha7jFxcZGAKSXotNc4X1pHfpEU84CXRJJn/oVXHMvrvXAFv1y3M16bh8NxLuurZyWwaydPEM/7yPPzh123pcS9hvfgvzGo8ODY7rkVN8YY1UBf7JrK2M9eB22yAsHfGvud1iJv1cciv/hYxzZfOBkG25KsUA4TEtnydWqT7q22mAbgQIqP6ZLlE13P/9lLCPxaw2ypB7UcNz6j4bMSzPL6uUNiKCHBgL8FGNWSFfogNyyz8eOAayafjQ+o6efNvc3XR8hxwQcs7t7UlzR49jfM7Io8VVGlZYb0fNXdl9kZH8i77EWwzofpgkQC3t11otBDJukSm3sHbGWyzOLCH8GCyYfMAcWe2HxPpdX+qT+2K1rTCbvFUANYm1i1AIdNEup7jM1SgFRdg6pKM3D3r+FDZnqXRvFJEaZ7LSLQQSmG9ExVtnlVVpk+UylKmtxbc4v169eqa1LR/r3YtXuXWveyuI7sEt9XvH+/2hP37XseunfvhW15W3HTqKvQuk07pT/Xrl0t9pCgmwcZRB4ndO+JnJzmqsgvrSgP/IhJtVeXFyOjSTZG33S35Abr/liF6TPGW9FSg3QBi0aZmZj44BTkZGVrkWIKhlKGd//zJk4//Tz8uX4t3nhzHoYPvwkXnt8fydEUzJ//DuZ/8h6O694br7/+PG68fozu91Ozp2qQ7d6zS6CMR2pGhlLOmzdv0H0hu/rgvQ/h7LMv1IZNAN6164liqG4dM1zejZ06Hosxtz2glsQcXMkJEQwfNQir169FekNzabjxmlswoP9VGsRffvUpnp83G+efe7GCjg/eewNPzXwJ6Q1SNC54z+j1e/tdN6jZAGUCZPPZmOD6626Wqfszc6Zj9qyZaNK8iWQVfMb9LxmEiy68XPdlT+FetVT+6usFGmPURhNYcsKNe3gslv68BNHUdGmLzjmnH64eMgK//vazGn1sWrcW0YxMJNTVqLkI0/CUznD6Llq0EE8+NRWpjbKxYfOfagPMSgumw8ff/4gKCJOT0tQJ8PFpE9CseUs0zW6KLsd21T1qmtlI9/vCS/pKe31Jv0F6D90m0lPS8NYb89G6dRsxIm++/brcPpQhqapC+/bt8NyTrwncVJaXsBZWmkl2W+NBmZF1HgIyG2Xh7Y/ex7TZs7BqzUoVyjRtmiWpADuUmQ4/EQW7CyW/sTnHJiQlalc7sN8AjLpxLFJSUjFi5CDZ9FEn/+2ihQItWZlNUFZWKs9optbTUxtgd+EuaY9vHT0WR7RoiZnPPYUHx98u6dCxR3dFj+69cN3VN2p8sYKc57Ri+Qo89sQkdDvpH3L++PbrT7H0u3Vo3qwFSoqLlc6jrCghanZz5198uoKmLZs3IiM9HSOvu1kBi1p/swq+qlJFr1zjx9w1EtvydmLn7xvR/cxTcfEll+P0PmeImaZ1GwNu3lc6cai4xqUQeStsAY41AtBaxILaCoI5bojJCkrIkJClIzjkBkDLMqWhq23BJyP5408/aO7w/DdsWoeTe/fFcV17BA0J/ML+fwFengOfNdcy8ocG2HPQOCPdOq0lsTLdWHbfzJPLd5jV/bvMIbZOV7L7nlvH5aFKeVgkcpCswBhSS/+GN51DW4LZNh6WMxzMBDk2TaDGF48YINI9dUV9lOyYET5flygozQAvBsD0dHTuXGfDmj+yZ1zXeXj21jNofsP2wLi0tNR5Ltsdo8bay9l4PrRlMmmLszxyt44g1xc8xXIett148MuMI0kLypJI4HhQ4xl0jg12FEyW5I3PUTyo3BAYxjBDyntHiRHBnN8LbdrafeE7mLbl2s7zsbbNupuSBxLsMfVvJB8BFQvaLMPH+8RPUmBPB74EVxTkMFJ1nWkwSQolxNGzNCZxCDZ6N2+0zbqUvi/6YjCo1smylzJ7L5tTvp22A8hRy6zourzdlgBfojr72deaRETvZ8MlPltj0pTeqKrj2CGrbNpfNXYQGW4g079XY8IV0jGLa814GESYhpnjjy5GsgSTdpWuNcliIhXM1Fl6X+fqCurZIIvnqiBCFl/Grtp3EvckCNBb4Gwgv6qqzCQycXHKJHvVSxhcC2QKNxnzrMyBuyaCdO/DH5M8OVkCQb6YY9OjywkiMMiIAXn/LDxQ5fWQWPTjN3BicA4rHjjGmFRzcwlb9YV/DjI7BK6hINkXjHGPk2SnijUb5oajrIS/v2qslKRnzXseY6AtsI5pfJmds3XXn6M9IMP6FpweLCuyc4hJOzxlEF+biLgNW3bW+UFqq4hNOBW4UKvEVIr7QKVQwpIagmRX6KY0VnVMuyGrECdwdipqSwmp97fJG7jRWnTDyUIaJVEpGo/JvdaXlyMtMD0flTpNsj7znOA2X7RZ0W0hoc7Auu8W5Xs8c4PlUqP0iY0sSQsIlOWjWctSl2qkpKQjJSUNq//4DbfffQOysrJRUVElRpL2XEd3PFaaUmtSUKRiueL9+5BfkKenUFC4W/ZjlCZwXhEMjBw+Bmf2PRcl+4sw66lHsHnjemt8kJ4unSpbGjN1pfaUkUT9/Yeli3HOWRcib8c2TJvxEC66qL8YUd4/spJMrW746y8UHyjGvfc8LKZ4/sfv4uILL8fX33yGNWtXacAe1akz8nfuQJvD2+GPP38XCDz9lNPwyKQnVXw39/lZuOSSwZi/4H18suB9tGnTAZf1H6wKfU1DRvDV1bhnwm1Yv3k9qmoqpG8dPmwUBvS/UoWJCxa8j4ULP5erxicLPsQvPy3GKy/+FzlZWQosCOL/WP87Hhh3mwKbouL9WsAHDxiGq4Zcr1Tu72tX4YYbB2Hn7gLdG+rS+FzYyYwaWBaE7SvcLRaktLAU/S7th/vvfVSFS+PG3YlPFn6EaGqanDrY9ICuDAcqyrD4+28w48nJKC+rUHEhCxvZXnjyxCfRtvXhWLjwY/z7nVeJPLB8+U9o16Yd8nZsxPChN8kLmAFkJJqEF/81F8+/+DRym+dKv9r75NNx510PonF6hn6+5LKzVAx49DHdxCpv2fonxt41EVcPuVYAlNKG116bi0enTVA6KzUtFUe164RJEx5H89wWqCw9YJ1w3OKhlBA3d3XuiUdW42Z4873XMOjaIUjNSEdKUhS5zVvi6I5dsOiHr6UnpeyjcN9e269UeGp7BgPInEYZ+Nfct3Hs0d0w8ZGx+GvDWmz8a72YZt5/HhF5LHKTjUeiaw7T/qhOuOv28eh2bBdMmz0Dr732vIAdddw9uvfGpIemIyO9sfTCnL6/LV+Bea/Nwe6ivfiSvtWVZfhqwQo0b9kC5SUmT+L7UzMaaA5dPOAc6eLbHdERbdu0Uftr6m6p5U6KsADH7I/obz3+4XuwZOli7N++G516nqC23v0vuQJRZobYYJOZp8oKbY5m/M6NiFmlg70m/fpCIM1GONzAdu3ahaKiIunt09JSBbilcVOqzgpE3O4sgMggmudPC8IcFvbJ97RKrGesyYWBw/othcMZMy/T4krWqGEjHHYYm3o0RoM0BvbWNDTUuV7P9P8GvHaFlTVlAbsbFOCokDi2QXCzkeRDG7wFYtIvu83dmFmXfjUdiAAYtXx8LgoK5MVrdyfWhcwArXetYFaG84Ovj0ZTYwyR4FKsGIsfwjFP6pKfK6AXdPsyYMWyJa6v/O9YKtcBDlcc6MGygHyiSSlYl0GAahlvKyRkUQxBry+O5rVyT5PZveQFgg52P3TbWMBmeksRL+w45gvPNGCoiuI9rdFequ9NTTE5g0u3E4CRoS2rqRIoVltqtvVmcZwCAQoHEwO7Lctw1qjIiFtXZQ2949m5ivUy9izZTImHGT041s7Jc8Qccx1xa4uCQhYdJSQqo2TPLJZiJ7ATsHU1Ol7zzXWc88uTPepM6ArRg+I4BiquIYjGTjJBvpPLhAC0lxgpK+CyB0rDO0sz0d+u/odBJ9u+J7ouYjxfBW6SiBhrzGvmWFEASEmBpCcu21JloNjALClwCwBUHkx9qX5vXLGxlzFP6DCY9hIazWex1Yn6nJjFm8QSArxit3VX7bn4jLnJFIzdlbNO0J7ZBykxCZSXxRgOCzCeYT03ltQK28koxGyzSM1raPWzm78knhzgtbFvTKkZOsecs/waYARorL11rJFITEsuAMysibcUc4GCBJ7OjUX1N7qfmnXB3mSgNpZR8/O4fkGbmndobFsTF88sK3sSBFkmqfKEhjIGfpHX9uHyZHRm+XPbTrPeDUU2qhIM2ZGpeMFpkoK0kuximOqILZ6+qYSFakbby//BVSNbioPLFRcz61rEk/Rdc/wi69NqfqLLioN6Kka1FZVITk4NFmTZwThnCaWa/D2VwkixoqqsAyZEvzKFCBcdAXoyPIzEGHnGJag6fuXqX8V+kvVlV7QG6Rm4cvAIpdq543ChZGtgniObXSgiq6nFD0sWCdg1zswSOGakf8Zp5+LMvmcho4HZGK1etVz3rmXLFujW/UQBPLPMcoLsumqs+m25mOCtW7dg//69Kjhr376TBg8N+9//71v4/IsF0i53694LW7b+JS0PO1UREP/442J06HCM2t6yZe5R7Y7BgoXzcfSxxyG3aRZG33yPHtPb/3lFAcRr/35R2kw29Dj3rIuQlpKmRZsRFFP2U2c+jI3bNmJn/nbk5uRg6JDrcPpp5yCxjoVfX2PpkiUqhPvgw3eQ3aQpnn7yFWRmNtIGR8u4DX+txyOP3a9Ngu18U1PTpdGlx6sWv0gi5s9/F1Onj5f9G4cMn0xubmsBEhY2pkQ9MIvH4EEEyzegcWYT3H7njXjvw7eR2iAD1bWVuGboTRhx3WgcKC2Vf+arrz+P/7z7uiYmbeaK9u7BxAnTMfjyoWqC8da/X8Sm7VvQvkNHyT/ytm3CXbfch6zMpjr/hg0a4qk5T+Dfb7+K47p2k6MICxvvvmsiGjdshKL9hbh0wJlqdOIZgAv/2R8T7n9MgEgbUjSK115/AdMenxi4ILbvcAyem/26mM3qynJGdI6dcZqpiGO/4uPRuFE2vvhyAe57eKy+hwFe48xspfr37Nut8b3/wH6kpKZYZbI0vQxca6QPzmnUSJ69J/Y4WdmIV15/QeOQm2Bqcoo6pXFBOqx5a4E5aqeymjSVJzSdDrKbZGLR0h/w7JzpWPvHKmmr+eyuHHRtkC6MRBKwY8d2PD5zEpb/9hP+XLcGxx3XDbOmvWAMFqt1XXMPOjqkNkjFPy86DQW7CjBy+B1Y8dsyacBP6NYTGemNtAlxseMcL62sxFXD+mPNDytw4lmnaw6wlTat+rQckgV2Pqpmjs/5HWNrvCxKm5VP0EcSlUEhQ05pFUecQBHBa12F1ipmOciu04/bs4ICfJFEsbNc0NmMQkG5+14tf85tIMx4BRY+bkP1qXHFJ7XVkn0c2a4dGjVOQ0oSN1OzcQwf9QFvvT8f9CMbSgRp/ZAdmAEjuzfhTcQXRYU/xDsghIucLNlnwPcgssS90dLpthDz+7kGqmudgBU3eXZJM1PhMIOktG9CzLrMr/8eUCdFmdkziZvXUgascKjxEZ8xpVTKbjubItoeyUrPpbZ53b74juucdQA1wkbacaaOa2uUPeSWoe6cTqusNS1UbMd9y2+23h1DQQ+DyKR4pKakqjiOaQrPozIIrmCLVwfQrAECQXySNMV1dY45C1VUCZBRplJbqXvK+0lnFwJlMsiKR+gK4MaXCSG5q1l2g/eM946A1TclMMKJjKkBeLKgHnz4cRAuXhOQt1BakhP/t5TkVHVTM6azDpXOmSOamhTUW3APp9IgzOp5i0BCOj4r34zAp/kJdoMur/L+NwDH+h/aKZIFZ5G2xnIdC+P5bJwHcAAmCXYt1W16frsyAvgY62oYx0tSFDQ4Gzxjt5280+ne+X6uzqwr0fx1wQQZ+yp3ngbqXGOLUEMNa3ccS8t7ho/1KZpZjoH2jLFnyP3zMKxgQFLORVyP5CPstPAHNXxwnfE49xJiOnUFI2SmK8JFblZz5QGwQHqoUM+vFwb47SbGNM4xeZYvkpPkJOjeaZkkvq++fMH0xrHGJP46PYjlz7JMdCjWF63Vd3qQhFaWjwkii0S6eoLWnW/c2k3b6oT0nRGwXVTMekT2Y+7mxk4k3npdOw2vly0wWrKIxaJcGTm7KCuO+cmQaQ4HIA34uU1YizuzuglbzwQLME+PwvCqGr3HL1qi6aNRTQjz/eM3OFmFSw2RIwkKCDT5vardXqtzqq5FkvNANTlfPPJ27sDsOY9jKXWrgOymLjjvYpzUsw/i4upQQ9aHFZQC2zS8o+YnikVLvsXkKQ/i3LMuRFFxEZYu/QbXDBmJs/qeI5CQzKhEViiMUA7uYMLFJLbgVmthom6VThDp6U4fqPsar6KyvJ15lppxC6eJ8dkoY6cWtNTUBmpzu2TpD9KXZjdvIaP81SuXqv0ytZvUFbNl7a+rlqv6vNeJpwhkksHwk5/nwYYGH3/xAQp370KP7j1w/jkXIiebTTeS1dL5o4/nY+nS7zTA+198he6VtTq06J665bffeRVLf14sxpkyENqdHX/c8a4qJ14A4osvP8a7772B1atX6PpPPvk0LF++DFu3bUNuTnO0b9cRp53aV+wemTWmKV+Y97RAVmVlNXKaN8eY2+5Dn1P6GisXD+wp3COwufDzj+WjS1nDuAen4qzTz8Mvy3/CuPG3CcxffsVQ7C8slA/s0R2P1njjwZbJtKZ7evYMF3Dsxg03jMEF/+yvcUfLsHvuHY1PF86XBQ0lIXfeMQHdu/ZQ4ZhIhYQ4/P77akyfMQE//rwESYlJGHnDGNwwYowAqbTtFWU2b5S2pXlkghYCpvlSktLVIODTLz/Br2tWo+RAifSB1H0XlezTOExOiYixyclpiXUb/1Rbba5nFaUlaJHZCE9MfVYe1kzBMugoKMhDTWWF2GFL6dUiLSVFrDwZ1saNstC6eWtkZjZRWorsPJsu0JqPBVonHN9THesIzGhJZ/rQOCxf8RO+WbQQB4r3o/fJp6Fzpy7Kgqgoh+xwRZk2vrT0hnjvv29LIsDgYl9Roaz8mjXJkYZXyXzqXJPopJKMgYPOVae68867BHOfmyFrwIsvvAy11VWId2BCPELQCtoWSQ9+uV4w4CGLzoBu5e+/yoWlc+ceOLpTV3VzEhNZWY7SigOyy6PX93GdT0BODgvSuF4x0LciODE+AnW2KTv5oJmCuY3if4FCW0st26SAD1AXwCOOOBwZ6WlITTbZFiGihevaVkP/71fj//0vGV5jnWOm7NqmHNvl07a2oTjvy3rtgO3lfG4ue+fTBjyvKq7hpDRitR4eGFsNi21yDJj9BqvPYwpdUgKXl9S9c5WEZN8CiyKmx8l62n03ay8Ht9z992yiBwXG2jrW2lfLu0JirhVcY3zaVgVutbWodJu+BSD8HrJ+xlp7xjs+VPzi77gRvmwDbPUnBgANXIopq6lCUnIE0Ugy8w9qEc/vZ2aTUh0CXuu6Zc+V49Ta3vMexdroeiaMLb4p0SPA8WSRB7xcd5MSeG2uOQXZXbkh0RXAnjkzBfTBrmJw7VwpPBAkSDkIiFBKUOOLEetMalDP2ooNgLxUJS2NEqRYK2XKEAWyowaMPIC1VsIWaJkkxVoZy+tfAUpdqLGQNRZxLv5qYkNJJGUIZOUpxQgzsHqe+jrzseX1GMD1xY2x4lVrGJLkvJCp23atk9VwxkkyHQgznWqsk6TGBOctJSeJRmh4ACj2vM7Gu73CLOU8W240jjkqqI0q575jID0Q9+MrwGGugktOMiwO5LiUd7MhMP8+a/QR7ihn+MbqQRKdp7tJgWxex2vdDOMjzSdldk1+ENbo8r99oHgoP28BVOmdfZ2AZWlMd25afMlCGFi67xcpQRznskie4Q00wiyuq6PUz2VZHIscljHUfy0/3QNez3R6K9u4VRs210kP60Ajr9YzurEqO/NQ9BGwouzKSkubyl7ELccu7ccIPiZ6djY07jVaL101MG+GeSfahFcE4LQxAq5eaC8fVhJgNQIEPg2oQcX0hdswNMASYtZovKhEsNAtbB9jXIxVETrAW0vA6zwiqUVGnDbwjZvWY8WKn9RxrP1Rx+DYzl3RqFGWpQ24fMjY2Q5tGNXx2F24G2+8/aoYSeok6TRxy413yi6NEzUio2TLS/p0hoHCGNPNRdEKKwwA+01HkXFVbEH1GjYxA9GkmBOGS6/yvhJczJw5RTrbe8ZOxouvzUVpcSHm0c4qlUDHurBxk+e/nFDSdLkL88+HDOz2XXkoKS5S97FmTbM0KZKTqektQV5ePnbu3IYmTbJxZNu2ip79YiSyJ4Hp6Sqs+O1H5O/Kx1FtO6mYjDZhlhqxFF6UxUy7d+E3FgNt2ahFifc/mpCKVocdLo/m3ObNkZpqaVFOoKL9+/HFFx9j+44daHtke5zYs5eYOqWrqP1KjFcr3EXffYn8XTvQtfMJYsLZeY/jQIz48iVi5bt16Y5jj+lsm4K7CfTjZdpyyZLFKlJiYMCxQK1rXK3pIrfu2K4GJzwoM2h5WGs0SE5Bg7Q0xJkptf62eetG/LR8GRqmp6BHj3+gcVpj5wzADdbSw35cUCNAxkPtWQl9uKCQpa5i1XQdwE6AVbVq2ZwUSUA0OV7glj6xS35agnseuBO5LY/Az8sWoXVOMzw1fa46EfoK/HQ1XbFFzRgzbduoqKBtHTdpmtZrV7eq3wSbF3wm3tfatLEJB9lAcUPfW1xojA3ZIwJCp1OkjZ4gEqVN1bVynKA2nhp6jsf09IYqwuQ5JSeb/o2Faunpmfju24X44cfF2LhpnV5zy6h70DK3hdKQlgq1zcQzvLoerWdWoKIr0UbJSvA4PDtvloKTHt1PFSNVVs45Z1X+bPlbWl6K995/Q59x9pn9QBZLafpQ0U2wOXGjcWlCA7k2gewfs82pL23QRik5Fu3H4tG4cUN1WiPjn57ONLhVrofLLvz3/d//1qGskrpwAzscV16eEIwvn1Z0FlC6P+7cw4GCgJDs3BwD5dlUugS67J82Vo6hQCdtwaIHvZ6l5dhhyl4gwDrGyiZKm6tbA30RjU0Z31XK7qG+hx3DHDDRK1RoZvZbYcDrv5//6h4zIHMNEIJUcm2dADnPTzUUDhB74oHvFTiKs/WMDgWBrC+kCbcibAMEskwi2NLawKo3qJsm127utWyTXu7GmaW1Y0EZHVdY6GQyv9jBe7OnuEDnYMkbV5jm/AM1BxKSkOgszPRcHONHwOvnQCA/cc9Qa7RRjsGcliMTaqUT9kFRNdeEiPlM+4MgpII1D+5QUbkcCoyU4ZGYYnKVWFGRquosI+Iyvvb2OutAV0EJVqUcMnz21gewcSqY8qlsk0JoDoX6BKizmttfY7VG9v2+UNnLG/i8/bpHsOiZ4oCtd2tWwJh7jTDXPOlbmYWJBkV0PBc6+PiObiL+VHwWkwbIl1jOJdb7gGC0vsbZF8xJmumwGYkUm8p2X2MkJCViMf9oEjAMEE1m4wIWNVqy7wkXWXoc5wGjX7P8GKnflMPPNSvmtfluv7Pv8e/nnpyUlIy6WtvzJRmNc7KDkJe0vt8mqVs3+Jkxj17hHaev92PMsjsWkHjW13+//72eg3NT8ffMP9O4NRu31tW3o+Hk8UqFQwmCpfPzqR+3wYQnp/n42WLvQbJiEW/uabdJi54HxrGFksCTUbZPMfEhMd3AAWJm28kEU+zixk2Ek8RPbHkdOqG1vA0pe4oEbRp915KwdoQbp18syfxILZPIQgRbAHmtZqFj2442eJ6fM5+WT6g0z5ay4/3as3c/vlj4iR7e0R2ORdvDj9QGy+9NSjLfRxUSsBpeCxffz+5h1MXZnUxytkz8PM9EGBNkKTdt4Iy6RTHHIy4pLujPrXsqnV0E5ZU1eOa5J9S165/n95ffbXZOE8yc8aJAI19rA9hMnn1kWl1l38GFMiUtTa9h4KDnRAmIuxcs+iEYpvem0lyamLWmW4tP1CIjfRkDKnYPE8MNVJbZZkyAzWulP6pflPkdpWXFwffzOtPSGpvdjSYYo1sy6gYAlYqj7yQSVdHP9ytooH0OJ0hSki2itvtrA4uKRbKbrcXZRa/qgMVxWVnitEku3acomZsmG6HUqNkEP6+svBjR5CQk0LqKmyXHAscL4pESsUWAC7m1x7QCPs6D0vJiJEeTND41G9S6tkqbDhu78PN1tuxWVlklP0drN5yIanXpMZ/e2oQISktKUVtbjigLaHi/o1EsXbYEj0ybiFNOPRszZz2Cw3Jz8fSMl3Bc525yD+Ez4xzmosVgyTZM03cy+DDGoxJsk8nnHU2MmkWQa4vqg7TYZuPYsEQ+c2uxW0I3EsQhmZXxDKxoTeN0jgTtvA/s8MdCzAapGSg+QA0tx517NM4KKSEpBdFIitLOdAwp2LUTOU2zpM2Ubo0gzaXPZHXjNIj8PccUC0j9wd+R3V3+yw9Y+ssSXDV0JPbvPyDrPsoWuAklJSXJ5eLTLz6Q9prdE3nvKe8gmxtkLpxUyygqN3HrDFyGLbQMBMXkFcHireKdeHOuqKlDenqqAd6MdLG8LHqhAIz38P/7YUCbz5FMvWerpEllNyo6MbhN0zS2MQstDwR8kMv6BqZMeZ9Z2a3xGNKYJ9b6triWDrZN0M7UNlb7HzNX9OjmQZaVc4XyrxjgpSm9MX4CIeGuXO7CPZA1OYkFXGF2z3foIpgi86XFUr/mAAAgAElEQVTrlWwtxvZZgWDMYonrgCddfOU3x60nHLR3RZPUuTEC72FrjD7BFs8hmkQpnAvsxKbaPdWa7Wya1IzJ7VVc49m9kkFTXGLENLzSzVvhlmUqyaTYvKurrkNcojlHHCg9ILDLvSnWdY41NlAhHM/XF+EZAGGVvzU+YBaKzhM8OD/5+dGkFHMtka7Uite4BuxjbYoCEx8oGUOr5+uuSUwm23/X1KhLFtlkWa9xLVFgUisnlqrqMiNRHMNYG88VwNa8WPGXFzawQ67JIvyeh6hpqs2DwoE+2nGF2Ffbt6zpVYVkitrNFKDKUk2OPEy5JwcEkgd+Is9031hPxExV2d8YXmPHjdRikaDmgZtDntixNHu13m96Vb3K7WGGSbzEygeOdJrx41lyE3997n0mW4kV9PnvZTMK3ZNALnCwHECkCce9Y5BtXlr23ReTBdfgWHqtBfWkEF7HaxKSmI6f58WjPsvrteM0j1DDFLe/ak+hhMkFnuGA29ub+d9Z4ynLRvCeeueqWABqUgzL+ljg5zM2YQzpcafpdX2zi0RI0sA3etZHn+KsRrwtUFhL4RlHMhICoNxUvDDJP2bea/Whj/WRDzwEQyfJl/uFwaeB/EBmJa/OSxua1w25VIgfcK4wR8bVbgII8DpWTDecaSqJ261jTpil8NfqdTgq0JIMqs4sjJgqddon/0A8S+M7oSjKkK2LTVSlmhJNa6rr4wRQWqNKE5ATy4TrtknaQIxTV69qfp/sS4zyZ8rIbzDSObPjHBepqiqkskjPF1aQNdAS6lIQKomscxY4ifj2u6+weetmZGRm4quvP0OX47rg4n6DjOmKJEDVzGy9nJomto3PjQt6bBNjZX0U0ai5SBA8VlaUaj7Rxq+CE4Bscjmjb7actULHFGmspNoLAK9NcAJHS2NIt11leiTriBMRuCboULvl8gpNG0bSBDWUgcgo3qX2LGXFxTrB2lzSHzPedKnen9MXrvCcuMhmpDdUO0PfxYX3mA0ryArX0CS/pkqaymBiEmiyzW9gkecWNHa0S5J7NzgJ2FEwgddPAF5ZSXMWNTxhGs6YGQsiLMgzFpWBhVVnENrQCikB5TWWaq2oLAErS1npSoaX58Dvi6e3rItiZftGSKTig1p1M2NKlp63M2ZPw+/r1mDR919h2JXDcdPIO5DTtJmNcWrjxNAzErf7Lk0qu2vpPG25Um25s/Oy4gE+c2Me+HemHBl4VFQyU2P6QT4jpomrK6t0PkncSCpYsGaNL6oc4y2NJre/SBTVcktggWAyyivMDaWqvEQRPiUNBLxcHNPTGjod4j6l1Dn2AvY2aEdpc09+lCHW1QdU3KDfe/9NSUYu/OdlKC42/S6XmcTEJGmiv/76I8luOB/4N47tjh2ORpPMbJSVl8SAo89y+SIQFSR5Cx5b5D3gFaNRr1EBGU5pCSur0KiRZ3hT0IDV/fybAwfBgvJ//kdM9FleXRYw+F6y4Dc+PadEepLb3DMAZWlbD45tX3DZMbFEsUp8/i2hzjZsr+M1Jx+fqqa2shxVFWWoUMMRzncrMqt1RYCWsjU2PcyoeiY2KFp2DJA/n/pruMaiCBaTiPhrEGCjhRfXlcQEge1wwaCXWniwG5OTGUNr2ZRKgUJy8ByTXD/UYCmOBV8plpq3bkzSdbOolwEv388xzyCY6yqB0oESk5hoPWKRWsidwfvPVpaWKaPAoICHcBUldGyPTMkg14eKCvMGpsY7IYrSslLUOQ98glgfuNBxxT6D2ZIo+JEiVQCUlTlCR9ZgDHbJzFrAXJtoQJf7f3I0NShe5h4QFwJFpuel0wkDaNPqyrtW67WtBbWoVF0Bg3YVz0XM95hznsApKMxyoL+q1DK+lF0xpmd2x9qRx6Gmokx7Q3JCihpNMbAJAknnSkHNrwGi8iAo4P5cVWnEFO9ZEIwkMdDnGkj23vlRx8U5cseAFOemB8Ei2CSFiKiOiGPNBx4eMFKGR8BLSzGtZxF7Hlo3XXGnW/G1T/EQyCN5o4543sLM9MZSgZHCdc/RyBnLFoWDVe904IOURMnoEoOObSYVcNli56CgfaCiSrptFSC685OO3BW88TUe2EoWwbETyn5K46uGkey6Z9p6KtPDFm5iqt2WmchiQ9ceO6wPjhEoB7duppQtXIuh83GZH58V8jjFgg6nrzdBu0FZtzYzaxK3atPWOkkKnG+d7RSG0MX+MQJ1onwtcs6Cg8Vh+ixv8Cua3j5c+JwbPDdVl3YILC10sgf3U/cX5OUMXExkzh5U8dnCGNDxbhOxNKuxsHJxIHHqLs6IRNciOWBf+HA8WLELqGMXEkagdeatKF0ZmUxOWEY/Ts9MIEJArK7qBADUNMYxyWIbjK9u1AbnvIYt0uXnR9TRxNhNS6/KXicxglpntM00kInoQ6Cc7/WpAjHRpvlVcQCrnSMJqKgqC1I/vlWhZ38l6WDgkJCIFb/9jE3bNiM9IwPdu3XXd3lROSenB5o8/2BzjE+SRsk0gI4l8FWdSgGXiP2prCZ7ZOwCW8bW1lYKINdWlSmVp3S8E+AJ3JM9iLNxEi7K8ZorPWulgshsUicVkcuCGEk+BwG2KjHxZkNDV46IGH3XiFFpHtq+1TIAIaZ2pvuxNBFZfF/J7xysmPp2Cw7hd6ALFNDlWLM2napopvyCad54tsmlTR0XQhbFmEaP9jcqAVAVthUuyJidCEdDzIAau+XI5zWSDGr0CBbLaiyCVuGLnE8iiGea06V8K8jz8Jqc8J7BQHlxsVKOIICusYU6f3c+vlq0ENk5LXBc5+7akFlgSQsvq7SOsfj8G4Fr4C/qSMUwk6Z0GVmtROskGBTK6FypT2Q2hv9tBUnUbamKuMpsZ8jCs9qaICI+kQEN54I1htD1eqslsl+M7svLzfLHusKa7KWOkT+LRcgQUfvMsnSTNfmFWQuhJHLWitNLg8LShk8/+wDZzXLlu00gomcQTZFt34pff0SL5s1VrEpv3BNO6K0mE1u3bMYJ3XuhwrW19MyCV5YqOK2zueJtwMLFa5xHYl+c5ZEFvo59qaEPbwaOaHM4MjLS0CCV8w5Iluna/5/D2gjbOmRMY/0jnKL1f/NEhkkQjLlT+p1BrXzTLf3rAYrWPOcxGtMrUypm12fjt0JZArbltvoC11lNGjhjHn3zD2815vcYS7+GKrbciXopGtdLaRO9HpCzzRUW+WvQVsbiRZfe9NK58Hjwc8pbk/n7sb+kBOUEA7QOq65AJCFFYJCuPXTeYQ0FG/JQ3sVOkfxdeka69pTKyjJpd4uK92HntnyUVZQpo9S4cRaaNM3RWsDsHq9lZ9527MzPU4BaWlKMls1aqSGNZD1M4jgLNkp9aOWYt2sHOnTsggbp6ZJiLF78rYK0zp26KmDn+rN181/Snnc4qmPguNEgPU2FqXkF+ZrDpeUM/DPRLLe53FlI4G/ZuhV79+1Di1at1SDGXBCMvGCmg2DzQNFe08UCOFBeJpccduTk+rFnl7noiKAQsCF4sbWI6xvVuPuL90kCQL91sv7MlmmNcU0nvD+tikTds6uoKkdUbG25MrxpyQ0MLDv5JccKM4p1XGv4vrpqJKUwq0d2t0xdAnkuDDzYKbGgoACNG2fqfrGuhufEdYRgjOOBgI/BzLYd27VOytPbyVcSwX3aQJgCs4g5WZmDQ53Oi0Ef/65AkkGKBrX5P/u55/Mf3Ns4Qrl3eUKhfkDniQQxx8G6TJaX9y0mRxHx47Ky/jMsY+KkA4HbiW/1rEXXgDiDQ+dNz2sJuuI5wOsBqea19nunxRa4dT4ArojNAjl655i8hQ5UIhWDvdVWTE9U6PY4BtnPUa0vWkdixJtfV/xaFWOkY9mzGOAlaWRYUx0IneQtbuWmrSIrdYGx+xnoKqjRkaWJPyGvmXKWYGYqbg0GmT72lhjSWAgIuoIJ5xdIMGgbg6VOeSO9vswWKAPV9n1WRKDF0rkqaACRkeNG5qJcggu9V2kjNi2FrJ9kpRG4SEiyb+Jtb9kgizQDxuZnx0HLsWc6LS02Yg5CuiVne6Ol2KXICbzknVdtLTe5TjAKl37RsWSMvBX9kL2rM6scaTJd73Kmgpw2Xe9hMYjSylXVYgmNmXfgWkRmHOIJjvlb5znKxSaIhgQAEhTI0DBfjz4hogpSr2VStxZ6G5O1deCe6TXTRicgkmjsH1lr2mgF4ngHOBUpO0E+QUhQ6+hkJWo5ya4ybqzwuTHNxYPSNv3LwMLdX7+o+MhNz5Ra6yo2Q/Aegk5WEW+SGKm7a+l36DSaLpGqKJ8LqcaZ6Svt/GOLAh+UbeD0r3SV3+4e65zizObFgiBjIq0K1GcfrOOQKcyteFGLCweVPtcMyD37w7NlKtcYa3bicbG+RFjEbdQpVknewTGiT/5/SHsPKKuqbGt4VlE5UFCSo4hiBhFBTIAiYiCoCJJzzjnnnLMgQRAFFTCjgkgwt2IrbbaRIEEQJQhF5fSPOdfe9x54/d73fe+/Y/RorLp1wzl7r73WXHPOlWctS8ttnZKan0ldT61UW8RE4rILNFyigN6H5A8SRdI1tKSQhxhhTH9PTTTJFzAfUgUeL970+8YJhfjuwiCcpZ96EG5baACATeB1RS+XHbkPFuD9uB1+XeLHjBZKbp1Zvn1Ptr2zzKpHQgwmvNk6QPlc67RwnxLpNxshiyNWVEpP4KhCogzpi/spQpdX/jyoPvjgPVEJ6t5VX4cgYwknqXGoRFJSkpK1YinFcNNNNVVQc+rhF19+gvvufRAZOZnav74g5zrjZ7Qg5Nts1p1iG9kKdYV4jTPWWnFdMZ/Q8OoXTYpHlauvRmpqCpKTotWZsuPy/5bS4BBlNy9PB6xPAmXYbuvf0wc8+i0PdPc8dncMiXIcZCcAtC9nD4qM9UrWVDA+doCHK+9aPxqXk7lEXWPynW0FlStzjfZm10Nr0Q0g8Ab59l7GY2byc2Wc8AWpaGbullthFClnGh62tgFtIpW3HyM6amiQTVPjmleXw3cwcvNlQfj5vs81YUwUANfGfOzhJ9CqZSesXLsQ//rma3XVcrNzUbxYMTRp2hIPPvAIihUrhtOnfsecxVPw3XffKpHge9x4Qw107dIH1Wvcobi79dWN2LLlBfxNd5cC0qMycVVqCSxbuAY3XFMNBdxU+nzR0hv07NcG7+/agSXLNuCuu+pjw4aVmDd/Gp5q8bQ8wbkm0zMyMGf2RNktdu3UD1279BJXnsgq7Rfp6c6uLGuOhLhkeWm3btlZ2ojRY/vh888/wsL5a1Gj5u1KLtVNKxKF+LhYTJ8+Wt0iSy6B7MxMtGrZEX37j8KqNYvVNTH0MxZVq1yH++s9qGmVSUnsTMVj10fv6Ts//lhLPPJwExM8Fubr83Cdq5sUHYsLf5/HipWL8ee5vxSzeI3p3X7vPQ1QrmxFnDp1Ei9sWINTf/yue5uQmIjKla/Gww81QYUKFZV8U9ewbt1K/PTT9+jTewhq3V5b+cEbb27GO+++hu6dB6DuPQ2RkZam0fI8S3v1GIwyZUur8OQkxdFjh6jg7ttrKG6+uYbFR9dF5XkvTY5PkpnQSRRLFN+6kgpBzjOX1atxYm0PCezwIJ2LBV6UxvtlwzLcMBBSfdQ98+uZyKV16LS6XYFpwBRRelJW7H2UPwVoSJ7L6zaG9o26FM4XWiOp9Xz7BpZjuc6M03mpgyUObZ6NhXaTD33HxvYbqUVezEpuv9NYSJtUqI5LKKcUaOkumIs8Jmqj6wKfy2sbktQYGKliwuc7PGdtgp5N1DX1nhUXfG8DrPjfEfuPHNWnEi/U3wjHQeLN5I3lYgxxhrz9j0tWleD5BJIIqCKOJQhi3XBzBbkWQZ6IoyEIBWELQLwPujYY34ZfNNRSi7TWmz8tZInmPHv5xcm/1V9TOSx/Lya9zjJEiyIwVtFxi3U+ORjeJuq4hNL05CEkRs8LGGr7v7PRkxb8rY2WZW2tXBr/O9EdE3TxJMndtMkrdiqGx3GqcPMihAAnxd7XWhFBwjmjjfivLkMWszWiQJ6QogawBefsnMLHlC0YtSsdwhQm8UcgN8fagb4tKJ42uWfuOnNYgO4pk2ui275Fw4XvkBhbaEzG6c9o5thsoen+OHTIbzijOfFGWEs0KDrxB1sIiXKWMqZIdUWIgoUlpJwZ7x++u6BSwNs/sRDwHHLXQrJ76IMPW6LmEU3+bPgRpuQISZLTiG9p+IBiXq9WaVtr1vmji0fmE0hdO90bozdEckqS9StD4xftFd2ced+Kp0l9nhdZunaPRQNLkJkkFEjjjNwsQ8RZAAjZY/JaxDwfE+JjNNTC+0Eq6DqvVV9oWPAMr0UXskO8N3mh8L0VhLhWwldKCa8rWNWl4MEQrhO19rOpLOZzJEI1NT3vC/cO44xah87Mn8GQRS3fJITMuuRHVAVnih6Ik2GjdMffJ2/Sf0QvcOB35TTHr7/eh0OHD6B1q84ahsKJc0Tb6A7Bz0FhYpUq1+HMufNqhdOzeueu93B//cYS8/gY4EVZoRihqOesntzlCbMYWOCaSEutfPJ3Q6KlfBRNTkSVypVQLCUZRVNi5d36v014eX08uqsOmBshqnZigFah/eRMy7n3VfiKihamkfnOWvhuO9TFCWlsmqcN+rB4b56xvkg3BxAXQ5XcBHaYex9x430bmIehQ2+Du9H/29MSgnZgfF8TULIjEiGaFoW4VnwWCs3jIzYmUTE/p4DCHuO4srNBGlNkntE2eA02bHoO//rhWxw+cgA/fHcIVatVRJXKVWXbWKPGHRgxqi9++fcvqHVHbVnoHT1+WOt5/OiZqF+/MeYvmIAVC1fipjq3oO6d9+LkyaPYvXs77m/QCGtXv4Iff/wWnTo/oev12MMtJIZmwnji5Am8vvld3F2jtobGsPiNiIpFZEw02nZujl0ffIwFi5YoAZg0aYg4jksXr8Y999RDdHQi9u/fjyFDuuPUwT9RtspVWP/8ayhRoow0JguXzsDWlzajRu3qqHxtNfz755/w719+Qpf2fdClUz8MG9ENX+35Eqtf2oD7739EdKHMSzb4g2ugReuHcOzHE6hxX3WULVdRDkKPNG6Otm27omHjO/DrV78i6epkJMTF4s9TZ1C29FWYPX0patWqg9zCQowY2w+7tnyAOxvVxNpnXzaKqfPWtWmHUSiaWBQ7d7+P7h07ISoF8hrPQ5YcXBo1fBTDhkzCV/v2YfjQflpf5atU1n469ccJ1Kt3LwYPGofrrqmGL7/5HGPHDsafR86i/kP1MG3KPMTHx2P58jnYsGoTRk4cjc6d++PE8eNo37Gp1se8OStx3bXXoERqKtauewZTJ0xDVALQo3tvdOvcF3HxFJ1bMsoH8xMvwhRtkcEoj1SurJB40heVdv7w9GCh7KbXcosIUHAjgpUikxoQ2B/S67BTa6CagIB81x1UTkJQIexuRURUhZ5cUCzGCBJwSSI/rwbdRJLaYvtVwFCBcc51loXOVoMLRZmTrZnJBAkseGAtzyWy/gzR/zMfouaHgmN3xvjn6e8KCk23E7ClCCK8Er+5Iz3KcWG99SyvDLtO2stOlM5/KxVyQ2S8q0w45gcS3m8OHQmBlT5t8K18BWQKxAJCFX4beSq6WdA6jNxx728TkwZDkw1K92pp3QiXPOrXXnGoAGyj/MwSxhAdtiCk8FNe4A853T0nZLOyPvQZHOmflZyqeKnaHTIVuLh2sDvszTtEuBNbIihHmPbfR0m386eTEIHcN1Y+DNLu+8jOo8CEP2wdcQN5RFE7W9Nk2ArXFbDroE2Qj2hZv5nhu8HvNonGsA2bNsOFQ+qBIfFhM/jA1lDy6F892ILw1nL+2hfKkN+Zq4eyFif2cK0aJdS6H3adRMcQ38vQTCLMErIRRXcBwDaYVa/WvskX99YMusPtUG4682xkYRLOioLWQr51GW7nBPwlHaXFFKl5SqiNHhCGeUKEegeQBVF6u/eGLPP287Pov5l8XYYk2dU1/pN3SdTqsQIrYF9DgZEJlexA172LdBNkXFDxnC21fCjeUIFh5vy2H3y27aAzXXsqwy3oaB3qfa1zYY4E5pvIa3fp70sWCEgTELpl6IfabgVwbcBCoyhJ/MLCqMhlggQlYs6PVHpIlwAH9wwDHu2Q+BDDRTQcS+b0MyXoVvD4nxG1MH6wXUciwFK8E8HNNV9RSwStauf+CbbVQsGbe0C8yWDa5DpULvBZ0m/qX69D4OfyRRfV7DnZOXjznS2ofcc9+OvMaU1g9JzfG2+8VZZ34luKbxgt4Rr5740faooMquwzjXZCIMBTcYzCxJjnEHfXUhP30tmPhZNdwwWi3bjZvIJcpCQnoVKlCiiekoCUYomIieA4DfK3r3TjDe/6//wvppx50iD4ZJUxXZ/X7ZOQip7aA7fsPL/U4kSYf+zfI1yIWgKkE15Ij/O0DMSCPFk2hgtRK07tENZuC/jm+nG9fB+Ls8Yp93ZqYdqBOTZYPLP9o2sbWne+EDG6C59DFIxCWrm2RLHwdjx02nPRK5Z6Da+0E9eYlKt4XMokHQd4du1iLF24DH0H9UOHdj1EG+IQIo5CP3T0IF568V1UKH81Vqycj+c3rFTC9WTzp9Ghc1McOnAUS1Y8j8aNm+KXn7/FqNF9cfz4b9i7+5/4+pt96Nu7Kxo2fADjx8xRwtuuXVP89O8f8PbW91Gnek1xVsG9ytZ5XCw6dnkSez/ejVZPd8Znn+3G4R+OY8iYoejWtY/56kbH4oUX12HBghnaI3lpwOTZM9Gs2VOKByvWLMaG1avRf+RIdO08AJ98ugejR/dF1UrVMHPqMsxfOBEff7gHoydMw201bkdcQiJSi6YiOSlZNK1Hm92DsyfPYvlzG3DPPQ/oPkWxmxcdj9btHsEPn+/HoMmTUP+e+nhu9WK8+9Lb6NKvMyaMn4sfD/yA3gM64vefTwBJwPpVG1D/vgZIz7hgllTyD6bFYwL2frQX3Xt2wN331MOgoeNw7sKfmDptGE4d+RNvv78HR478hiFDe+Om62tg6NBJsmMcNbonjp88ihlT5uOBho9i00trsGrVMusiZRVg3bpNqFWzDp5btxxLlyzByFFj0avPCJw6cQot2zyEnJwczJ+3ArVvry26VLeerfDpZ1+Cx96tN1fHxLEzUbVqNU1/ZLyKcdNeYySIpU+vdRaYaPJa+al/doY7INCifKjgjIw1wZw9XKFIb2oVweTU2gAdUgBtSpmdE7n5GdYddzmETgnXrWT8IULLziYLN74utSUcHc2HH8Li6SrWIbNumJkDOAcJU3bpV3SjEBrNLpsQC0c5dJ0C89aNCcUaXgMKXvVtHTuA9LsQZ1dR0s5sPeeKsddB1wcK3gme+SxBnRk3Ytvzgu3zc5y0PcuL2ENxy30VXtMQwkvua4if5aqDkN+tS3jDwZWBx10nzagXpmF/zwNMr2U+c57SoDaKsysJkpUVBN0ND7abGVAZpMQVlBo/HISvNBwmp0RZAQ97UgX0/a1lKmsOl7gFA7A9J4As8ijWUAzzAjSgOgz3+UDrObw++OfKksOSVArSyBuliICFghkXWHVEZaqJCXyLUwC8VTK5NnHO2hTuwlJFy8qe1ISA5yQ/t5Dt/zC3nq/ni8Owitfuk0jtKkAKkO2RGTe5RCgp6Q5uypK/zxTicSFxK5JWIaSZ/AC34DjUQp8vsGmV8Lm57EJcXDJJpFdVGO9rfLz5TaotHVhHzvnCbwKf9IbXXfigVMtHLW3fUrHA4Q9WtjDFG+U3DlAm9BxnbaJ1xPsnOkEwofXvaFfTJ0oeGPM8V353TV1yAq48+iHrQHcjT6ICRuaBtiyfH+UGxmowirePcQbbbAl7Vaz5ZHJakSFPHDfMhDeXvoYObA4JFgrMIJ2UBnIExRkVymm8Xv8Qh5zCNh6ornkltbJaRFa0+aTT0zX8PfHXj0I2dnZ84hEWhNp98IlW0LRenHFVwGwMGiLH/+T+JSIX5MF7RE7XPzC6UyNNXULkrXmuRAfEnuYJ5OKYuaww2fHK4UgkJhXFwSMHMHf+ZNS7t6F4evSKrlWrrqzRWPhYa98SWvJ5v/jiE9StWx9pGZfM3SI0Gt0EJsbPNTW/iblsvVrCay03P27LkjS20clHtuIvKTEeFcqXRbFiySiRWgyxEWzz59oo1f9rWoOu/mUJr4oFFxiCgx74TL43AQqf7HofWX8W+L3j+Yd2b90hnWtggvB8uehYjGZ3KTeSYlLb3GFutXXpyMX3a4SvL3Ewu2r6ucVHFmWe2uD1HNrbLuElZ1yTKUPcv3Aiwde2Asq5zhSaOwQ/j/9+RKD5viwMQoK53HyBLOTM8wSg5/PchdMwf/p89B3eT8N62C7m0JMhw3po8iTHm6OwCD7/x0cCQiZNmIurK16NJ59qiLT0dGzatENWgH+d/h2jx/bHl/s+xebN70pU27ljc1Evate+BylFS+Cjj3apk7Dp+ddRr87dEvwxm2eym5BSFJ06t8Db295F8RIpOP/nBTzZ8ikMGjhKY6iZ0DCujx8/DB9/uBv172uIXdu245HHm2DCxJmIjonD8mfnY8Oq1ejSvw+6dR2CXbvfxeQJQ3DDjbdh0bw1mLtgIva+ux1RKTHyuy9RsgweadRM0zsrVqiEZk89gFP/Po6mnZ5GuXIVWYLj9uq1cOdd96NNx6b44dOvMXfNWiGxc+aMxSvPPI/7mzTA+uffwAsvPYfJM0Zr7Pqxbw/h4WYNMW/eSrMMpSDPWXzFxidj74e70aV9G9xStxaaPvm0Oi/rNyxDqRKpWLv6Vfz55zn0698Jd9aphzmzVsge8uEmtXHq4FFMmDkTDRo0wtjxg/DN/m9w3bU34qd/7UevPgPQqW1XvPTyOqxaswxNm7bClEkL8Psff6BzjyeRmZmJebNXoN49DfDb0QN4qkUDWSHSs/23owc1JInDhEqlXhVya6BblMUmxlP6yyZI7aAAACAASURBVNo+IhUrOJBBZ7brXIth785figN9IewgSgdVcs+4yXmOdsOuqvYx86u8jBDQZHQCB/iIX8SEl8O2jJsrLYwXxjGPcKi0R5IjCsI2mObYER424c8L72LELrigEgIJpHER5GPRHh2tvOcyFkBwAqM6w6bRCF0XOotoVLvZsSpJ5fnpro05tZgvtSJluHYOzX8IDRkLIarhTCEnzzqo/FVYuBaNiG8PHSn0Bxy/iFdx8mIx4Ci5YuDWpDM7NMPVuSW+3hfRJxI+mBkSFUBinBmzR3BlKO3RQU+rcGpLH3B1UEUzaTQkyw5A7/9mkL2SzZzcy+gX3rPR/siulhADJ2zTHHD3XYJorxdKeDuQy6gM3iCbghotQFObMiHKSL/kUG0uyEzxAGXfVcS4fgV5pujU4pcVEHk4PFCpNM9AgjaPtZ/9NSGiq58JtfOz5vl7q8pINgnx8BypvjDCz6i3hcjDyQFNlnDn5V2GzFIYxurWE/HlpRgQ1fi2KF9Lptdu0gw3NSfNxcU6qy4S0zkxLjjxyLUZuYY1TY5CFNrKxcerUvaoXfD6M6FhFRoceOILFd828YUKl4SnYei1hIfZpgq3WgKFXCihNKsXStBC7V1Zcl3+8DzaUH8lUI0SjTB+m6NZ6LAPI7VKYnV/LWW8UoVO9FcHPMm4RIylnmZV7jwOWRlH0nTfNZV4CHPKs5LcAmRmp4unTnEMhZcKCiqqOb/cBBVMNtMyLlpyFhmjoBR8eP68khKh+GH7Loo9OL6bbhrmcmLGQHofF/B4P3zy4oWOEaBK2/H33eTA0N+4zosY/zSDdx+Gzg2cPMU4RJEIk13Zt7F15lwEVFwERB/etsg6LtxjpjOw9pxN5mGkCwldaYWXlWtotxPjcNw4ExBy+m6veSceerCJ1p1U8HnOjouvHxOLD3bvwNlzf2u8ON8jOTnZxsOSB69vQmeO7Mv4cmoFyljfKaR9cSR+mbUOfcLLbZUQF4Oy5BCmJGqyHVEkxa3/p2RX0Rd5hTkhSsOVCW8oZjp/YooJg12G4JQ6H9PDAj03vlbdFIfQuBAr5N69Zj4NVd1a8YehT0CtkDWqiufS+jPD6Nhm2M/7aV2msBdvOFawMxFer9wc5sFq9C8WUEx6uRcUPyWcMh9evZcO4FzkMV44T894d7gaSs9RrElYumIOZo2bja5DumLMuNkSq9EnfNKUYfjqq38g7zRfHEAC0LBRQ0yZsABx0Ql4qlVj/H76FF7c8Bqq17wTp0+fwLhxg/H5Zx9i48bXxUl9b/sbWLFiIX4/eFIbMCE1ARlpGXjx+VdRv+69yKOISLSkaE387NW3I157/VUDHGKi1KbnBE5iPCw8Dx0+hC7d2qJihYqYMnEe+vVuq0Ru0YJVmsa55vmlWLV6CWITmPxHI/NUmlS+rft0xcjhUzB1+ki8uf5l3NWkkSZ4frXvMxz/7Vd07TEE3bv2R/9BnfDNnk9D5zCvY9teXTFx8jx06tESX76zB9fdVxMJsTH49vMvgQxg0ITh6NVrKHr366ShQ+Qav771BRw/fgAvPrcF119/k6anEiCLj0tEXEIyvvpqH9p0fAp5F7NEB9cjAeg7Zji6dumH7/71I3r1bYf4uGRUr34bjh37Dcf2/QCUAlY/u1lPHzqsuwYojRg+GYMHdkSJEiUxc8oinD1zGtNmjsSZk2m4+sYqyMjOxJ9H/0DR0ldh2rSFeKB+I7y4aQ3mjp6ER1o3w91318PiRVNQs3pNTJ20AKkpKcjUeR2HeJ6V4sRTXG7rimvOOzQEgT3jH9qAFXHHXaKn/ze9dSgeeiSXzw/aGfq1nZ1LJwjPX2WpaIljENCLyLepYyEQk6+vDocVkhp2wQ6I2zP5BVkqABnliQv4GBFO3C32+/3H15WOip15JrwBP2E5eLk9FdrjEr+aOE7dUY3zNnpFSCDrwUDn2KFzKdAl+k+AZeg8M/GVAxoKjSriBP+hHIkuDfsPHirkgeFb5Z64TwK9rxwkiAll3k4gFuSBuWTYv7D/EMZxdT1lCeMKNfvbizh81q6kQ7YgLqF2LVVWmQx6UpBH++ZAmArhb5aSUqJHtPFyfNjLTnaXTMtuw/FbvEdd8AZ6/pf+VnTU8AHvE2GhDRpOYVY+VJnzwaqfLWJOL8vJTQ8hQB6NYpssm36qIrbbYWCodZ7sl5ISEjUOM2hN4v9Wdh+G2l82tzqXyewVgi8mvKGRiKqSfPvbQf0S+3G4AOd920llIwnNzkeoumtZXJ742hxyv4iooGfbIobTvWLiQpfbJxhSrRYWKHmQr2tUtDlD5ORK1EBXNl1mt1H9tfeK8NAYVqmVHf2EfFZHPRHFwiHxPmm1TerEXm7cNFXjhgT6BJvf1XG784wmo5ammwvvP1NoDYdeJ4we27pj0CDa7eZ2O8FmkajATO88Ey6quHL7JZyAsQ1kVBdLqE3R7FEsoX9usxPlpV+v6D6ygssxd44ovob5BCsY5DueF5Ov3Fwdzqw3kxNTkBCXYGtOIiJDL32CS+ST4lSuhnipxy0hIzWHnzEhPt7thSKaesOH53AxYeOesvtmQd9y9CjxRs1bmgrgLHtd2hhpipUVnxKw0Q0m32zhLl26FLL8su6BrUs+VOi4opEHuYKpmxrG34c8Vp1oTdZ+jkYVptlYR4a0BkZ22qBte2srjp04ggYNGqNMydKOb0+rQQpAcvHTzz9g3z8/x9133a+JbxTt0MInI4tIrzaPvo/n84boMwpwdtBZd8QK5EiX8LLFLkqJCtFcpKQkoXzZMkhOjBWPMC4m5v8i2fUCimDEs4TXewGTu21MAVtf/r7r+hWJEjp7ZcLrUWr/qipyHPWGtmJ2Q3xC7nysvUhRkcJamkHLL39g2RrnOjRU3O8JHrgW72PV+fHIj6nevTDUU5GcQDTUuLDX9PZL3guX9oCyM4yKVqHti+ZgwsvPKdGahi8UaOw5xaUUta5ZtwxTx05DzyE9MXTkZAnQ6AM9ftJQJbzjx81AuXKV8N1332DTS2vx0ANN0LvHcHTq/KQS42eefQH33tcQp/86hdEj+2oM+8aNb6q9fuLEUYwa3R//3Pc1+vQdgn9+8wW+2vMPrHxuHR5/tDkyLl2SboB6lviEBPQf2gOvvLJJw3VO/vG7nBPmzV6u8d3RMVF47fWtmDxpOCpVvU5TED/58H05ErRv0xV9+w3HuhefwdrVz6BoiRQUS0lF8eQU3FfvITzxeBuUKlkWE6YOw5trN2HqM8+gedOWEnZOnjIM1ardqFHxI0b2xqc73seTXTvhttvuQEFuLmrXqINyla5G34Ed8Y9te2xdcNknAS1adcDkcdNx7MRRNH2igWwVe/cdjl0738L3H/0LPQd3x4ABw62CUoFDK7gY/HrwILr0eBp/p19Cuw59EBkdgbff24Kzf5zAoiVrUbJEZfTu3QaXjpyx94sFyl9fBT26D9DkxRc3rcX8BVNwe6278ESztlg4fzzOn7uAvn0GiLO/76uP8dLWjTh27Cii4+I0ETW/MBIzJs3DA/c3xtjxA7Dj3bdx770NUKlSZbz77lakJCZhzKipqFu7rgSEBHaM0mGDO7wAWTQzxZ9wUecFaqG95LrpBCyUb0W4lr2L96Ek1E24FVDk3Js8wmvxUH2IMKDnCmSjeJr+xie8AguKEOGlxagNtWEn259LtKYzEIEx1YM4DijUUBUPXPrhLvZ8nkdmMxoeoMF9dOWD4k9fkOq3EtGGh674Lmro3A1RTh19ytPV3Lhnff+AmQBprNLg0IaQIG202b36UcnWbYpExLcHDgnh1aZ3rV7+W3Y+NJV286Z58WySmR1wTPhEtra+3WWcLF8dBDNyQtqmnnYjKgNXxNSKYSK0gYjeYcEOdeY8RGfUnRX31bWbXRbvidT/KeEl9G2ToYxn4lvAPiAL6eILM8jy0FalYFwx/wgmvDpcY2KkEv30s4/1FG9uz2EOrPBKlS6NKlWqoGTJ0mqVZmXkSoXOqpQP5VjRbIVmS1nP652RcVHIMBclAzRFZf7eePTXH1ZWoIRHE4cWQBEbbuBtfWjE7Rd1qDWcb8M0goki/SOFMiUkaHMZr82NEsz21iXOQsYpJn2CIT9IVXVhoYt8g/PIkyPf0hA473MrWzI/hjCQ8AYX8ZWFiL9nYeQ/XDEHkV4btmg8VJmOO09b/h2RSs3s9q1WKjqdeKuQLRXnJOIFdFqFAWGltX1tDftNTp9JO0TD07zCB7tvF4UDgKGUNuyD95jet6T9mJmBBSgmmaHvz+AlxMvoCZHyyrV7R0Q5w3ltxqtQicSl9HTtS15r3uPc/CxDTOMSta4pKGHCy4TA+6qGuGFuOAETAyZ0TKrZHGfSyXUnT2F3OFkR4QR4QnqtJa39pWKO1j1MNqyoUqxwLiJCQWRRZfaD/O9LmRkhLqxfv1cmuv4g8PFJnqFspftEx8UNjUF1tmSWzDAhN49jtn4tZJkCWt6qubn4+usvcPToIV2r1OKpkPyvSBR+O3IEf/zxO2rWrIuyZSorGcvWNKWwiNYX+rwH8o7WCPQwZ9X2u3HujONuzgDGH7cIw+9G0VrFCmU1dOKq1FTEe27pfzk+/k8/uDzh9d0ur3UI8d2dNDrPe+26QzT46qKLeaqQaxWFimweqoGHT6j9vuE+dIBqKBEN72syufLM19Y7kvAeFSmieyIKlOpSy2jtGrt/M/l14jT/9rbn7H/Bs4Te5WwhEwQgymskGnfNC+llat+PD65x8R6pChcQwIR3CaaOn4EufTtj9KhpmsB4Me0ixowboJHsa1dvwd13NdCgobHjBqJypWsxe/YKTJ82Hnv3foBBw0fjsUefEAo5c9ZI2YXtfOcfqFy5KpYtn40F8+ejYaMGWLJoA/r274CP3/sYK55bjSebt0RGxiX5PTEx4gjvYcN6Y+3z6zCw3xA5xZAzXKp0KSycvwZly5fDuInDsf2dtxFflB7OUSiWnIxTp07gtttqY9b0pdj23htYMn8uWrZvg17dB6NYUU70K6bvzsg9YcowvLb6ZfQaN1xUjT27d2LRQiaOd2P1s69gwsTB2P7Oq5g2Zwnq3Xu/WvcsymMSkjF20hDs3fIunuzWDo0ebIJSqamoXLmK7L82vLAKU0eNA5KB2IQEdTRxHihRNRmvvLgNpUuUcEgjfd7jceDXg+jSrRWKFkvFmvWvoUTpMpg6axRee2YDmvVshbYtu6Frt1YqTIYPnYjyFcrrvcqWLou/Tp/CrDnjse311xGVwEFHUXIEunguA3fUvQ0Tx89BxUpVkJaRFvJJHjthEL757htMGb8ApUuVxpix/fHHsZO4qnSKzrWsjHRcTMtBiyebYdzwKaK96Hx0TgEezSSQQm4sbdAoYDcrSkffcUK1yzZMBN1x7ByzrWXP9XFPFEs3jS6U8LoCX+9ZYACZOkkuEbTC1Mdcm6kgqprivXU4jN7jdQHmGayuqOgM5gGvIVGBoRe+UPTAQXZ2uuWLUTwXjA4X2vchUNO5LFFkzO/vJ705S8sglc+/vsWagKDfJ77CUC7Xbej9XGfbJ7y6fizMHaJ+eXwqRMT3B48UBidmBFE9Hspmbu2CtePpqkI34qNuetDDkW/gq2z78C7A8HroUPfB3vGp5OZgbX4+gbZiYUFFlFmWCOmxSsK8Zp16kJYTMow3zzXNP3eKfn0On7C4hDfYGrdF5nzyfMIbgOyFMLomt3k2XP5gZbh//5eYO3+6xgnboi+AEo9C89Rs8VQbNG3SCm+88Qr27ftctjMJicVkmJ1SNAkNGz2MGtVr4s9TpzXClChxYnI8ihdL1YS2atfdJN9Hb+zMa8Nxuxcu/i3/0DinOPaHyKnTJ5GWbiNaed/YKva0DfISaaTP+3Hu7N/IyjRHCaLOXqhUrHgx4yBnpQsV4UWnjsOSHTPszsrJ1P3hIo+LjZUNjuxUxDM2vqO4rK4jwITXHzHiZebn6xrxPYX+uINLLRqNUrbkin9EUQmtTWjKzaTI8zrlLUiPVZfMyxXBjZX1CLDU5myHq31uojkK6PJog5TPKUMm5DK1gXXOGPS1eaOiNOXKVOthX9FQe6jQqB3GD+JfhWkkYYSbSb0hjLY2fRvLBIMX0s5p7LDQRlmqmem73s8d7DaVynx6OT75QtpFVef0pWQBlpJSVMkTP9e5cxfx159/6LX4/ChyFHNzUbp0GZm08+/42qdOHNc64yM724SdPCzo2XnixAn885vPtX4unD9r+UNEocQaV1e+GufP/Y3vf/ga5ctUxg033qykhBPxOH6bwzxq166r9z5w8ADOXfgbVSpfIxSK8YPr6vBvB5GTm4PUYiWUgMsLWC3oSKSlp4V46Up4SMmQzSB9HG2EtA+2ilH0AeWQlICnqd+hpM2Yy4rtWwqN5E7CVrpLiuldqr3Be++oD3w9JiZnz/6Ji+ThFRQ4r9KKEjsZhSkO59MMWfKFvR9S4IvEnKxsWS6Zcwt5dKYPMFGqySNtr8jJ2MS1KERiYgKurlgRyUmMAcURV+Q/RZ7/Eor+mx9Y0ssHkV4BGPRPjbCWpgoXfhjZdVlXxA7G8NQ0j1jbJTOERPVLSMBx+bhhHXkBSpMKlCg/It7aroq7cqwzkYnigwMvJIbmWlHCa9dK4ssIS1iF9CqueLsjqQIU6W2gRdj2iYNPRPHXRDfreuk+OdoOPwvfj8NdQh68ujnWdaG9EYub1WsWY9q4mejQqw0mTpwr0IKeuaPHD8Qnn3yI22vVRGpKKg4dOYy/Tp9Gu7a90LPXYOze+R5mzB6vBk6VqtVw7vwZHPn1VzRr2gxzZj2LQ4d/QccuT+g+zJyxDA3vb4I+/dph5+sfYOnaZWjRrKUhbu7uphQvhvEThmHl0tUYN3kCHnqoGVY8Ox+bN27Gw00bol/f0eg9oJ0mF44aNhXVrrsBWelpWLhoOv594AfMmrFMdl6zp8xAp14dMH78LMUb0bJYUEdHYdbciXhx6QZUrX2d7MGOHzuCrPRMDBgwGj26DsakaYPw2nMvo3z1cihVqjQXFipXuAZjxkzH9FmTsW3jqxg4YTS6dOqlAT45uZlKqEeO6ovtW7ajYfOGuP7G6hqe8errz+OPn89gzLTRaNuyfWhoBX3fT508hSdbNkZWXj4aP9wchVGR2PvhDpw/eR7DJo5Fg3oPo1375uB5tXL5Jlx77fVa28wDfvhhP/oP7iJPY9IwKlWsIh/wZStm4I/TZzB18mw8+siT6nhFxsZofQ0c0gU7d76PGdMWIS3tb8yeMAVlrimDieOmo3SJMvjllx+w4tk54l2vXLYBZcpVtILaaTd4TkiypGmYlitlZ2SGrArV3RGVymK195xW/iGdk2lB/Fnt6Vo+vnAJeGGlURkMbNDZ4uAE6TI4lImia293yf3gzmEDM0m9MDCN/vzUXkmh4yhGyojcyGOBjBI3W+JGJyZf2Iu/y260xGounjhBarCLo387Z6LL3I/I33XXIghs+WTXwoh1Sj2I4nPKUD55BRglNDvAELi8sDUdknQC3x74tZDtPd8O1vnvApNQKMLVrHjlKxOGkfWCvNqhKRbWTg62lYJZu08wQzxcF6C8+az/IkxYKDJTLCby7Dws5Zcodwb78HK0csRu47mwPe34xq6ikdevT4Zc4u0FR/w8IQoGE5NAteDb61eiuv7mKAZFReLcuTP4Zv/XSvrIBfzkk49wTdVquLNOXaRfuoCatWrjjpp3Y/mK+Xjzrc24psq1qFChqnGA4uPwyMNNUffue/Hxh3sxdfoopKamokTJkjh//ozG8t5Rqy66dO4nmgSTRLbSVqxcIGP8Pr2GovljLXXo8wBLz0jHK1ufxyef7NbHK8IRj0K1oyVYePTh5mpdXbjwN1asWIbTp0+FnB94rW+9pQaaN39af/v++2/j55+/l0I4Lj5ZQoNq1a7H1ZWrKAj/evAX/HXyd21CjemNiXWq+lyUKVcet9W4Q4Hjx5++18+vu/YGh9zE4cTRI/oMt9xyq74T0bP0S2moVKmKzNtp4k7zfy7wMqXLqsPABI3+qCkpxVQ08B7SMLxs2fJWBLlEmd/p4OFfRA1JTiyGqytX1d9cTEvTa5QsWQYpKanijJ048ZuoJCVLl0GJEqUV8C9lpOt7yx4rgolgVVSqVElTw8hnTUu7hO++24/sLKuCuelzcrNw4403KSnkqE3GB7lQOGjr+x++laDlzNk/UTQ5BbfcUhM1qt8ur2YmXVu2bhQKE0PnABq7c1IPmYX5+Wj5ZFtUr1EHP//8o3hlTBDTMzi5ygQ5LZ9qj/vuaSiR1aaX1uPVVzfKs5PJPtGhUiVLYvq0JboGbJEcOPAzliybiTOnTzujdEtA2rbpil7d+mLvx3sxfeYoURjE/037W3SS3r2GCqXavWenuItNHmmBYUMmKMk98OtPGDKsm9Yo0S7ejyVL52DPhzvRr98I3FnnXq0BXtf5C6fg2qo3oUf3wSiaXBSLls3CyVPHnTjVEqMqVa7VOvR84yBK4hFpxapcfr6Llg44p4dYeVmb/6O1zc0tgdMJffzxCC//2wal+FGolvCRRiXhiWvL0SEhJycXZ8+dCyW9Wbnpuj+2v4wbTZRULiZm2yJkyA4GWyuefiEKSAHpJM72L9IoNZyMlJyciMoVK6NocryubZzpYP7XDxu5YCkT6QKciGWH5381c9cwAdf50LRIdR2d6NeP+iWlxsV8qsAp1vGou1ZSCANx1DQlkNb58J0SAQkcWEEUhl6uedZJtMPOWqlMLKLF8XbWatH2cw+KmI27E6XY6aizIChyte9jwy0oltaeZDEbHRsaaEFggtPIeC+1tpzzUGE+h6ZYIr3tna1YtHgGOnfqg85d+sl7lmfUyy+tw5697yAhMVlofmx8PG6vUQfNmrbBVVeV1oTBjz7dje0fvIULF86BVKebb6yBtq27ouo11fD9D/vlGFCzJv+mpdrkpESQ1jCw73BUqVjZnE7cWUx9xPYd7+D9D97BU0911ACUf//7R7lDsIvYoX13rHtxlYapPPVke6QkpyA/Jwdvb9uKnR+8g04deiEmNg4rVs7F448/rT2WcSlddlcaDBEbi88+/wjPv7hK08HMHSkSd9Soi8aNm6By5Wvx1rZX8PyLKw0oyc5Sklm50jWYPH4u3t3xNl54cRUGDRiDBx5o7IAu24OzZo3HocMHMWbMTHGXuTrWb3oGK5fPRddOfdC7+wBLIJVAcXR7AUaNGYh/fvMVcjhUSJMuY/BosyfQqnVn+hCg/5BuSIqPx6SJi+S9a84B+bqus2aPVzweOXwykpNTNPr4uXVLda717D4Q997TENEx5oNPzO7lzRuwZ+929OwxVGc6edWtnuiArh17aF3yvHr5pdU6lzp36oFixVN1BhEYsKKcwnhSBFw3mq5gbu/b8jReuXluU4NjY6+DY3652nzL3+8FFsp8GLjiuujcFRqu4YT1rqjn74NUpeAQHi9IZTeeXV4J1yJtxLdsRl133wcaMvVCSbmbm+ApTV5Mpr9R7mce2kq0A8+9shtHOoV/+IFTQbpZUCMQDHhXilLDfNxAF9Q5V2kwmMtHfcJrnV4TwnI9i9IQFHaF2t8MFjLjt8rYXCqMcO1vooKpSyj9h9TfOzTXB7nQ7wIXRGRtZ1Xl/RP52j7wyn/QoTH+/bRASP4kL1XvE2WcYGeLo4vs1JC+5cjfGf813MqyBRgWfPmJQnYTw1SGyyb9SGDiLG2IKDsEiRNreHFee/MVPLtqEZo81hKjRkxSgsUWLt/fTLlfRt/ew/HUU50Nfc3OQHZOhqbz7N7zASZPHYX69RoqsJ44eghbX9+I48cPY/iQibKA4eCHr/+5D4uWzMDRI4dRp87dWL74OZ0yLFiYKD2zYi7eee8NVLvhRpS4qpSEQMeOHsbpUyfRrdsAKU2JRg8e2heHDh1AxQqV5VV88cLfqF69BoYMGidT/anTRuPIb4elxCUHl4k21apdO/RA9eq18drrm/Dejjd0iLLNbqOZCyWQuKN2Xcyb8yy+2vc5ps8Yjbp170X/vsNRNKWYqu7Zs8bjl19+lCK2UsXKWLhwGvZ/9zWmTVmA226rg7/Pn8PUaSN0EI0aOUWHw4YXV+kw4H0jKpFctKgM2tmeuuaaalozH3zwDra+8RIOHvxJSRpV+IP6Mfg2wVvbtuCVrS+gdYtOaP10R/zy8/dSTBdPLioRxW21auPc+XNYtWaRBExcK0w+ibI//XRn3N+gsZKyQ0cOom//dki7mG4oVwS/czomjp+Fli06CBk3U/5CjZH+9eDP5td54AfEx8YJMU9MSEbrpzujV6/+OHvuLEaM7Ifvvv1Gh+uFv88ipWgxlC5dWt910IBReLBhE/m/kuvHwF4stRSOnziCUyd/lwVSqxbtUapUGSxaOgtLls3VQVhV6E46SpQogS6d+4RcJr7Y9wkmTRqGa665AY83a4Vde3eACfmQIePQpnVXbH/vdYwY1RvVqt2ETh264fzf59RtqH5LLVxd5Rrs3bMHc+aNl3Br1IjpQphp7D5gYDv5176yabvW9qy54/H2ttcwfuJcPNy4KS5euITxEwZh796duP/+hzBl8iKUuKoEmrdooAOqfIXKKm4zLqXh1ptrYNyYmUqgfeDX/ucVIirK3axBF/niKKsIdQJUnxCz1Wq5rgmWPOVKFkIKKrTXIzpvtmy++rdhGaRz5aGAqLt4bpyil46//75oI5AlpCP3NNfEQ47uwfyIR5D3yuTnJd+TSK9HakwAwg+UjyjXySCtiTxgekqmpCSjQrnySE6OR9HERMS7dmfwAAj/+z9xd//zMxXXkCvEKXT4ue6K8teQqwQPLe+wYZQgcck5cIUHmtAgxwXm75whpkdyZJ/pUCM7oM3SKDrWHCp8ElokwnQPaqM6zl2QXkXqjEzlnbiXh7J1cOzzaCBPPjnj4XIgIpIWalcHxwAAIABJREFUbh6x9pZM/G70zeOI3HhzbXGgjcOa9Zl0z+h8InGtaRiscwjQiYaTyypUrqjC0US8EbiURlFcOmI4FEhZCb1SzZGHxxE1GbxeHFjCwjgpKRmJiUlKjDlsh9xwxgsKn5SIR0SqoGYSkMApe462Z+ec91SNVZcnLs46ePwsF9PTwHVNXjmBA56JMTEmMM7LZofM0H1ajPHM47lEDYUQPO9A4wYvMeH6+8JF0azY0TAfU1P2y9UlJx0Z5M5TF8EBPIjQ1MZSJUvj9B+nBSxw30pMG8MR8ZlIiEvEn3/+gYzMbFQoXxlRsTYpk5/j1wM/4+qKlVCmdDlRqEjDMNQwWv64LDLNb78QCckJKFOhogZoxBaJx7c/7kdsVBRuuP5WxMQatYZWgUTgDx85KCs1vh8FVdFRkUpaSU3gaHICDWzf8+yjUxDPyQtp51G8aAl19f4+d0FgC4tT7yx17tyfAkKKFS9uI5fjYnVPOcrYhjMU0edkPIlwnuQeOfVjdlW00S7QCZPVGXfdKnW5gzMKXNAzj96gkN0SbAIy0jOIXhjoHjrgzs8w9W4NWrfOUlUCM959WsFdUVErRolSF9AmumJeKHEEO6tmRUtXKuVxEuS4gWIunnAPifKooTTOGk3UPGdEQb5/YGS4pZemLwgBBAEeb7iD40YvBxBiUWwdb9q2Iq+z6XZseIWNNme3VJQGP4DAnAlM8Sllt+B5N2pJAIYJSK6EoYP/7TN7j/aGZ02HOZf2oawN5ZPcsA2TQfX0+dVUNOdv6vnFhugF1HtOnceFo3GTPA+9c4ObtV3Im+1oDT559giSCc84/9mhEu5C+uQ3mKxz4/O1zTCfKJLIihpf+NIrz2PN2hWq1ocOGRMqCoiqMOF9ZfML6NypF6pXr6ONTSuVG268SVXftu3vYP6CaXjggUYYM3I6si6lYdbcsfhy3yfo0L4HenQfKGRzzdrleO/dN028UwRYv/ZVVLv2WlzKyNZmXLhoGra//zbGjJ6Oxg8300H94sbn8MZrG/U67dp0UwXbb1AvfT4qWIm+Xkq/IBSCJt/nLpzHhEnDxEPk79m6Wrd+Bd7ZthWd23dTQv7Xn6dx7PejQmc2vfQcjh0/IrUwEdry5SrqGvzz6y/QpVsLIYOjRk5CUnwiNm1aLd5ZSkpxLJyzSgn1tOmjhI5TFFG37n04d+4s+g3shIz0C5g9fYmoGwsWT8P8BbNxV907ce21N6jYoY1Uu7bdhQh+9NEHSmCZAN19TwNUqFQJp34/JQS09h318OKm1Zi/eDp6dR+Kju17Yey4vvjo4w/Qo0t/9O07HLFx0ULOlz4zGzdcfwvq13sQR48exqef7BalZMG81bjlltvw48/fo0evVqhY8Vo82PAxxMbaoXPf3fWVJMoKyRWyvO/8THv27sBTLdqjXdtuQjmXL58vWsiWV95HmdKl8OdfZ7Q239n2OqbOGIvePfupMLp48RyKFiuKEqllsH3H2xg6vAfatOmBkSOnquh5YcNKjB83G483bYmKpUpi2vzpSniJ6LZs1RFnz57R6OOkxAS1bHkQsCggQvtUi86YPHEe5i+ZjjVrl2DsmJlo2aI9du/dIa9QWnMtXrha1BnuEyJuyUlF8dlnnyghvvuu+hg2dJJQ2hPHj6JPv7ZITIrHm699qHU1ffZYvElkbP5aPXfs+CHYtu010UXuvud+TJoyXy3F5i0b4uCBX7Bw4Rp1Ec789YcCItfQVaTyeDsdF/C57mVnR4cTjkclGu58ib31IGkWPNi8BsF75PK1WLSYUtgoJBSLeCW1iTXZJQIyM7KQLycH+WcgMytLyQhDNSlAGmvNhDXGnDD4kIWrQzJ9wKao0w988FQx0a4izI1YtKAEZ/dXAPF2K5Qrh4T4aFlNJcdYgf2fH/+vCa/38HQiztCERBPRhgSHmo7khLkOeSX3jnQqP/CDCaIOxrywMjwElLh46p8rP11yt92EOct0zY3GAyJy+AiAFrrujpct4MIdyqyrJRIk99Z5nluyzvPAK9VJAQqLeQVaeH49u4ORTExsMptEjQU5SiBIm8p3jkJK8iKiRdnhZ+O+jo51QzUobouKDU108nQMPSc6WuN2eQUl2i0olCbDo23hdq+tGZ8QBZN9rSVSO9z0Rs9dtr81hxFO7mbckaCT55BLHDSp0LM8NM3SvMmDVnQEKXivtbRE0aGriiU3PuEq0NTMPCW+HAhlo38d+kr9gGpO64YwVxANzHU3JBhy3HCishoLzJHn/EZ+FGcRozNyeltertEqhO6yhR44f4tExIhaQUEtk8RLOelISE5EIQftOG1F0CGKf+u/A3UKfH12U3jtRC/LZleG18M5dTBxjIl2WoUCxETTOz8KkdIZRQjB5n2k4wevrRVa5pzEJDqaF9HlGt6BSb6xuQg5rPj4wvvKQScZjvvq8yRf7Miy0bnQ+BzlSgtB/tw/J7SWhDgaWuwf5NXKb9oNYvA/V17lEmyiu/yeQbuv8AvYWPIrqa72uWKE7lOYpgFXdPFR4WlotCHBRiEyHZFRmLLzrHhy/lqm7yiwCZ9mh2lJe8jNSNhDOIm+0q1BA8/csC51dhiTPD3HmQp4rYHnBOv19//yayErBQ8dqxXoNoluHgPOFfwMffHAwgwG5CCUHUSADYmhi73LwH3QYYsrNK7X+CeeNymIvgj9Eg2x4QEjWgMnLjqhnd/sPskl/5HVqDxtWb9pVjeVwJAVhnxXncejbhDniLvpQ0FIXgHpCpje0AsT1hMxYPud4hsGpa2vbcSzq5bgsUeexNgxU5FNn1TkITMjE6tWLcW7770uLh99FnmNate+G5MnzUW5cuXxzo4dQs6qXXc9unXph9O//4633nlZSejg/mPwyMOP48ixw5g8ZaSseJgofvTpdnTt0Ac9uvfT6xGJnTVvEj78cCemT1+M22+7Uz9nK3z9umfQr/dwJat/nDqB/kP6qA3Rq8dAvRa/f8myZcUrzcjIxpTpo3Ap7QJmTF0mDha5YvQgHTVkDJo82lxVKVGfrKxsdO3xFE6ePI7pU5fg7rvrKzhExUTjH/s+ReeuT6DxQ00weeIc7N+/DwvmTw4lCESByVGeMm24xlkuW7pB6CST1p49W2tWLVFfJryz503AwkULMW/OQvTvOwRp6RzfGA5Gg4d21VCAIYMmoHPHHkLIsmS6HYmLFy5qnCRN19lu4+tPnjoW7dt2wujhE4UUc+LWwME9NKd+47q3cPdddXHq5GnMmz8Rr72xCePGzkaXLv2wZ892DBzaDffe2wjTpy1GUXp2ogDp6RflNmDCsQKNnNzF5w7uokRu/XOv47prrsPZs+cwdFgPvLP9dSyc/yy6d+glLTvPng0vb8DgIV0xfNgkjBwxUV7OMsuPiMD6F57FyJH9MGjgGIwfOx2Tpo/B888vUyvxqcfbo2Sxopg4czyWLF8gsUnlqtfi5LHfUPeue9C5fQ8la0Q61q9fgQWLpmH4sMkY2nsgxs+ZimdXLVSS3L1dJ2zbtVMJL1t27BAwKKWkpChhZ0HDlioN9yuVq4jU1FJmx5eRoevHdbTjnc9V/E2dNQ5b3tiEZ1e8jIO//oTRYwagUaPH8O+ff0Ddu+ph5oylOs5btn4IBw/+ggGDxuDWm2qgZGoplC9bUZMKiYDxMCDSTjRF5uccg+1iEgMk0TcVyo4jFwrs2bkmWHTCwLD6n8UyuatMYi3JY/IcHWO8cQmonOCDccHiUrTEfxcvpul3POB9uzepaFGbEidxpLHpfFzigcDPqNd0SQBjFHnnkS7h5QEfnxCnxIUIL63OypcuKWqD/vc/Jrz/Qy58xa8soTEOm41od0m6RJhGOfAHqbyb5ZxgB5jnDmazLRgYMOPPCT5HtDGXLKoYDyS93kLSJ7iKua7bFkRtQxZnjt8rnCWA8so1R7NveF9IZ/CHoU1RIjc5yLH3ZxQpFSpK3JhTnie6r86DUK1U58QSGkRN/iCFqUx4c9wIe7L6CpgUcbfyehXo3qr7yfuam6tuD91GOCaeg1ZMfOkM/52Sndc5lklrnlPFC2MMJxeWFLouhIYRMUkwX+7MnEz7nrrW5szCpINdNp/4idPu/IlZyCQlJulzEsHm4eXvZ34W91W8EODoONNdaECB93zn2nWuQaKkODGqzmYp4IlSZ5q2I8coROJIB2ykhEyCPHJDy82JhrmGnzgYFjpZtqQ+gAlJnZ7B87kFjDlxlRcMe6COQuusLEPq+RC6HQKwjP8tzmkB9yQTXstrYmOjhdB6C0cllLTXJL+VyZpL0DPpaOT2CZ9jI9kt8dX9ta1v14DDiAL7JjhEwfvi2h4w7v6VeZcXkAWTXeuWWELrLc+0NzhchMJhV2jr946+4wtYS1dcP8PndnJ3oO1lpOz59HlIM2LOExDRhgu0sP2rCawLEMduSW6WJduh70FKK1kAhqz672l7zF7YS+WMwsAk1+xifUzwGhif+AZdqMyu0Dp2PqlWHJK3t+2zkO+7E0j7z2B/FoGIn347Xug95IL8WAUuJ1LzQUqIrJugFEJkQxOVwpyKkBG+S2ZVITr4nuNQaVqvEbYONfbJsw+yrKZkYM7g4j64b49JwAab7ew/l1VwBl1L8OMoFYa0GLIhRNmxGjynjL+nB6XnSen1AlYXQSsccfRUcdjYXFOoxyAr2+yU2HYnwtviybYYP266Dn5OT0q7mIZly+fi/Z3bUKfOPUrg+L5EOevXux+VKl+N5zY8h0VLZiEuLlqtMJtClotHHnkc3Tr1UZvtrXe3YuXKhaJMXF/tRixaOg0lU6/Cymc2CoW8kJaGeQum4tPP9mDSxPmod19DXEy7gI0b12DDhlXo03MwOnfsI9SuTftm+OP0KSloWaXy2vboNUTq2iO/HcLc+VNx4sQRVKp4rcRSVK8/WK8hxoyYhHJlyysY8fRhItC9dyshvHNnrkRNjpDMzUNsQjx27dmBESN6475696Npkyewdu1SVczcpGwvLVm8XugyaQ+czz5k8DhxjH87ekhqZ97C6VMW4Pbb7hAna9GS+RJ8UBF97u+zQmIfebg5jh3/DU8+9YDuwdLFz+n6Zmely2ZM6wJFxEtbv2EV6tS5F//611dIKX4VVi57AdWuuVboFouEYaP7iUf8xhaz1snPyxYnbe68CejQoZeu6Ycfvo8hI3oiKbk4ql5bTQGjRLFUTJk4RyiUITYFSE4pjlc2P48Bg7qiZYs2mDN7hUWVfGD+gql4bt0yjB8/EyP6jsC5LB4acbLS4ffu1rW//DXTMzOM8lNQgHnzJ2PNmuWYP28VOrRqjwkzx+G5dUswbeICXbMSRYti6rypmDt/mhL4mIRY5GSk44knnsbimctxPj0TObm5KlyomJ45YwXaPdECUxbOUvdh2pRFaNuqLXbs2in/SvLe2K5joXjN1VUxoP8o3F7jdrz97jYMG94TFcpxXr0JNIhsHTt2BOXLV8R72/6B2OhITJg6Am9uf1Nc323vbMHNN96KJ5q1xvRZY9CgwUOYMmWRuI8PPnQ7fjn4k1rF7OikFi2BPt0HonGjJqHA7nnoFrB4+BMtzENuTm4I4fXm56yp87LdlDoKR8hFjSiCTNmrxZi3r7PEyqRFoKgRtLCx28OkhducbWolMUokYhVXMjPMm5eBlt+Zj2KpqSY2KSxUgSUqBM3S2ZKn/VpOtnmDB9TFPCQ0cEUJQpQQXt7nhOg4IelKeJMSkVIsBXG0YjSM4H94/J+R3mDCq6EUbp2KX+zpDF4AI5QsHDN9bLYBOzYk5bLEl+gsE0jdGfNrNoqDJQGMLzZ1kMLpsMpaSJAKAYvX5PXagWhIqu/+hXQWAoZN1Oo3k42lNV6kBnv4S1HoEHyX9JhVoYmfuU8V430CrDc1RDsrx3xI+SDvmzxiPk98zDxv02mtYO8GwSM4m+uR2hOJWG3+IRNNnhn5udYt9SCSNCQEnR2aJ5GtpneFJ1NZ59BdQ2WBdq4ZIs2PxDa3IaZc+0xulNQ6tNHaxpcnk4Y4h89DOgORjxxP5xWdmRxIZCicCWfDrXRLvw3kynXtbXPlNh1DkUijdfj39wWUkucYK6D8NWMhYPaLTBjjL+enuoRbImBN9TSBIrURIS4nkeZY+y72WR1/IDCNkELiiCjT+5j1Yz6y+Rr0CC9kkmn6FnZZ6dCiMegB73kmvAJU3CAkxgEK4sS1d0OVaC1oHXG3bt0EQ34uyy/CCR+vjT8bCMaRHOQLD98hCD4nWEz6xNjTGvzzNUSFtpoutffX3kRxhq76z2Y0XfPv5+toF7qJaTYFVkvMgXlhxy7lTQE6hVPVmbtNyAeYz7FRwER6TahtOzTIn2XCq4QzMI+elDNRMkllcRxmj/T6gOfHA4dt0Wyd6TMHaapWcVhMcYl8EOH1rxfxy28njJ7rhGC2kN1mcQmipzJ4qyv/xzZC8/JYHKzeg1SHINeOL0sVfOhDiP/GoGnVNz9oyCfUoeUiV6ttyMqbTghe/VtEf0tPVIPTbeMr01f3K/wBGXr51WysngubrjK7kk/C33p0WzfOJbzOujYE95uLAUnxy7Fu/UpRB4YPnWAXvggdEc5h/oLp+GDXO+jZY7Ba26Eqpoi1lLZsfRnT54zVCMNGDz6KokmJKFOqLGrcWkuDBdLTLmDW7Mn44stPcO31N4ondeDATzjz5+8yw27atCXOnDuLeQumqVXPBIutZB7Mz69bgRc3rkbfPsPRumVnzSTv1K2VBEkNGjyIpORkbe5ade7BnXXvxrGjR5Vg/vXXadSsebfuw/793yA5LhYjho3B/fc2EoeHnDC+fsfOzXH69EnxdmvWuluTg9gG/3LfZ2r/17y9DpJSknHk8AH07TEUL21ZJwHa5pd3iGO1/vlnsOmV9UhITMJtNWpLhPf9d1+jSqUqmDp+tgRwM2aNxbNrFgst5RokqshxnWNGTdcUHiKFFLAtXbJevOScrHS1j6IovsjPE41i7bqViE9IFNeZKOj4cTOREGN2aXv27BCNo1y5ynh98y4lNbz3m15ajfkLJwvhnDFtCXbsfkcJIYV8nCXPg7Ri6XJYtmy9Vdts8UQVQVJScby0+XkMHd4dTR57CksXr7c2ZZEY0U6WL5uNCWNnYPDAsfouLGhWrFqIcROGY8LYaRgzfDzOp19SgkYLJKKuX+37B95642NUu/pqTJk3EStWzMOcmSvE4U2KicaE6WOwZPlcmbw3a95SLhsUn5GHzP2WlZmN0WP74bPP92LF8pfxwF13XZbwtmvVFu/v3oWBQ7uixm21NYWIeGDRpHiNPU2NicaW7dvQo2drtGjeGgP6j0ZichIOHPgFw4f3QJky5fHalp1CpKbPGo8tb25GclJxRZZnl21E+qWLaN/5MTzYqIkSXhYoTZ64D4d/+xUPN37cxJWRkWjyaAvUqnmnfHs9iu+TLIlr3HhuIqXp6TZKWV2jKBuRrH2fZ6Mt/Z6mdRvtjpRDWEdcXNyoCDqriO0V8sbmywmpAi2qciReU1xlqCPdIStbiTbXCAtNHpg8RDMpdMvLVZtXo64dwssDQ6gPRRPOOYXcN6M0xAi9prqa71g0ORkVy5VHSkK8+LzR0RHy7v2fH//nhNefb6E47w5gj6IFE9zge4VEu47SYIeMGxgRoo1Zkk9OoDyn3SHkExJOCfMP3l/vMx76IQEQtYrZkuTrhJMZf6gJ4aIbSYQDToTkGH+Q2aIQXsEztL6zscNGfbM9qcPX2dTlR5hbh0yGnCiIgiOe1Ezm/Frj9+E5wVfVIV5ACzyeOUWUxHLRsXXM4ku4ovyxLekVOMP2PD83hX0BEMWSAMYX73nqB6pYAqVpU1pzhsBJR++KDFFDXCfBBgTY8yk489MEwwOXaHln8c3vI3VJ/OTJAuOdRssvikk0qSOOdlho3RX+nXPWFtAjFJiptEdxWTywU+ueJXRZCLg9+O9Mp+a30dYO4SU6r5tL2mIRQ/+cY0iYOeqGM8k2jghenN1DRJONftkUP1FUIqMN4XUG7+IYSzicj8gi5gYSWRCDiAIrzLhmoqLd4CFnFchr63OWADMkxGWXcN7ta++k4x1juMdD61VdJyui/MN7Ygf3ly8gL9tz4rX7XsPlOz/spuCTPSskDai0ZM0nvOxMBQX6wgAp4HQCL47lVeEhVqZRgPQKEcaH9gl08N9GKzV0PEKdMJcgajAMi1EbbBFEZf2/fTHFQl9vIwtLJqeXf8fL40/4OwUTXv8cUWGc0NT4/mG7Wl9w2D0JO0xE/HDoOOtFOwyUbIarHS+48FW+FyQQEb6Sy6tA5zx5/UXywxvM/sskxyZ6kCeCSz5NVW0XwZnMcwO6CTmazBFtgZQ/k71MFM3xw3Y3ej9nIxX0VQxWAtzQ0Q4FCJ4hhPT9hfLQPMOMqnoXLMVvcpwRxgfz74wzNT+9HfPzsGbNUrz08lp0aNsTw4dNtHZQBHDu3DnMmT8Zn376ocQ+VP6zciTKePdd96HK1dXw9tubMWH6CLRs1gZjxkw2oWAUuUBsWeTih+/2Y9K0UVLjV73mWt1kkugpDGvxZDsMGzpRidHchVNED2DLmOp9osxMeLdsfQF9+wzDE4+3w6nTv6PPgC6IjYnGlMkLNFGHnzWa3qt5eXJvoGMEKQuTJi4QYrj1tU149pl5aPJoM0wcO8uEGuSjF+Tj6TaN8efZvzB35gopjtMupUmo8PU3X6D/wE7iYvL+MzF7onkbdOv+JP786zS2bt4hPu7R3w5j70fv47sf9yvhSUktgb27d0jUNG3yAl2zadNHYvGShRg0YCjq1m2gVkr5cpVx/Y23iCLS7PH7hCTNmvkM7qhVR7wwTifKJhJXJAovvLgG655fifr1HxI3l6K1vv1GoFe3flLaskgYMao/iqak4qUN76J4SiryCnKw4tkFeGbFbAzoNxqjho/Fh59+hO49W6F+vcZCpGn3lZ+djcqVKwnp4CHGZc0W267dhpbyO658ZpNa/qdP/4HRY/tiz+73sPqZjXi8SUvnPxsrtfWkqaMxaeJsDB8wCheyspXwfvHFR+g3qBMqVqyK1StfEl1k1arFWLVqIYYNm4DO7XqhTLFiGDx2KDZuWo3hQyehSdMW9t0jgbIly4oK9OnnH2HegkmIiY3H4vnrcNv112HUtDFYt/4ZFSutW7bF29u3YczYfqh2/S0qzuj3Gx8djeuvvwXVylXA5nffQKeuT6Jzu96YN3clkqKAb376Ge07NlUxsvWVnaJBsEPw8taNEukM6jcaXTt2wq6PPkHHLk3RqFETTJ6ySPzANu0fw4GDP6tAu7X67YiLikFSQpLWAQ/brKw0URmiIo0rLYqHa10xbrMTpGSN+YoEom4CobMEY8KQlZkhVIYTnGRNZseuEzJYC0yobY6htowNljhbWGVBKz9jxp7oaHF4ucbZ2itWrBjS0zlZSXCBcYtVLJl3stAUtuucvRq/Cx/5heYBQVtxXgcmBhTgJCckolKl8khOjBddJlp0q//+QPjf/IacTz4kGHM8aJ8QWRwNI7z+sGIsynXUNl2TgFWfP2SZEBFt5ZALJWF+pLpLjPkdLXlkguWEJ+6Cy6bMIXbOkc++Gs8kzzUmEiWo0fdczWvZA0Yc6WzCFHZF3IEtCooVPhoSwPuKHJdg8/A3uzj/XjaV0hBnLxbi5WJhxHOH8d74n2zVu+RHnzEP2QWmBGe7mxWV1qN4wkR3w0gZEyM/eMhbSzGR9e1zOd9IVW7z9XSGuXa+hh3YTXKQlAkvw4NtrPuhRJxCPH5GP11UrQKXvGssM9dfeHHxFelZbt6v+eJ6+nUsNqXzCSdXWmuYyKLoK4Z2+06Gv498jpBeNwjIDz7hcwm6ivpFQCJkx8Xk13ICm9qo1DqcVNFqUUk0fbDDaKv2tLoPxgtnJ8sebuiCEExHcPAjgJloS7gebYk+BWzqGFPJT2TYkmWhx17rzo/Gse6EBp3/rnUowkUR4XfG57Bt6uUob3C/Crt21FGP/vrfK5cKCLqCyae6M5Rk+cENruPl96FmCchWk9xY3+kggO+/iKG5urLy3eVaLRIa7kS6l6dghboS2sP26egCxHhI4EFDs9jZEIRsT/BcZlumbsS7XGLs9+H81n+ecAL8n5Bb795g0zHD2i1RTEitUdFFC1Le75CplwUGt3zCXaIIRPxy5A+nvrJFEvQ4DLb0/eQre9P/Kl7zlX2IauA5NI4WEeIOBUVvDk2+siLwVbBfAP41xZ3TdKLoUAsiSGbm8z166v82xAVxAVUtB68mdu28EFE6YNnD705ytoKkq6JErnbVVOjmcIPm5mLvnu34/tt/4b57H8CDjR6TBRCfn5Z+Cc+tX4Yff/oRmRTZaLxaodTvRHspEKIzAFHMp1ta8qpJJ6xC2f6JisTSpXPxxptb0LlLLzRr1lLB6qefv5XCnwpXJgyly5bFhMnDZKDP/773rvrISM/AmlWL8NrrL4n/+fjjbXDoyAEMHtZbwZvt5VIly+hSVal2g1Bh8jHZWmcrt0O7HhKiffzxB9i5cxseuv8hCZyEgEUBmZkZaNW6kV6LiCANzokakSqxe892DBjUCcWLlUDdOg3UFqfIqXuPJ3D+/DlsfGGbKA0W3PJk1cbq8PRfpzF8RE8FA7baa91eF3PnT8aSRbOl3n/qqfYKRLwvcUkJsnJr37E5vvrqc7R8uiM6tu2unxGFY0uZCfSGF9bg+RefRZ+eQ1Q0cAoP+ZKjRk7Gww81Ey2i/8DuOHzwoJDw5s1bils6f9EUzVGn12Pjhg/ivZ07NF6z3r0N0bFDLyXLly5cRLVq1VCixFVIz7okvjmvD7nDfft30pQuWhHVqlVHn/HV117AbdVrYs2KV1CieKqpnWPjsWTpbEydPhZTJ8/F4H4jkJ6TL2P7pc/MxYcf75RIj2uFwYa2cBx6Qg706JFT0fT+h9BtQA+8suV5uVrmvAa4AAAgAElEQVSUKJGqa8QkdOb0pfj539+D5uq8T08+2R7tWnXGNVWuwbARfeS4MWfOCjR9tAW273wLM2aNV2JBo3taK/EwJve59eOtsW3Xu3i6TRP06NIHM6YuQUJcNL759l/o26+dXDhef3WP9h9f461tW9GlUz+NAmV7lxzr9l2bi4ZCvjef3/SJ+vjn11+i/gON9LmZ6FYqV1kuFnwYlzcHsfRPFufOOJHW9jLxmlDY/GxTCos75rhtVN9nc9oYFdUJiI5LCLkEKNK5CM7fC+V1iIUPyNlE6yIikJlFO69siUYjOQwmNx/pmRy7HKv1TKqDnxDpLci8f7lvC/PzeiU3Ozq+lc+0iTxCJvJEoVKoLK9QHikUrCUkIk5WRsFj8n/372Bi5yfl+VfiPuF3ExfV0chCKG1gimNQyxEUmNhhnKcR8tmidLhpeG68dfBaUxOiAzHCIViu/RldJM64iM6j2CdL8tbkOnCDKaxLaFxDx2IV8qokRaxEJjKWkOo7yKbIgyn2jTlC1U7msLAtdFULjK5GwDLIvaSjBp0Q1JrXI8pJymwdsRgQSqzWMJX6ljTadTTqjw57tzY11dWdL0FwkwIxFRfisjqRnMSB+mslQQR/7Jz2aFYBMvKzzW2EoJAw3AiN2/bnYRHHr/aidMZoPyY+RINw/q7eAovILX0c+FmDwiu11F3CaqwLK/aufIRFmtZG9++jJEodXt5L7id+9lg3NTLajbc1cZY8qt1eFT3CUWq0KdQVDidx/j08xcHWYRHxfhkbCJJwSiKDm2NKyFGD5yyTctKLPKrrjF8ua5mHfV0NdGMXyRDPOFkkUriXT91BAsE4m6ga4pNegZjqegX8qtWRdtQn///ep9YDbUrkSQlgUs9452gTufSbFl3BJY5ahuaswqLcKGHmaW6TO6NsIi3fk0WEpuFyCJZ1Aiz5NvTfBlVZYcRhGlxTXsRpa9sEc349+jXu18LlCHfABlZFg6MeBBBf//dBqoL2rJB365T4vaSiQ9vKeQc7cRwFq7bWfOETfN8iiPjl0MnCMMLpX8Aunk80g4s52J657Och/s3lgrYgOqxXd5WL52J5q5qgCC5Ef3AODJ5m4S+EEi6HhfuKwmfxl3G+nPeaqoQrE15Wfm4gwJWDM/g5eQhamygChaoSDRvigUE7E7+xuCB5+Ol7OGUxOax8SClekC9T/QsXLgi+Fy9a6thYpBa7SvxFjon8/vv9OuxuvvlWtbFMPmlB79PP9+Lk76dQt+49KF+hgtp2RBQXL5kly7BOHfqgUuUqWLdhJQ79dhj9+w7DjTdWF0frhXUr8f7Ot9G311ChawcO/YIJk4ZIxU8UQol7BHBbzTpS/Z889jtGju2nJLBoYlHExCeqbKpQsTK6d+olmzFdyyKROHb8EHr0aKW/Hz1yujxXGcgT4hPw0ce7pOi/+Zaass+6o2ZdXEw7jw4dm8ruavPL25XkkF/Jver5jAcPHkC/Ae2E5M2b9azGWs6YMx6vb92IyldXVdJDlIWJ/oD+Y3B7zdvx5rY39J1oL3PdNVVRIvUqUTzatOmCxx5piQXO1WDAwLHo2rWvKA40ZKcV25iRU2Vt8+KL67BsxQLxKCtUqCSf3rPnz6BTxx4YNXwqSlyVil27d8h5golPcmKyHcbZWVgwbwUeeOARZGRRRGVoIwc97N27WzZsp06dQmISBy2k4Ybrb5CLxn13cVJRppZVdFy8OMZ0oxg/djY6t+6EtLx8rF67FCtXzZdrQQLV3mo/RWlU8Ok/Tsr1YcqUBejcrhtWrF6O77/7J1JTS2qt8uArdVVJtO/YU7SDjS+twfXX34yGDR7CVamlkFIsFfu+/AQ//fw96jd4EKVKlsOxY4fwr2+/0dpU8OcBWpitouPWW27Hb8cP45OPd8tP9IYbb5WLy5kzf2LvxzvlntCkSQslCtt3vo2//jqDJo89IXEbOw18H5r4swvQtm03RMfEy/D98y8+0hAK7sFzZ/4UZ3v1s5ttjQHISE8P0Yd477WvOIKWKmOHPOQWZBta4vYzD2uBes6HWrHFtds9B09pAfl0gQmPPp75tj1pD0R2ubcpUGWyy01Mvi4PmXjtcy/I4SAPS6boD0xhj5fMi29XUIg4FupKLHLc9c0XZUm8/dhIJCXEa7Rx8ZRkFC9aFDqe//8mvM4U36gcRGTCvrg+Rnnxj29J2wAKm0LH68Z/h8ahs7VNwRWTM/pvcmSoRhQzwYpUoanCxB1Q4kYynubmiNss9DSSkwBjbZWSgWLpoDiGPOj5IKDj2/OhFrrjVfP3RDu5/rwAT2dDlI375hlM0aNfLxRXMe6qeIimK4UNbhHqiAjERsVJRKbXdQJm3yrWZ9GHdp9S3FJoLXhrMD6HvFKPCJpQzxLeIkXMDo3v6bUj6h4KibRzVsmI1otdA3YMSMvwdlZmKWVcXV0e71pCzm1UEcTEcYACkWsKLzND1nJ5OaRYmZOARuCGkkenlXcFjnV3KcLLNQcCWkPJqs2SQJ5jXth9WVLClni+DV0we7/w4A/zxeeY5iSNC/eAl21goz7QY5e3jUWfnXV2jXmdWOzydSkSJErPwpucahWPbqPaPi2wkfUqNvIcrcYKTJ4T5Nr6gSakMpm7Ax0YChHD/St3ELPhEgWC1JasbA3H8MI0CsWIZJvjBC3NPCWDn0m2UAYtmnpSJYCuSYzRLLhXZFnnRHE2DIlnLwec8Hd2T0OFBNeqXCIMfWXBKn2AuL+kS3BvGA3LPPBjFXOIvmp6YzSHt1hs4vlE/2WeyekXL+JSBs+cAiQlpygWEKzj2Go+MnMyNDCKFCuCOefO/IW42AR91j9OncLff5+RZoW/s+6VdWvC3fb/PvejV7VmJ+i6Flo3LiI8tCxYeAVzNf6c3/1KhJeft7DAF6BhoacJ5sQuDw2/8nGdlWzEv4/8URjigIjTZMmhtWeuGB0ZUOmGglD41f6LXZk2h3Nz8As+OMyBSZNuqhO3hVwSWKEEHCKCvCQ+h9ObrEKxBf7fPYxKYYda+DAzhNcumJsy49o3EtKxpFWbqlAHmA4ocf2caINYRjSRF0NqGOB9IMvNzLIRlgnx+jmvH5NTjh2+dCld15ZiAf6t/B7zCpBLJXlcrIKzIVqZstGJjYpX0PPTxTKysuzgUNvcEs6wCtwFCX4eKmeTEhEXHYukuHjkZWXj73PnhGzaQIRonD57Womyv8cXM9JkfF6p0tXIzy7Evw/+guPHj8gyi9+NSOzNN92M0qXK6PPpYIqJRkx0HJYsnakNSSsyopDc4Byw8PmXH+Ldd9/AY488gfoNGut1Tv/xu1wBLl06L89fTn7jQeDncDN2kN/L59CvtkfXgUIpyY+mMTg3Gq8rDwBSBIYMGI+yZSsiLjERO3e9I4He7yeOKEAy4aSdW716j4g/vX3Hm3j8iTZo3LiZPuOy5XNw8uQR1L+vERo1fBTJyamy3Xrz7c04evQASpcqi/r1G6HFE20l4qJx/LFjh7Fx0xpcuJCm9UMOJ79XiydboXSZMuJFa3qWWi0MWrFKSr/e94WCQrny5XFnnbs1VCCSAdl1Soim5+TlyZeXqCFRdd5sTj7atfs9CRM5McgfNkxIv9z3OXr3bq1iomvnvhbwnMG5DqfIAhUW6ZcuaQ0xWPNFiyYla39TlOZdICiQI8rH9VAspQTiOaVNbVggJ4+OGIUhf9niVH0XFuI8BzGwfetGshIuoEiSr+ubV37fiQvoRk0zOeJaj4tLxolTxzWQg2uPSRe5tjzUSfsRVzvtkjktOF4g973OS/JknbJX3rcFhkyQsiSTcflF+vn2juPmEt5QYHWcO8/9sqL4cqyK9ywry0Zza/yxnB2ikK1E2BBgo1g4C55CU+5rglWU95ENoxJ0YhAiLYcRckR5OEVqXcclRCspKX1VCZQtXQLFUooiOl+MnP/nh8ZBB0Q8GksawULB/FO9mt4LUozWYX6tQtKcpRYLsS1bN2H7+2/pGpCfzxhB8Wv5ChW13kTrch8y2Ar1Caf5k9rI8cSYeOQU5iEhKk5NZuVgUvtzEIeNfWelEqNWeI7WCdcl10daBj2ubRy1C97IzOZY9lgUhhyD7HBMcN64AnnlkcpJkORvF2od+rHqUpz77MlZPgUtxIIgDF2e9Hcap8rEPUp0Kn3uQGva3yyK8ShqZrosISNHiLvPSXcRrddoG2+ts8iNc9cwFCV8JvAVchnlBmjwXFSXIVeUJcY4us58/a99KFe6omhut91WCxwNzqIw6xLPJuMSc1CPUHy1fcPr3HMdJT7TuWRFpfeTNveOsPDOFwR8vr2e8aXpwa7nOqydz/PFpR9p79ddXjYpPRFMSVxMi3BJlAk9GeNjYvj3zgVBPJcCFGQbFzPbxRD+sUf0GHPFrXcCN/9eoi7IW9sGwPi8xYoVS0SZMPvY6v+f3HOedX7CJ0fuqsPMKaOxpDHmI4KuD0R3A24c5Cn5gpnXg9ddDhuavMapi3Z/majyM2nvE8BCIbIDv0+MiJa/hXyP4QT8nC55KQ1ZGdluJH0ksrIz5edMVx11qvN5jpyRBofnCP2EOZH17Xe3Iu3CRQ3koBfxsROHcd21N6Jc+YrYtHk9bq9xB349eEBe+fXrPSKQjPTGNq274K23N2Pn++9q7dW9o4460QSF+OC+8N/XpsbZDrgyafWAq094rUtkeb6htQFBa+A+WbxnkR7ORcPgpvG76bUt0arYBK67w6smmoNdbzuLHMLLF/Uk4qCf2pUiNX2RAAE/GImD8HXw5z6ZleJcFAIb7BAc8MDne/qEf88ghUI8ncD7KuGNog+g8Y39Ig1SE4x+YDym4MNTGkzQdnnCq0TXBSV+Pt/CCnJ89Vl5aMQTafSCAxPJSGGsQMYRyIWq+s2z0l7LT2aRFYwbYqGKk20FwvaaJkerGUOK+N3Ic+JmYdLsWyRUvhKhEh3AGd0xcOdQGBBjIwF54DOeROdxgJBxoKlHVWXpzL19e1iHjjioFnwtyTZkh4EzOibW6BguSPt7pCIm0gYA+OSe78nq2exzCmSIzraJV2Kq7ebaLLTx8f+29m+EuNH+oXY2D4pIQ458sGVQZFLBz8lrapvCEgm+Hv+GThDGhY5Xck6RHZNCFjF0yNA9yqd1HNxUrygkJiUIob10yVrk3JBMwiy5ISoVrwRdQdRN2qH4ksKzjBwWNGH+mW14E3CwyOFa4WfNyU7X4RAfzcLHEiAFCVpV8XCKsuvOdUSU/MT/R9qbwOtYtl3ja8+DedvmWZIyFyWlMiRSGjSqpEFKZK7MQ0KUUioypDRQUUShhAylDJklksySsNn2vL/fWsd5Xve1PT3v936/7/7/36/HZt/3dV/XeR7nOtaxjnUc3K9konjRVHUt85bbJLXz+GXzeiUjVapUt2Dv2mOlvXPsF/97+uxp8xKNi1egJNNWomhxXZuvbvA7eiaHP+P9ISOdH23DZjSOkjZvaWd0SOh3Cxii2+FhTI1VDvgexmBYuVX3zbmcsDz29yna4GUoQSKw4XUT3LBx0YNMdlKzQ5r3n0mbbyZjiTHcCKKDhOvcj5cU4+MmnInhdZPVYmyksG0wymlcY4RrDPJVpOxMu14bf0yQa8kt/zmJXn+vfbWJ423o53r27GkkJxfR23smzzNMajriHiWocS6NxG/8zgwHHEJQvkxplCmVimKFCiMuPwJ4feFQg3X+L74N3q7AuzP4r0vAq8PFgUay5D6sMlxwoiA1efQuZcLDNfJIl/uwdNlXuL9jF+zf/4ckU5Pf/ACXX9FYhy8bI+lowEoW398fLly/CYkJYMk1eBHMsleA+ylWgz5FgnPPB84AZDldv4Qap7imVap3T03zhqwEzN/j/RST5hIdxZdsEiZ+1LAD1izTqlDHTmE7XM+dI7DikAXXWJZtMjaLQU6T6AB7evY5k55Em0TBH7rad555c6VrrZuz5zSdkXE0TKz4JjIlfvGJgQ6dSazXynJKovcn9QBNzHl8gvS5mdlZVn2MiUVaWhrGvDwUaadO4/L6DfHA/Z1RKClJ+53XJZIjgZ7CFotIUmRlWqxkBYOfm5AQiTlGcsUEiVFAQqkhPDJG3YMU7ktp6Z1fL9+X9oyMM4H0xTug5OcJAFqTmyVLcnTiEAw1zlF+lGhT3Fi2j+O9y5KrhRrW4gshK8syFJ4rkrY4raqqqXx+7N9wQ124FkQkSYNvjD8dF0imcGgInyOrgqzq8ZqtmZDa0Hgx1tTyns2gDNH02jr3smw9KyEgsUHmNsr03V7eIuKgRKpcC1gppYSPxA3JDD7HfX/s0fUUK8IpoKfw14mjOHvujBjPuvUa6d5wUBXX9PXX3oiLa14qJyNae5JUqFqlpgYF/bjue7z3wVTkR+ehbZs7UbNGTQ0PYjWNcrRrrmmOVi1vxpw5H2Djpp/kWc81XLfOFVj30/fo8nhPNYv36f+EpIAHDu0XbqhVsy4GDemtIVMPdnwE7743GQ3rNcI/J07gbNpxDB00GlWrVnImAWZbq7kGDk/5vijepyC5Co39NeGsTWnjmvdr6T9AsovN1pxGhx1LeCLSBovfkmkFQd2VxNyZYZjTXLx0Zu3YezA/AgrNYsf/ts9I/SHgN5+/sP+QIYQkC5EoZyA5DJ79h4fZXrkzhBwiLvz9QNcRDSQwww6B7zDo9dcWBr/+vfzPOJ1NTI+mJoXE1GSNvSYpNFXOZ7nW1Gadpip9ZBP8WPeqmlVcU12QUbiOUf/53ETckGSFqPnhS5qtnFyX8WXaPXDCfemw8l2DIEGxk3iQCeUkm4ws+hPnIVblXAaQbHXC5EblI56lLB4OvCZmfu6pCvRqeot15lopis2t0chxTYUCYpmm82FWykBChwMK3w2cmcTDwJKb6e1si6RdyqbWLF7aOoF4l/l5EMbSk+yRnEZZAYSTdhT0yaDHKZmR3y8F+DGmcyRza8DWyoX8/2Q1FDD4NtqRgY3BnFPbmPFJj8QhAdJ7GgPI+xOXwIYom+hHGMHDQCiX7pGZ55FNezzqLDlhS8HTzOR1Xx2IY/Ji3cGUNzBPz9NBR40aDye+/HoluvAlR5l+s0LBJsx4GzvJa9M89Nw80PsxKSHJ3CbUkOFN5EmKcW56HJJZylP5NtOarmRZZJtfrIs8YC3ROnn6pO4Jg7v0zwkJAlpBM4lzL+Hztu9n04nItDEA84BhQBNTwuYMTUI07ZgSUm8sLoDAN4i3cdLxiXaohcbZRp4XcOLkKclzXMO87pcHiGTCefhnZaXroOT3YGKnEnuO54foq+kaaULG7dw7XJ2+OkTGm9hJejYGSWdHJNzrGsw8SFWFy9lkifnmNeXZxDUlmSwV8gcuYaDMhM/BbMny3IALOxh5f5RMch9GUWNqvrWs4qg5JgY2+jk6RzKZCqVTUaxoEaQWK47EOEsCdV0uiPzvFQ7keS/UX0bKj9aWpc3sWBaTcfnBGNm5eSheqDDu6Xy3WKaPZy/Ejz9uxKChPTB08DgkJSfgw4+mampYk0bXoEXLtorzX345D5kZ6bJrrFe/oQayUIt+xeVXah+tXbcKza9thd2//4pSqalILV1Gf0/9f9qZ0zhx/Aga1G+C5PgYHDx8BMf+OoR69Rph67ZfULlSVX3GgT//RKWKVQWo+XNWxqpWqa5nw8S8epWawfFhZ0weCiUniLHatWc3EpIKaapf5YrVkJpaSiO3j/51VHujVo1akuEYSAVO/XMCW3dtRYOGjXD40H5k5+QjpXiKfMZzMjNRvkIVXHV1M/y2Zwf+/PMPHDy0X+XiG65vrYrWn38ekI+6rbMoHDr4Jz7+ZCYyz2fi4pqXoG7thti6fTP27tmj9cUEttl1LbF85WJUKFsBl15aF5/N+0BVKCb6n8+fg7/PnJb9Yrt2HfDlV/P186ZXN8fmTT+iTEoKrr36GmO2megnJWny2KJFcwXKkpMK48GOT+D3P/Zg6ZKFirnXXnM9Lq1dV4NpeD8rVqyOJlddizWrv9M9441ofEUTTbX8ef1qtLv5TvURZGVnonhKKn7ZtA53320TLHf9uhNXX3mNplLWuuQyFC+Wgm+WLUSDeo0QHx+PNWuWIzMjC02aXI/KFarIfjk5LglpZ09hw4a1qFevIZILF9K11K5dW04+edmZSEwuigMHDmDZd4vlSsFzm2umRo1L1QS8e88ulCheEjdc1xrVLqqBX35ZL0DIxIP7u/GVdCD6A82vb62kfdWaZWhQ73KNfecAo52/blEyyz3IkdB9ew7C2nUrsXzF17i7QyfUrFFL5yjHsnMiJ78vvdK/Xb4ELW5og3lfzMZve3fpbOfa7NLlGd3zlau+1Zplz07P7gNUaVz7w3L1tnAEM2P3yhXf4JetP+P661uiZcubZXHK6iE98I8dO4Zbbr0bXy+ep0Sae3bDhp8wfvxkTJ36hqrDjM2HDv2J22+9B1OmT0D7dnehdEoqfv75B1xSqz6WLJkvuRmbbdf99APatLkD336zAJUrV9KZQAvRvr2HiRnesmUTMtPP4+CBfahWvRZat6T/+udKbBlLGzeoi3s63I9SZfweoVyGWmkj/FTJC2mrAxs1N+FQ+8DPM5C7A4kKO8M9UeNJOU/w+cEyATkR9BZYPBMQNnStQWCSILESbvSxU4Ir0rFp7bDVFSJV/4Am9lHDa2u86bDPWMOHWNCUJs9A78NIWx3r+hVja6IpQ9sXWIax9B92a/BWY2JSQs2a/N1/0wXzWr3OyNgDGwgRNK2F/CHF8vLvqWHxBLCUDAXZYD5EL+/wh1uYfvcHt7IMNynFg2+BfHnc2oxrMXOchOMeuA5Z/m8+o7gkmzZC6xsntg8MpmE2IPb5rlkwhqUEK52oKpidpyyYIFUuElGQU0IuG28IDMmEJxizlZGdgfgYlg9zpJPz1yt2lxSIOlFpwWAidjIJYjvZCBFFoKVe60CsrmaekLeIL12rNEY2hb6TTutDwCpXTon0DXgGTdKuFiKJQyzn3ltS40tTvtmH4JIB3neW+2aFsMTGQALHQubhdPrZILvjdfJeGruSgMSkQvIxpI9gbDRBMtmiiFSEi9U/P39gEbSzXOubBHwVgNdH5tbPprdSWSKynHZPE24EiszI3nc2E6DHxkZJq8nytjEmmQHz6MFiDBs7HLNsU39s5Lft83xjGEJTbiwh45AFk7vwOshEi9ESKxGtoOhL/HqfUBVFDQwsqTnP2bAGTxIF5zvpPTpVxs9zenZJqkxH5kuqxg7Zi5/jbdooAxETyr2YY93Wdq+jNWSCiYd8TQsXDhh+gcgMm/ioBNWVrTxLSHlFlLrTLYgaYHTNS9Tv5ecjSxKPyEsVCgfgxd7AJEt8FmTUiG8D3b7XCuezpEimjTo7ix1eBubLn/psaTYzEZ3rkivXhEW1H6+MI5q5bpKTElCe7G6RQihdPAVJiRGLp/8Z8AYGtE43rHRSqa3vAPfPWYydooZrpHIb0Ft0WVc93WGiZUV42wO3Ie3MWcz7fBnW/rReDa0DB7yICa+ORPr5NLRr0x7fr1yC3r2GqKz64EO34YEHHsHCRfPR7IbmaN+ug5pO2YzLJKPz43di8Zc/YNLkl9H0qusQkxCD5wZ2w+efrhCD9eGsqZg+7VPUqF4Dvfp0xbm0U3jrrdm4/4Gb8Gw/NpHuxZSpr+PVcdOxbv0aTW+87LI68jhnckSLxMHPjw5ikuJEbJSYw4mTxuDDOe9pXPcvm9ZrlDuB2KS3xqufYPuOzWjbuj26d+uvigMZuUVff46Xxg3F+PFvSWJ004234bJL62HpNwv1WQTrn89dgc+/mI15Cz6WRp2+3kMGvyRHGIKuia++q8SWlcmRo57VAJe2N7XHylXL5LLDP7PMzOSAzN6IEePx8UfTUbtOfTS5uhl69OiMN994H8tXfoWfflqLpte2xOo1KzWwZfI7r6P2ZfXRtk0HPNv/MbRt2RpdH39GjZpsRCJRwaZl+oLTupGjxKdN+QSDhvaVL3KpMhWQkXEa115zA956+1Xc1eEh7TU2yJIV/PjjGShRoiSeerK3HIfenfkWXpswXe9Hx5La9RpiwsvDMG/e9xg16nn89tsu9OzxPD7+aAZ6PPMcal5cC3fd00oNxwTJ3y1bjMqVKwfXUb1GTa3GPXt2YsDA7upv2P/nXvTu2RNjxryA++99REQHqzuT3pqA8a+8iA4dHsCOX7eiRYs2SC1ZDm++NR63tb9X95rWlnRJ4ppjNYK9BnM+/RAvjnoVX3/9OTrcfj/27d+Ln39ehQ53dcTIkc/h4w8XYcGXnyohrlKlhnoNPpw1H4MH9xBwnj75E1zb9Hrtf8a5Rx67Ey1a3qzz5ZctG9GlSy/0H9ANbdreof32y6af8Ejnp+V7fnv7e8Ws9n/2SXTq1BWrVnyDa69pjg53PCBih9VG+ru/PfVlDBhA//5MXfvg4ePloDR4cF81k3NtMs4zKdr7+1707P485n46C/kktwonKeGjJ/tz/Z/EI527oUxqacnvqlWtIVDPZx8XXwT16l+uEfXvTJ8giWK1KjXx7bKvcdddnfTZHFR1VcMmem7fr12Ge+/uLNaYNoAN6jZC9YqV0KzZtbJGDc4fVvHkjmKyT1ICkWBvJ0RsdMGKnAM0rvHQGtjCr/B5bhisYJOpYa+QHikwLPCUgDHPOktcdUPYkwyvh3q+fMGD3gx/C5r78pd95sv38mODPTMbMQWPAKnwQRpmhA2RR8YiehAcvlfhf+8tzuwAMRAsYBO6t17fVWAMnZMd8Gcq2Upbaeyu6PEAm9sNDQNWz0DLKsV1Nno5AFkbz475h+M7Kv19YmmE5zcXBg83AjVV8dwdF/MoVtn7dEaMwQMWLN+NQZS5uzE2ZARZeiTLx/IgNWs56WaaH8XJN/n5kbIzWWxpKGORz67zLPrkknmMsD1h7TQbH8y/kC8yvW4iEO+N2FoyrmSFTT7AoLrc8eoAACAASURBVEc9Iu8Ls1tlaixxqKNT6N79nXPQoA2KBxZk/miV48yvs7KytPBVEosn4IgYdHutnNdIGhD2TnjGIuu+u/XgjdmpwZRNUnyCJRXOY1f61VgmYXY9GlFBVtB9dd/Iw/ukDNZZ1Nm1O+CWkydm1Uqdtr4ko9AkInbUknB3wELbnmvMdSD70bWurEPzc3/b2SxBFtx02iY7YALgdaMq77m589ZQY02MWU4PbxpeKxnyRZDL/62SPP1fY+LFlpYoVrxgJ7IYUrPksbXPEaBOzKs/2rryyRhZS5Yh+R1tyAOfQxQyc1iLjwyHkY1hDhtvzCdVcqGcLL2PZp2zY90x9+rXdObpgSVVlLGmHrQJxJmtp3TuaiIJ3X/NHnfJq4C72+eeQRBjq9GWtt8sabKpR3wf6xA3TSnvWXpGZjApSM4NKmuaJ6oNYTGDXzK96r5mbGEFxCWCarThg3SssLVKWTGB+rMSxYuqaY0MY7lS1O8WRmqxEkiMjRgoOiPHfxEz+ABY0LCXhIGIZDdkwicRxppwJRYEvBbvTcbDy07PzkKR+AQ80OVB/HlgP774fBXW/7IeA4f2Rp9eQ/B0j4fQs/uzeLTLM3j4gdZof+u9qHVJfXTq3B6rVu3AcwO7IyWlpMAJJyFy6Atfs+fMwLKlmzDxjbFisfb/+TuWzVuEuUu+w+YtGzFyWD/0fnYILqpSA0OG9EKDBo0w56OlaHRVVTz+aA+sXrtCQObd6V+o7Nq4YSP06TNQCR2B3fIVi/HgvY+haLGiuPqq6+TYwvVAq7fnhvXBytXL8cnny/HC8L6alkl2fcfWzXjl1RkYNbIvjv91HB/NnC+dLN1FCISGDOsjNpYSgrGj3xLruW7davUbzHhrGr5cugy//rZNIHjs6DfxTK/OGqFNxnHS5LG4qXV7la85rXDMuOGyJ2za5Dqs+3ktOj34lD6DIIjuJNfdUEfTFslanjhxFGXKVMDqNd9oWuPkqRNkGdi1ay/0f64b2ra9A4u+5qh5VsWSsHv7JtzUog2e7NJD7DelDOw/4KAbTups2OBKvPvu23La6dHzMVx6aX3JUQoXTkLlSlVkz/jB+/MR5+RWR44cEkBvdEUT+W5/PHsGhgztLaBJJrhRo6Zock1zuQNxbP3sOe+jbJky6PzQU5g9+110f7I/rriyCVq3aYS+vYZg/cYfceDPvahSpRq++HweFi9eLU0pyZt9e3fLz7tZ0+ZYsnQhft25DwMGDcSjDz8FWo0yWXj9zZfx+YI5mDN7iXzZ6QrCs237jq34ZvF6OR39vP5HeaZPfH2M1t8ddz6AW2+7FhMnzcKvO7di377dOHr0gKoP9GOnpSJH0P+6azuqVqmB2rUbKqFir8XWX9ZpTwwb/BKuv6alCAM2lb7+1ngsXDRPMbnJ1Tegfft70OXJjujTd4gS/JkzXkfnh7ti5ntT5PpTr+4VuOuelmja5Abs2b1DMgOCX5IAjMNr16zAxLfGoFfvQdojTLAefbQ7Kle5CIOG9ta/37VrO86dO63mdDZw9+49GFt+2Yjjfx/FZXXrq9LAaZWvThiBalUuVizZuXMbrr/uRskXEhITUaRIKooUK46LKX1YPA933XU/Lqp+mfpwGje+TvFvzepl6NK5uxqwlyz5Erfcegd27dyOnds26cypW6s2br65vQA0JYfCHN4BjIBXbiXWgBchKokNTBITJlUky/R2hC7uKP46XXtBXW9kbLQHxt6JweMA+7kNHMmL9i4prF5bUySvLGrHvsPGTbiDJiJjYCANGyCzzCd6NmBNfRNBgKR9h20wDedfgK9jUr2etwCsdyzmhT8r8GfnHRLWAHvmmBtHY4UvuGFetyZmjIdyaIJclrPg0MEn0/Jc6ybU97TD+b+9wvpkD8St4SMCJq0xw2h3bzQtwOKYTv3baFreZArIGmizf68DOso6m+30Etq3RhaCHJW7TZRPra/NrM5BNs3cXYOMyqe0mImxhh4dajHWmCi9sSu7C8jo/TxnR7hDIE6z/fMyCKdmybpc2alMwBBpdAnb0PA76LB3YF0G2OxHkT7K2DsrjTuNtQOr1u1t2k+bv/6fL8+oGvDMEYtqgMJ0qx7oBNlnbrR0uGyF9Wvb1gObQWzUpgc6Xo9JJkqlfWd9w2fhP9eSm0g2yvsoraHzfzTAG+dAryVQUc4HVIAonxMBPZjkc/HG9tSpk7U03aYfnWhJqo2+9YBa1QENQoiAKq0ZMvAONbPkRx25QoDzlPRlI149AyLvHYFnAZaf4o7g63GnmCxDCVi0aeZt70ZK+vx7r3Pm/2ZTV7Rjn1VadY07Vpoyhl96N2o5VeN3WnhiQlr7SOZjCZWqS9HWtOFZZf89yAhTFuM1YcFUs5ApOgG7GFbZXlnC5q0FBYad3Mq+o90v69i3QQYEvATjiKGJv90YHrT2XOxeaC3zMukckRAxoPfyKq/lpVm7dI3ufaLA58+GHerMo1EomZPWyiLFAd74EOD9d1j775HJxAwW/P0oYS/b0DqRno77wVlpuQxOTIqkSnlgcYAMb9eeXbBt53bM/WQ5tv+6Hf2f74a+vYejf/8uuOP2e9D9mYF4/PH2uPuuTihSNBUjRz+HrZv24KHO98narmPHR+XH7cv69Jv+cv4qTfijZ3i7m+9QyfSlsZNx4M99+jkbUs9Qg08pTVISli1di/qX11BVpm7dhmIKBw0Yh4GDeuDJR59Gv27dkJYLTHzjJXwxfw463P4Ali//Gi2bt0WPp/sq2eIUy5GjB+HbFV/jq6UbMfKF/mropAvAX8eO4d2pc/Di2ME65L/6fI22OMEIx4k/3aMTypSvgMsurY+ezwzCpDfHKYGkP/XIUYMw95Ov8cf+39XoQ/bzyW4dUad+I1xcsxbeevsljXQnGK5bu5FYU45i7/TQU/Iap4ThxTFD0LRpC7maXNfsMrzw4kSsXPYNihYtImD8wov9MHToOMxfNFfVgMceexoDB/fGXR06YcOmH7Hoo3lodfctSC1RErnp59Gjx3MoXLiQORvExWHUS4PVz8LR7W9PmYDBg8ahf/+nxSjTU/yySy7Fjh0b5Nf+0axFstriWUV3hfEvD8MlteqoyZgWhs8P7I5n+w2XNIUVsuYtWqP3008gKaWIdKU//bQaN7e5HZ99Oktgj6DymmaXCjBv2LgW27dvQrNm16Nc+Qr691qlMbH46+hh9O3bBb9s3oIH7ntIMolWLduh21N9pOllM+zUd9/U9MsF81dj6rQ3cPSv40qEycKu+G4Lxr08DCu/Xy47y9FjBkoOQtazTYvGePntGWLsx44diBN/H8OIYS/JVWjZsq/0LNf9tFoxlmzqkCHPKn4PGDACX389D10690CrFm0kSypWtIRkK0/3eETrcMDA0ShdpgK693oM3br1xd/Hj2Hx4rmqEny9eL4auanffeed19Cta18NYDpx4i+t8YtrXCLg++OPqzR4qGfPAfq33CN/HPgDGexbiYvDM92fx/drvlEFhNZsBN4cbf/73t2qQFBnzHXUqvnNmDr1Nel8y5Uqj6uvaoZmzVoqQVu/4UcNyCGjzn/7x597JKcpVrQotu7YjFSOiqcDS34eLq5eQ9piSnLKlS0jUstsVoHCSYVQpHARV7WiJJKVXB9TIs5e5mcdkRuS4bU5DxEpAWtQqmg7D+SwzEA4I3AWsVjr9buRCr/rvwgNnPDDizmcRC82unI4N4F1bj6idv1x1MhWBkHHcFpp1CZn2EVwCg7ReMH5z/Z+Balo/SwEfC/U117IovqQ7RnfsGTh38CmL5Gals4aOMJMsAcGYptCnX8EEDalqSCzqevliFQ2MLlZ415CIKgRAr0ExGFGWZ/vWOYwM6zyu2xd7IHbXTQbG748UNHBr25FgrYsAWPfmCVgyr/Pcb6irqsxOsSQ8r1o+5KTTTF3jlgoAtOzGek2LtOPmtQkJNHzSGAnu7OMESjV/2//1jOvgQ6aptruO4jRCvFLaoFzDJnv9OXvC8S4Oe/WwGTsmyyjcrI18ILrKiv7vCyEpC8OKgnGsPFFbXGMm4RjrJsd4gR9vqs2eBiOrZd8xf8+WXXHJFPL6j9DoNhVgGXBE0utcYhJox7bdUcLjIoNtMk+fmSi7/4Wc0+bKsekUsZhTTAGhLyHanS4K9pPhpLW2SQHNmeQ4M5M8pNo2RTSJRubGwEnMvR21lsyo/fr0llB8R0J6riufedunE+cnF1SGLRqzRXQReUjV4lpFGLyE4PPDuQ/vN5Ak0W21bw4LUiZZU7EDJ9OUFbB8Horyha8npvX6ZMo6nM5MpjJmRKIaG/fZFHCM7Hcp3SOkL7cN53RiYDaYtcA6u+fkqEcm6Zm+9np0h3gtuZFW1s+CdQTcV+WzLW3xfHVII13JRh3ibGsy7LMYolJt5dG+bXvEzwe3DZkwBIuRgUuR1Y0CHjj42JRuUI5lChaDKVKpBRgeH2ctP96CUP4p2FIbP/bakJO1x1qMoxUj8wi0ZjdKORkU/jBpDQamRnZKFIoGT2f667u7TkfL8XPG37CwGHPoF9PAp7l+GTOTB3cvH+dO3fH7E/ex7Ztm1SuXfTtPLlt3HfPw5g+8y1NG0xOLIKmtWti0dp1GDmyv4DD9Kmf4YEH22kIzomTJ6R7ZJn/yJGDOJ+eju9XL8OONZtRunoplExNxcABYzFx4osYPHg83pg0HpkZaXiw46MoUiQZm3/ZiBUrl+DpJ/th2LC+AtO0DGTyRMD77OBn8Nm8j7Fl63GMGNFXNngs3RNE3XlHR5WACZJef22GbLnoJ/714gXo278Lxo+fiikzXkfza2/Crl+34eDhQyhTqizmzvkEzw8aIuDF9+GgmaXfLMHbb78nDfz4V4ei4RVNsHP7ZgHAkydO4K3Jr8nqj2vooQe7Yvacd3Ho8AEB+kOHj+Cj9xfirUkvoUmT69Cy+c1o3+FqDB38Ek6dOolXJ76AwoUKCZwNGfYKps98A6u/X43ZsxdgyeIFSD9zRr7ZXNclS5XGZ3M/wPAxz6J7t2cl2xjz0hCMfvENsbFrVi1DmTJVUOOi6mjTqg3envKaniWlSI892g2NG10nhrda9YsF1gjgBg7ugS/mrsDy77/Bzt1b0aJlG/Tu9CQe6f8Ubrj+JowfPxx3tO+IT+d+oD1ftlwFrFy4BLc/eI9kCZSA1K5TFydOHBOI5v1ibCUIvL9jW/W2zJ+7Ao8+1gF16jTAkAFjZQlIpnrG+2/j5QkjsPTrnzHroxnYf2C/Kgdkc2vXro9fftmAVi3b4rJL62LqtNfRp/dgMZzXtWygwUgtmt/oWOC1mDZ5NsqULY8ESomSkzHzvcnYum2TAO/zg3qgX+9haNWyjRK4Tg90ReuWNyMj/bwwRelSpTB0+HNY88Ny9Os3ElNmTAJdczjlk5XcE38dRfPrb0KDBg3xy6afNWjpuqYtcc/dD+o503f/yNHDkjtcc831OHjwAH76aQ2uu84mhpJZ373nVzXWkY1lUzIHRtFBgcx9sWIlVblg0+hffx1FXEKinH+4f7s8cRcuvaQuej8zQLIDT8QwcS9RvJTOGzV4ahKsnbWSMdGFimcuq7TZWcgnQ6rpeBY3E+JtiqVXmPr5Hjpj1YRrRJjiqAe1/v1F3Ln4lE/XEjvxrF+JDWlmM0vCx4iliLNCpBcrfEZ5eYMzLeAQneCMNYyV6xhe4Yk8+0zFfzK8PthbZ5MLlu4g8oDXm6sb82lf7N/Arg/BAqaBXYwhf19SJhDkffSi5DAo9r/vwZT/M8HmfzguONcHMYMs+8aasblndBlQ+HfUpvDgKpJoHf3W7WpMsAcT7FEhk8nDJ+LDaabNvgzuwbjX6bGb3DOJuh9OI8oNxFKnfCxdVkPiLRj/RybFLQoBMCr39ZizwnJlA8autKpDSk1mEQ0sA4Ua6NSFaM+ECyahUCGZtfP4Mm9QA7wUVuRmmA2aZ5wj9zsfSbSzcebqvhzLe6rFKWtgVy5Q4sNRqaYR9G4V+g7OJNprMYPvr2k8/H4RT0sxq1xubmNEO5N2Y/bYwBUC7QV8JH3m6FhwFmjlAkL7JVoQOa2xA4mUcaQ7s3UPlm09RtxCPNtoJV0rcauX1DGD2kQ5tpm5F1iO98+egJfrj+/t7YdspriV+ZmVBzKbPJvAxM+L2PGR2SbTUVBHG94zPohw7fkJNsFUKleZoM7XywHUFug68lVip87bJl4GTGnQTOYbN10Tovaemqti5X1p4DZfLh/+VUBupOZLCzRswOTfeW2t/Br57B0Lb/HDSQc0lcuqSGJX5fDh1hU7fmMiGtzg37gLUPM+kacmWpkmmEHb22D5+xXo7Dn61UVpBniytn4YhNdMe/cCPWtHEDAmCPCqHGCDZ1j5IIA2my8Dn2yOJDvtP9+qM2bq7mUFLL+y4YY/NzN8+mjGieEluE+Ii0XF8uWQWrwEUlNSkPRf5wr/3wCv3SSvW/ascjihtfsTK69Kq9S5JENRilWuKCTEJ+HI0YNIz8xCmVLlcDrtDPbs2SN7vcRCRfDTDys0KIYg4cDB/ejWoxMefKArsvOz1BA568MpKs0S1Fx+eVMZ3xOA3dXhYXz11VyUL1cFza5tKRbxnrsfllXir79u11AXSmNWfv+dANLogYPxZJ9n0Oy6G9U89e57b+Peex9D2umTGDX6OaSlnZRsgJrHTz99H+fS0sSsDRowCpfWriMvUkoaPvliNtb+tFZ+42yK+ufUCel5abvEZiI2SPXvP0KAhp39ZBX37fsNH81+F336DMcv2zbi9Mm/NX2Sg4Bi4xJQ65LaArt0gKH288orm6Jxo6txd4eHsH3HJvyy5Wf8ffqUmp4oc+Aa/H7ldwJ4tS+pjWoX1RRryjVxX8fHcHG1GmrQ5OAbgh9aN/6wdgWqy06qiLSrx44dEsCrWKGygFJcchKaXNEUu3/dofOD3525DidB8v6dOvU36jVspLVLto9SBl7H2h9WIDv9vDSm1apVw98nTooJJMC8qfXtaprauWOzGtPYMMhhN4cPHUDDBo2xb/8euWMULlEcy79bjDZtOqi0TbaV0pYdOzZjw6Z1Oj+PHDmAlSsWY+zYt7B//16sW78KdS+rq2YsWmdR33z6n3/UJNbgsoaoV+8K3cuK5SvimqtbOPvMOLnS/LJtg5rMtm/fjMzsPDRu3BQ7d23D0sXzUfWimmh29fU4ePiAGrCuu6a5YvLP63+QnztjDwE7Y824sW9ZAp1vlUE6DfHFdXvy5AkxrefV93BW0x/5c2/FdvDwfvTr3w0X17xMbHqPno+g2fU3ousjz8gT+Y1JL2Pfvl3SI1erRAed9KBvgfeDe42fSfzAs4OscSArpLMSG5Kdfv/c2XS5YKhp2BENPM+ol/Peyp4kY2I3fvwwVK5YRRITwwM2JlrWcpSWhVxavGTVO1hIcsc4Ku9iswu1OG92hiQXVQwSWROqMAo3Or1smAB157rhAjcK3FV96eoiwCvrYztvvdMHjxKPzwKjgWhnW+jiv8WvgoA3sB4j8cUqtqtcyfKXUZu+0lul4XUW6QQMrqErONkUsiNjg11vhhg7YwYKion1Z2GYgs1lYvlCN8MavSJjjK1pi4giAqQjLFfkZ+HpJZw/z5cvr8pdgP6D58/j9Jl/cOjQAf29Fpkz1DZ/3DiVc+Wn50AvRwTz7dQMRINvnr883AjK4mJVWvMgPnxQFmgecg4I5igQMdH2pu18P2r1/PeyEitRjgGA85kcWWosGTvP/XsYSxwvGUFOTrZNGYqmQXhi4CMpGxWWg/MNeNHvksY0ufEG0Mgkx7ApyIYjBo9XrgJxzkLmAlDJgOC9FrV5aOYZesmgXG6B9hLzqTnzEeDmkxl158lGwI28DMoYBGDW3GeMtNIz5IJ6WCtB+8lVPtHwJW1+jpIu2XiZhzJ107yBvoEpL+RX7O+3NG+O3fVkmS+1m67SA7sI4FW5Ny/albvtunQd9MNkg55jim0sLfW4XJvWrEnDDJMM8VpNQRkVa7IAv6G9xZZVJkzzagUWS5MiiRU9X7kC7D5qMpQblBIbRTN/lx3rOVuBx8lvnfVP5AGqsYlrMiYuUMyQzQ5kK24NF3jogYXhhR6HkQSCYIWNJt4E3P++gLAm63mHj0hjKYEvJ03Zd7EENgCrIR2qlx24mkWw1pSwuMdmn2HlM8+yCqw65p73jMCcoI5Pg7+b6xI9JqqB1lcOCzw0zL5O8cXJuhR35LphriGRl7mq+Gu3BMmgp9ftcrxzPj09kYuiKcUNrEfnyk6qcoUKKF0yxXx4mZxcePP/48/+nSN7mskGn750uqGxvZF96hLuKKiEWaC5lwdjrJEVPv4Q4GelW3Me9+CpM6eU0JQoUlz+uKw2kK2lFzYHvVSsUkXVpBfHDUTbNneg6dUcB27JbuHEOJynVWIMkJFJrbpJghRfyC7SZSbHWVe6A5uLMzGJsiFOxDOHDj63EsWTceZ0phpi1DSakaYJWLQV43uS1U1Pp3cybel4LrExN1aAjs/SCAknSfET4hxpwA3LsrZPgv45beQGBw8ojkTFoHBiAk6fox1VPj78eBrW/bQGL458DcVLFJdtYFxiojXzuHOBQ3b4Hdix75l+gvznB3VHg3qN0b37c/jn5IkCXe68L/RU5xriPZSzCiD2mAkXta1sJM7OyjI7yTw2ZJqNp01xtNhqE81MauW/sxpBo0zyde7sGRQqXFRkEGNpxvkMVVskI5L1U44aoXkPZIlGn2mOls3LR7HChXEy7QzinRcqzxsmC3yRMNmxays+++wD3HN3J8koEuJjtGbYEEtChvuP8hG60qh/KNtIKrofkfFV2TuWnsXm/uO9vDkyPTMrSz0p/G4s7dOOy84JVsFcMppH95E8vDrxRU27ZPMjR9YrzjhHGjYMe2aR31HT6OJiNLSBUobsPDoEmZc5m8oOHNiPAc+NRJ06ZHE3oERqqmQELJ0TPJOtlGVmTmR9837488EPeQkTe4ybkhrRiSo+CVG52WadGhODjOzzsmf0FUxKtBSnHV7y2ITPUlI1srSu1J8QbRaqZmHqGFV31ufkmbe4cJWy84hcLSaBMjpL3PVSNdimrxkp5UeEu2qlNw7It78TGeEnwEW4EkMf0ZEBv5RYRl6GE9SbQsWBW6+UixEe2phu36HgJLeO4bU4Rt9pkpkcGuaAtJs5HBUdh6jNe/bb53OxOsArjanrurMLsb678JQXPshw05rXvfJfh0vEnqUKa/5U3nQlTr8I+N8wEPyPPwf/3horCBA4B4aAVG4LueYHy85Yb1bORcCN5xldvr/YOKfPZSAwcGwBXC9nhZWvCUtZ4KYS5R4b6/wmc2RH4q+VjQ++0u8DKL8zmyE8oxTWrVCn6xc7N68ShFxKE5KRH5UtTVmwulzAZ2CLi7EMT3PonbF+QlxhvRctppCZg9y0szi+/wCOHDyAWnXqIqVKJaThPNJZps/LQyHnSajJMr47S4E9UrZmIDJ5g8uIJFMwa6poeuGF/KPEqtJROqS1kc+o60znQeCby/zoUFvbXs/snRq884OB3qgom0euBr1Y89ik1lFrwq3R0A4x6tWBX+lkWZ7NZWk8DnkaAJCrLFlMtzNiJ8gOr03PcpmTidcaOZDungM/hj6OSgRiTGdKWyYmG7muYS9BQcLAug3u4Xo1cCg/wHxjeGOUgbp7RZs1VyEQQ8t7ru+Uo6AtLi7GDOyjYxP0eb5D1ZrrDGD6znu7GXHaG/5ZMDkMA0hb6w5wuzGl/BwelmQfBe7YlBCMSLU7Hk5CuSZYFVDQ1nx5C4a0bws8Z+1ibHqT7L7MTo4NH5IfucApksBrRhzAtyTDgFw40eXh5WwdA5kEAasfMuNjSxj0mvGtxQ7uJ+M3I5681KhRu83kKgCrGhtrLIkHheZ8YYk+40JWRqZNL3LrL9PZ+flrVqxzi9WX/STjoTQnIR7JRQrJMYLa9uTERJQvUwapKcVRolgx8JmFdbwF1rz+EAG5/u+4WjwTH5dPVwiyMpF/V/D5kRTnvYz0aoQrP6pxZJuriUiDKO5FljVpkp+j2KnGVefa4fkMDt7JyczQ4UxmiqbxbGZhIysThMSERDC+2nCDWMFBPT/63wam8wYTOVeXoIc6QjHtsme0b8v8UfFE+kDXz6BJV3Ywe6WS4q8YGmtyzGNClmnfy99FAkFf3eLatd+x+8b1Qhs6i5ME6xajlThlmNCLLCO1obS/ImvPD+P5yPXAZ8L1Lo915+nNICB3j7xcbNz0M1JKpGiiIhN2WgH6Jll+VwJeI4joJmMWUG7CL4gCOCBEvR2OpadlIq+VFTVaVxIQMxbamuRZYPI+Vq/s2VuSoxjvYg+tKEmEaF276pmvLNH7lqCE12jDn4zkMhcn/pUl7brhNsfJmlrFbLLi5YYMcH9ryJP3oGe10vaXd4ZSau+sGc03mPfH9pRwSpwNbKFszb8cT2C9IrnWSMzfoS0ZnwMZbWEGSXgEjZGbR3BvZwxlfFZ5jQxH4XWzKkQ8QGlJESYH9JnOzkZ8fCHthZioKCVtOvNoM5lFeZ/1ieg+qlHZiD6++F0yMnjd3F8kHYyQ0tmRxxJ+FhKiEpGZQ6cay88F0r0/tZa+IyP5OQkclmFjo/lc+Az1vppVnYekpEKKcaqyulYdP1KY99DLE3htArNKMrhHvUe0ncmRGOIkr9paRmbYWnDDy8JqV1XCQu0vIRmhxTGr7AXk6gWyCA94uX81eEuPylUHvTVZGPBqkArfL0LwUWoZtXH33nyJBVhm9F80wH6GkBlMtDGcxZGCBMdrhiffuNV2oW2YGLjIfQnafcKAl4tDL/e5XnsbjJZUdLG/9CyxaQLtJpK1pUE/NS0EuCzpMLu6UMcrBjA01zzi82bvpQ5Dt9A5XlBlZ3esZGRlaIKWH7PpS+IKiDLtd8bWzK7dZB3PFvnuem56Y4mMAfSH4ox+1QAAIABJREFUBzeKzM6jclxmbCNNeY8Irvli8xp1vtTXsZeFvqdqaGMJJCoGyYjFsV93Y/sPa2UQfdGlddDs1puRlRyH9KhcZCILhePIPOcqQDIT1foLC8tjOXXdseZiCuMVpMWC88CLS1Km75+TTyQ8GxR+Np69l2OBMKjT5jowzPUU6GNl6k0mIqLhjYkio2NMH0cn5mrSTXYAxGkBZsEpFvFeG22CRH03AjUy3Tz8+XueJfbfWeMoHcAi+Oe9trVh7JfZppm0gi+Wn7Iyabtl89jJ1HDTUQNGDWu0Cza8ZkkZZL2Woevjc9UB6CYvqcwk3bJzEJAW1EsCIhOB+O+sqY5sW7ZR6Dw4eXgpMbHvxq7qIAg5z2W6VJDFVNKmLjgD73Th8HvUthyzaGcdKMuuXB1M8qvl5J+cbB2wGqDCQ8Lp+NlUyIzZA0HNencFAB7Q0hY76Q7XKdknsg88GLjXePBQPpRJ7XmokUF71rkl+OSEv+ulGnYw8BAxFs907gTSkWEbXpKkIQre8JxNmyzVB1MV8xDr2Aof4HkYeAba9mauAK9ZrjHBj3O9DfZFpS3XtMRcJcy0KLMl5Y/jgkBdGMBV0CjrIqBg6U3fl97asdGoWL4CShYvIk1eISYOBYsqLsraAVHwBLFIRXDl0ic1fYWHVPwb8NUBpgM/wrKo6sCO6tw8JDpm3D6LIMAOLbo4EK0wNvhm2DhKkFj54AHuBnwIlKpXQKUTndryI5bLhWeJTO5GX1f/zKUg15AV+nNbjwPvtc5pPnOCV67dHCanBoT90aY4pNHsUU5Pb+VTnVsEjs5nOYhXbh+Em7S57/k2BEz8TgK8ZMKyzTvbrxlD0ZS32Hhgfo5n1oxUsCl8AiwEpdyX6gkwL3S/jnjOyvmH7Bm4b9kkxKSZiaIbyhBDyZlz2XCTbDnbgs3LGnErcBhhxfR9XbXNV2L5z5TUBDkQwQn7P1w7gSq29lzDVdmgUqf7b8m3VUXsmehmCUPYniDTprSjwKhA81zVYAs6yrjr4/3hvVMlMo966wS5L9gIbia9rMbY70k+pwZdi/2qUGlyoxto4irMGh/N/euGmFgzNN/XtPd8ha0SOYtEmESVMxvPSyKFR0ssY11MlJIHSdQ4IY9xRU2e+vJWqeC6dOecnSGRRtmwPSAJC8VRJU2cCskBTvyzrVHuF0rJNP1OMkLbdoyb3N+ZDvCrxyRwSDC2lU3rfBaiSTRePRcJGkkdLVtEatMFStkfI2cg08YyVtg98WcViTkjW5xRvb4r70e4gmVQ18JRpDLnEmjH8Hr7VEkiwiDYRbDAa54jcLVRfCyyioyRpfxFN8Y9GPMd6Qtxb6U1YlVf67uxfeoXewyiNu0+oE/x/WnGfLi4ZqYMFih8vdBWtxaDL326reJK8bR6cgmEvDD9mDnbFP5tLmQaPPC6UPrgp06FG0Fsc+TID5VWHQf//FNm1QS6muTirI4YHKzRxcqRCtlu4ptungMz/FkwJUQP2MraDj8ZC2uhLLivtLqwg9k2f7gJiF9St6nA4mdZhUMgCBIsS6HMQJkUF506yXMDLSQPHAZXLhBjxzh2MSO4ZjEifBviz+xcnNi1G1uWLMP5M6eRlZONhjc0R61rmiArPhqZtARxm4lsTEJyIbF3YUbNJnUR2Nq0Kp7bZC9Nr5qlaVh5+RZgVKbQWrRgro1CkEfWU0yjgSsfnDg8wrPfDGT+5cu9ZKHEVMclyHeV6yo5uSi9+VUaUilSz87YHQIPag9Z2uT6oOOAXXFk9CY3SSYt2KhnZhe97NyYqbqNHh0rNt1n3TwAuHZOnz6tDN/AJp+xC45iskyXrWYwWrZxfr3TtCfFUx9O1sPmk6v5J9Z05dwufIYCOK6cz9KoHeY2xESz0115yhhtA+E8skwfy2k28SpBqzPWeQT7fcQSGJNfhQYdWpwY56bERUcjgUk94ypMq2lSETKLrDJYaZsJDIM6kwECMmvWUgqgcEMA7NlNOSk4tkDgmuVmgkQxvcYmcw2rUuAYXr6fTfSzpjbee5YkPYPKHcYgr/HRzgM7kBcoBloToZh/NxmJ18xJdsjJR2qZMhbgXPMtvXjjxMZzClqe9pes/JjASx8frRKoAIlcLwg0WAq22MbSd1RUAs6dO2PSJt9s5xgMD/h0EIkNJvjL08Qyr4+2OBMJ4DFuTKjcVZi4OC9s5vyJ8bEoV6ECUooWRokSJVBItnlBHhGJ6QrILhbJhsXFZB4oIe0uV40OGfcvPMCwe8TRmxHGRb7B3oFFG5rVBTpsWOS1Y8AOEN5HVSAUBtzn57MMa+V+i2kxNgFJ07D8Ue6vlAdwwYNTPtiaP0rdvsVOJl9KRF3SrbPB34XQoe5DrT9LCWos7hsA1cRNJ6kTAAzOJPsNfgOLfQbW7N64RMARO87x3EJ6notF2m+mj1cFi/vEnS8aWMN4w7FOnDrJxCmb8gtzJeHNtztnsTJwD3EDSfydsrVjjCk/J/xzMaVRJpkx20KrLJGZE1vtYhOTZV2Xzjue9byefAEtS/rdEJ8gjSIjasBJa0ISpXwbUiR5nSUX9LO2aqtVgE2aYgN0gnxMQ3DYX+Gdj0zGROJE/fPO151DO1JLlUblihVlecaVRcbbHG4olctFHuVhMSZpIID1ErjkIkVV2aVemd62bHZko1dt2q4lWpyKyKiMiSabS3bVy+R4jXw+/Hes2rIqZ43ePJPjZH22as03uL9jVyQmcpy0saSWUPLJc69QfGrPVDGBcgRNnYxkrZLTBX/Ol3sMgbKmbLotxnvFPWPv4+M5n7P9e60It44kVfRSifw8q9DJHtHAK2OcZmRyX7r1I7wTy/ciOWdnU3S+2v8VGz39y2fNfhh9Izdi2lrNIsmx345ap4G6KoKUPGsdiR4XhDH3VoalyH67TE4hLQf5UXHmXuQiUPDpGgUQkVNGrsOTeN5xikmgdF12fmzcdSDf9Ium3/WhU5mTvqxtSEOzLtGyaqj925AuVwwqm8HE3kWyu6ADnO8ky6DI73qmt2AGaYHId3IHJUZ3kCmTUfd0lsTr/PMlF9dB4SKFrYzhQFWYOdJDcxYYXnLhs14CUDZ0eT2l78bWenfZgU3qNeDlLbfC1+x1WsZoR4C2P+u06XTIcgIaAY1CO6Kd9ZDWi4vYng0lAuJilI7W6QIJ/3T4EpSyPEj7sbRz+G7WB/ht1Vq9R5Mbb0Kre+7B2cRo5DKIu/udyXJWNH1ZkxRw+fteduDvGbW/PvgGHZKcTCYw6jSpMbGIyXNJRxYbb8g60o7KTb+KtvfwOlrf1OY/gxm5vy88Cv1zVlku1EhmZ6plvryvNjSBmi5xB05LlKW1YBU7YzA9u0xwTzqc074EwNzi5rPkNfvSGgNSPO8pogUSqSUje2llLp8wxUiLKzZfVmR+1LMlPaQCCZyS4hItkDAAys+W4I6aP6dJUgYfq+fE0iBBgYw+WB7NNYamACsiz1nzOvYyBguCEXWn9kMmvWKtbMnfJ3DzY5E5l57NGbpMN1LUgze/f73Mh7o6Anpp99z9UiyQ1Vq0mG7eTzVnsfzvWD9a3hizaokOh2m4Iql0bGTGGR94GBJs2lS/PHCEr5h7eQ1bjAn01/J0NlaM+C7blaHVSJaThaPHj9hhlpmFnKxsJTdpaf8gLe2sro/PqEhyYekuuXaSaP+VTDu2JCQUTtIAFg/Q5JGtao0BXl/9IW7Q1L08c60RWPC3ng2IQTXAgrVvSDSm2MdZFfxA10F+Hv8vIq0xUkD7IA4oV64cUlNKqAs7mQNJCp4P/+VPBWGxFyhYmmTNgHwj2sN5EBo0mppXXPC+SrGCC4/Eed8vQYDEGMI1wcPXy5l06PpSNT83pIX3cTLiBGIgQN3iYZcO6U5tr1OC4n2YdQp5txd33oR/LzjsVF0xPb9G8wr0Mv45aCn2M97pW62yEI7hrOAFDYau+pNcKFmSjczzlqjzfX3jK9+bzWqM41xbfh/7cfJsIjXm0ZovfeWB60jVDe5ZfmeVtK05mi82Mf5z6pR8gH1iwyYsJtWKbWy8ZsUk/ZwsolhqF3vssnPuMeqElbSdTVMSSc2tSS1s4iD3kryt82lXmY2MzHPI415Scp6gNZFcOFlnTRYnXGbYQCBO3OL35fuKUEhKskQ+P1e65fMZGboX3JfSFLvpjEzIqV3n3k7PTLd4l5mH+MQE+eNyEAmHUxQvXgLXNb8Mg54dhc6du2rqF/c+KwacPsn7SNKhUJFiYjHPn89CbEKi3Bdo7dWkSTPdn3Ztbsddd3RE4SJFkJ52ToVbfV/XlyISMJcTNY1JlwTBPSMCUurp09PS5QFMTPPZpx9g2sw38MGsRUhNpftBRAbkHYAMwDPh4/Mwj5Ro2t04LGP+4QRvrok5mhUnn8Y7oOb2jV+XSh5cdURr5cLmME8wOGee8GcFDLMoB41WjexzJkrRZr8osOmuU825br/5/5IM8hid13Mh4A1wo/Mw94xqwLBSMuPPK8VI0+gXxI4u+VRVNRLmfONt0ETOFNvHK1VSC7K4auQP9ZX5/+2vKWrzngP5XpsT+Nf6oOz8M4m8GcB0OPgITN2Nd2twtRk7EAoaB2uimfsG+h5+rG/ov6aXcoeBR/IqIdrND37f/UyC7Lx8dVNu3rJB3oyc8uNfvmQr6t3R4z5g+oPdFpr3FDXAa5BJTpTaAPqz+32WVTzTaDjA/EnDr6BUzIXsXr5sB8eO6p5pkVqw5WKLZRJAr1R+NvGyYwkIkmLZtU42gweDJp75km8Ucs9nolBcAnav+xHzp01FzulzqFynDjr36ovs+GhkxEQj3fnRaWGIvucz5Mhi0jPi1IJrldSCNTK3YDSP3j07MbDRFrAEyMRIWXMe/43XJfNa5XnKTRRrK1cCdL9+vEYvz8YOqzBJxo66JGohJap3Gi9X9vQMiMpxrG5JuG5DGfQM9Tv29KSvy4eCNO8tDwH+b2bQ4cEkptezg5HrjO/BRonEWDYy8vnYcI7s3EwFSmpos3NNRhEldtbpD9m4wYYQZ3nnoYMATZzNWI/og+3ZM3jTRcNPBtR6ogSCwZyfT4JEWmUyJ0weTNLg14EYE1eu4u/mhlgEMrYsrfO9yFAKmLOMxQ5Vx29b5SLScKrg6iYOqLTsWF7+Pl+8j3YPLInRvVbS7BwSJHnwmbWVPM3EzixraG/jJUZkkhm0MwmcyFYEgkwr61sPYsSrlsyCXB5cqVTfl2sxMcmGR/DPGZmqHFG+QhDFEdL6/mfP4sSxozh//lzgoHI2y0YFs8Ocn128RIqujfGDciiyrny2fG5iv/JicFYDO+ylhtVEk3JYgciYGDW+SZtna8kqPvkFnGg4KjjizmI6Zx4m1hhEVjkHFcpWRGrpFBQvXhzJ9BX/3yHeAnHIBA+Rw807qRDw8gDx16AdE+ql4Drw6zAAlI4N9R/gZRHa874Eq2QxIin2FZsC54V7gzDI9FUxzyyHq2TSn4caaPznexnCfwRfOWswQ3bDRJzzBHWBEes6S1R9D4lK464iwvdjVUFg1pVi+b852vXw4UOocZF1+fMa9+7bLc9SakH5ik9Owq+/bpWkrmLlKvI0PXHyOLZv26wEqnSpcrJvO3z4T1xySV2NQqYLg/ZUbCxKlimHX7asR/VqNWTdxQEctS+tix9//B4H9/8hFwy6MtCvtWL5ykhJKYvdv23TEIr9v+9BeuZ51KvdQCOSCycXQrXqNWXnduDwftS8qCZq1qqlqXC/7flVZ2blipVxc5u7sHDhFxoF3KBBA9StU98rD7Uf9v/xBzZv3YS0jHOoeVldXHVFUw2H+H3/7zh2+IAme9Gt4eiJg/h26Vday9df10ZWWBzIQYcJggx+Ll06jh09gm3btiAlpQRqXFxTiV1Ghp09P2/aIGuxHt374Y1JY/HHgd1YsXgjzqWdlRVYzZq1sevX7SIpeM/ZsPftyq9x7PgxFE8pI4/n8S8Px979v+GdyXOsOS82Ft+vWob8/Cy0bXWzvid9c9lbQ/9aOjfQMq1zp6fkYjF9xiScOHFcVnod7rwP06dNwp/796Je3fp47NEe2LZ9Mya+MQbvzvgMFStWdkCcFQhXPdDeYcXQYlDQrOXsDdkkrf0mKZzXskSSFJ+kWUXCek241tgU6PdveN8G+8Gxc5oYKplPQZmicE+u7Wsx8O7cICljQ7EMx3jXBZ808dld2HDmyQFt9VDcUBQMzWcIJ7b6zuHm4dDGDUggF3cMR1hiSDZf8daLRqTNt2pE5OV94c0SUueO+mNizaWKsk/vS+8aop1LAwNz2EzegITJD5zuxnm2BkHOAVM9vHCpKbgZ9tC8JtQH13Cg8oDZg1HDRa7kIZ2rBz4Fw5uAQXwiNmz8USVTjnq08rCViZk1akyxF8S7QMXriTC2dkP9nyUPYLMTy1kENSFbNWt+cU1E7uH+G+Dl+9nEOAO8Av8OEBLw+oWhe+oeHA88suXczJksqZr9hVmxcDxtHgXs9v0Z7HX/uXijYpFI5vdUGpbO+gCrv/lKWqa7uz6NWlc3wXlTLCJbIh9BTsTHJaqrmppPgg2VK3VZxrISKJER1TAHZaM5kc1Grz3nJuGfl98ckly4sbbSZ/L+2zbytdD/8Pilv7Bp75ymjNfobKVUypFW1OlaCShZk3fWYJIJqLueB5j3DzZW3TwBYzXWWayJeZLYmFU3XY7XT4bFpA7STQQpbAzvt7R6rnkhzjTstCmKjqMLRCwy1L3smjLY0Ol8juVM4gC4gEGM3UtOkDMWO0slLkomWJjyACNcwdAaQWTIhJXKCboJhI2F9E1EEW9eMhQmiwkPnDCWkt+HFZEMsczZZDIpcaAeNdQkxjUSF5+ohk9KHdj9TQDgu3tVFZCeLgfxSfGSxMjWiuCV4JBT1FxMIJiUEjGLHb6mHw7s2rgHqbunVZzzL9aXkrWelYq9vlxaSSaD+fYfOTk4EOmDr8CdynrRkvL4AMdnLxY60wacCKjGxUgKQZbi5D8nTPcvbXamAC4Peo4WLVYsxS6JATibpehsUKPs31sMr6zlbJ/zUasByAFeMmYhWXIQvETSO0aVe1sJmRqFrOmQ5ddyZcqiSLFCKEHA6zS8/6+YNwC8LqbZDi/o0OIPUbv+giVKf/Ao5kjqYdW/MCPDvxPD6xIiD3htrLf9jj73gouPVPucK4+7O/8NyIabnX38jJAQkeZn7SXp5K36x5dKt06OpmsJVQi1j1zVx3+2dyCQvCcxUYBz2ow3ceToEaSmlMUr46fgq68+x6fzPkLamX9wW/v7MeK5oRj75ngNCyhfvoKmpdFW7aVxw/HhR9PQoEFTHPvrCO7q8CCWLJ6PHj0GqCnx/gfa4oEHn8CGzT9rktasD6agf78RsuMi6G3c6FrMnTcL5cpVkq3XlNdn4ekeD+OJrn1w2WUNMXJEX028e37g07i8cVOMGDwOz/R6BNc3a4W006cw64OpKFexkqzEunfrq9G98774GGXLlMVt7e9DlYo1NMq3Rs06OHfmH3R7uo8GdZhWPQYzP5iKCRPHoHylqkjPSMeUybPlnbxx4zpcXP0ynUWDB7+E3/fsxBcLPhWIL5JUFJ0f7qLxw716DsLOnVswecoEfLVwHaZOexPLly/W3n+iSw+0bXOLPOQJVDjYZOz4odoHu37dqklqlctVwOgxz4sVfrTT03j8yfvQoE5DTJk8E29PnYzR4wYrWT1x8iS+/HwV5s6fI9B6xRVXomTxVNzc5jZJHNasWY6FC9Zg9LhBskqjR++8zz5Auza3yWP5llvuEtin33CL5m3R+IqrNZBi4VdzkZxcBMuWLcLdd96PihUqYcJrL+CVlyfLaSInaOj1gJdh1TxxRMo4SV+EOTWyw/SsEcAbVFGdJIRrUlUtz9b/y+CrAvtVGT8JIDaZWTWXhIH2inM9kl7bkRyK0WoWZKU4BI6dNeq/g2rbpD4JDghIFzcurOD4gBdmfsPxw/973YULqiw+6TUFmzvzA3mkTzDsE7zckP0bgdhHBSuSblY90nuEZi9EbdptLg0esetLuSv2TTzCRBKbR0pVzKACNOP+vXFI9oH+fRSGvH7KuTOEg4+/Od4/1/9uRAPn/4X91zMSPMDWrl2h0YTlylaMZBFO26PmAk4Gc9fEfx8uX9l1RiapecBLwCZQGS7zqcRHjiliku8BbIGHSo9cBVjLXAV45aXBCy8I3vl5pguh6wInZBGA5AimCgTy91mGYiGSZT6nYtGj5c/jEpCQl4/j23bhk4kT1KhWtV5d3Nj5USSXL6PyBT8iJ85YHXrBRufEgrpG1d5I6rlNwNKaJqBRt+kWiZd/KBHK5bAHszrhc2cpnnI7NtrxHqpDlT93DKDvyLebQOYtKygdB0/TJDXBSzZBrpziu6Wt9Ou6ifPtENP9zvOjdm1j8zp8V69SNZfNhiegacOROXYm+3y81HCJReeFuH4c061Gq2FIBB8zXWcBk0VG0nUU+2qGnh+Xvdc8UhdH0E8GkY4LHLHMZIDvK5cG07ppQzLREKMfYXe5ctLPR7RlpE4JeJPZEUwdMW134s3uSCXL9DSNvi1VqrS+T3p6mmNNTYPLZ0H7IXqV8rvQDcQ3hQWWfLS90ejhdJVJVTIsWlQlannOSi/P7l+TGxRKTBI4lBaPTC0ZWVfxEMgW02BjP1UlyLLvLBZAgDcf59nlL49b18ns9qm/Nr8wJJHgNch6Lk8DMexFC0LTcGlssWcbqV90z0luFyytOn9pK7OaBpsJnaaoUccXHyfWiCbuBw8e1CF7UbWaSClZEufSM3FeWj9rkOP9VGOI033af01r6oO1EqkCpUevgo3MjKcekvIXTaFjbBLbEo1yZcuheIkiKFq0KOIT4tSg+u9pf8G4+D/9Sbpep6dVNcQxsrwHioNutLbXzGqfOXbVlwI9WAyzN/5/S28uTWgE7BL4BjIuVxHi+4a1lOFr/m8/981T4X6JgEQIvYEOd+7NUDnWy3IkNwtJ7wLpmq88uvOKJJAsBh2pcfTYEew/sA/r1q/BxNfHYc6cb0VM7Ni5Fd98uxDUnX618Ae0aFUHN954Czrc0VGMbZ1atfHgox1UYenVZxRGjhqAxx/tjrnzPkDNmjU1UZPDB96ZPBuzZk3HqjXLcfzEcVStchH2/fEbZs74AjPfe1tuAByt/OFH0zF50kcYMrSXvIapbSWDy2EUZDZJMNzW7m5NSmt74y2yyapWrSbGvzQJbdo1QZmyZVC6VGm5EfXpNViTth7q3EG1t+GDX8awF3qj5sW1BKYZp5ILF8GUaW9g2fKvcEWjpljw1ReY9s4nmPT2eGScO48RQ1/FwIE9cFPrWzSCd9evO7B1+0Z8MnsmenTrhzXfL0P7W+8Wo8qxyV8uWIPdv/+Ovb/vwrx576NSxQp4c+J0ERYMFrt/34NefR7Dru1bUL/xVfhg5ucolFwIg4f0ljwppXhJvPfe25q8NueThXjzrdew8vtv0aFDR0yc9DLGvPgWNmz4AS+NG4JHH3laTO2Bg3+i470PY8rUV/F4l+6Yu2AObrjuRkk9Ppk9A+/PWIDRYwZj67YNSlK+/nIuxo+dhFqXXIrf9+3Bx5/MRNrZdCz/fgnatmmPqxo1weuTxmDooNGoX+9yAUw5UwmQ8n87T1gmggU6s4y0oZuIt8OkrFNNvdEOlGnBOecEN5hBmInxy0tK/6UyY9ViD3hNJsQqsfU9uMNXGl7rkVHlTA5cdg56oCef7rA1mK7fhkX5VyQn/k/9bngfXxgn/N+FZQZe/inKKGx/GBpeoRikfekY4qhIM6jnmjzwFrEmFEuSzhxHAhmTY0uUDMfGmA8vM2I/59gyZQODArz6pp5izEe+o5ojDWv2lYIbqS/hdCtOMqDSvQsq/naFS1v/wfS6oPXfghR/96+/jmHLlg1oUL+xyiieNifIteEHIX9gMnxOguElDQVGE5Ohi1QAHSPoHhXN8BUYDZxEgrZDSA7YeqZbGkRkBo5BkYPPbJm0SdQ65EhFS0ACnY7uI5sEnLyBTTYEU7EESzwYeUDGxUqPVTg/GuvmfY5F06YhuUgxNL39Nlx2043IjI9GonXDIIvfnZ751I1m5eH4iWNaDIWSi6BkseKu2YGANwb/nD0jbZWfwMIrJRPKpiDqQfl/BLxsLqPYi76M/Df0UmSHNf+OjWE2Gta6vBMSY5EnNwHTC2uEsTxQPcNpeiaCEL6vLw37+8apY7yerKzzwulWmrcgkuVsV2TwT02YmsWMafTWMGa2bQ1V3qYrfLiyiSTzfIacCuLZkBYFHD/+t9kkxcVqHKXHWATMXvZDoMdyXYmUYkgpniofzIMH/0ROVhYuqlEzSJj2/rEHu3fvxuX1G6FcmXIqaX23conAVtu2t8vCi1N0OHq0SdMbcPLkSaxZ+z3uvbuTyn6/uOlR/DNTsWnvvIHWbdrj2qub4ez585jx7iQcOXYUA55/AZ/MeR+bNq1TI5qGTeSZRo4luSWLP9cBzDGn3C9+QAIBII3a58+fo1n3TF546NMU/ua2d2L/73ux6Kv5OHx4v1hIPpe6tevikc5P+81gDXa5rlHN+SXxmROsy+kgwxoLqQ1UfCZjLo9btyYI3h34ML9NF8Co85XuzBrtxDyq50ftQcjMyBBzmZ9jDVeBxyUDnwM/vEhf+fF6de5nNleaRSGHRtjm55o5ffqMDnA+H4KGYsVTlUgoYXIdzcpVVYZzZTceJs5fOAwQfencJ2G+kqIDMDoKSXRBcTGS3qQMDuXKlUFqyRQUK1EMcU4H/f/K8BYAkhax9P8y+TfNeCTT/A9GRweM6ehkDn+Bg0bgzRvu3XCsEfeapILO2jCQqwQG9Havg5Kuu7awtMHHV11vqFnNNx2HZQ864jxotZMxmBrpGSWn3g1KrtZgZD8NrO6cRyklOnSmMRsxG2K0eu1yzJw1BXv37MG4cVPw7bKiwcn4AAAgAElEQVSF2LPHxsMeOXYQ8z77Dvc/0EZjch/t3A1nz51V2fzBTreiWPEUdH6kD4YM7Y1n+w5RqX/uF+/j2NGDuOmm9hj4/Ch8OHsm3njzFfNuBVC1cg28NmEa3p7yMn7ZsgGX12+sIQgd738MD3W6VT68lStX1YCHkSNexSuvvYA//vgdd9/1IL7//hu0bt5GDVbly1bCtLemo/WtrZCQHI+LqlbHyZN/YcjglyQ3eLDTHbIqG/j8aLz86nCUKV8O3Z/qp6OeZw6He7z34XQ0uuoabN6yCaNHv4k5n7yPE3+dwOhREzFscG9ceeU1GndLxxwOO/jqy08xdMgYnDh+BL/9thP79u/Fvv2/471pc/HyG+OlTT50eD+qVqqAN1+bIU9rJsCMjwOH9kLNi2tj245NGoH8ZJeemDHzbcx8bwoa1G+iqhN7ERZ9uRKT3nwVq39YobHVZNJHjpiA7du2YvKUl/HZZ99pfC8TgV49BmjU8bcrvlKD8yvj3pHP8ZtvjsWE8e+IBef1P/LQk5j9ybsY8twoffZ7s6ZgxMh+ePqZAVj23WLUrl0XD9zXGZ/OfR8PP/C4hoD4qd8mE2O8sjUlRw+naLTqGGNFFHvEgqqlXH30j/2+tPNfFJXsYW0HC/CyidH9wNZ6yFtckdFwiB8uE2jnVXg3eZUxvD7RdVM6XU+9/ZWNjfcvIUBJHwLeNGCnCriJhchNv1/5Xx8jRDDKI9csAfWVnbzRcFDEvSn47JBrFP/e2fqLHLS9z1tkvxwAXg2/sjAXsNCaXOqqTA4PMl5Hbd17IN93SocZUP6llxRYUOT/WY+eD/hmUB65TWRzBMjyLdsPMhBN+TI7EV/KFcMY0usGAiL3dr5ZRTcpNLRCpfjoWBw+eABbt2/SpBWWgHxDVERXbIA3oM89m2uSO1tQkh9Y+S3Gy27Z3OEnirlSnr+xXuvpnlzwPsZEWoMSX5mwZoTgziiJYMcwb6HdsxgX+LWcXaJGtof3ybqac5CRn42o+DhdXzxhXHa+RgPTWzYhJhaFsoEPx43GrpVrkFqpElp17oyU2pcgOyEaSdwINPondRsXjX2/79FEoV27tonJ5fSctq3bo/EVTZFcqBBOp53G1Bmv48SJI+p05SYoXiIVd97eEQ0bXoXPPn0fmzevs4yM3oOJSXio42NIKVEWK1YskX6MoLZI0RJoenVz1Kt3OebMmYniKcXQonnrwPnApr5QHuHue0wMTp89i4Vff6apO21uah80m5B1W75iCUqUKI7WrW4R4OahQY2bGjaKFEXLFjdrJv3ipQsETFo0v0mNU5zoRO1Y61btsH3HZgWupk2vx8mTf2tuercn+4nt5HWTbeEYyaZXN8PP63/CFwvmqOuX35XauTvvvB9VK1WXZpQvHr67d+/SvPZrrr8B3Z/oi5P/nMTYcUNx/uxZDBs6XtOa+LyfHdgL87/4GP36DlOpk8xs1yfvw4oVS/H5FytRt05dvDdrKl6ZMFKBe9Pm9Xjr7QmY99kK3ND0Grw5dRJeefUFzJj2mTrB7+zQAv36DMPQ54Zj4ZJFGDy8N86mpWHhwjWY/8Uc/PjjShw6fEhgrubFl6JYsRLo2uUZDB/RH2lpp/DO1E9Rs3qNiDVPbi7eemcCps94A5dcUkcTiVat/g6X1aqrkumkSeOwZs0yjVzleE+WCKtVq4qpk2ejBEdXOoAsCYiTILFOYfuZnco5aihLSkwWM++DHz1alRRJ+RGFaFZWnD+lt58LWLsok3io+qJAziQpXuCcrHd2Fs3mIzyoz+61xx0Y89owlbnlz8kBNWb5x5cHYrRkIpvNiVRcN3XrXSl5hyodLnR45wgPwgpKGtz72WYPvpMtHOt6t5SN1kMmTbKmyWgV0UqWSkGx4sXUGBMXbyKR/x/Aq6twgF7a2pC0IawN1OEW6s/gPWKsDTeW6b0uaDJTCdxVVXQfQx0nxlI5lwgl9sbCFnj5emvoh+HPCAPsCKPj77EdgsGL41HduRN2OvFsGf9deG3wz/68kA1dtiVHtMrjf3//fTc2blonrSilDc8/OxJfLPgEpUuVUYxa8u0CzJu7Ai+OHqgqQavmbVGmTAXEJcSJsbznns64td196PtsF4Gv+nUa4pleD2HV6tX47NNFqFChEoYM6yvWdv2m9bjpxtuwZu0qVK5SDeUrlMPqVctxySWXipx4+OGu6PpkR9zU5lZ9zshRz+Opp/rg5ZdHIqVUSbz92iyNQL6o+iWSdFDve8vNdwsE3ntPJ9k6Hjl0ECOGv4yyZStgytTX8fHsmbjm6ub4ZctPuP22u3HvPQ9rrbA34/2P3lFcqtuwCX5cvwpDB47H6h++x9KlX6LNjbfih7VrxIwu+HKOPGmrVqmGzz97Hz2790f7dmSPgZXfL8WgYc9i+vQ5GDHqeVx6WX0lztH52Zg+ZbakQ1Ex8di/fx969euCu+5+GGVKl8XgoT1x3z2dtecmT3kNw4e+opjP353wylQ8+VRHsdWNG1+DpcsW4uFOXVGjai0MHNYLTa68WtWaYkWLY8jAsTon7n2gDSpWror3ps/Dpo0/Y8QL/aXN3bZ5PW64obXGAL8362307D4AV195LRZ8OVcjnCkr2bf/Nz2nW2/pgA8/nIKHHngCLVq0Rq4bRqNtHbCwrmE4xPD6igorrJJGuhKV18jK013NC4ZAvQzSr2nZY/IPsc4NSvsrYo3nGd7wvhNGc9VRvY9r5gyqZ9SHOcwREHJeN2nB0ACv31vScNm1XQh4w3tZ0qDAqi3y+waoXe+sI1Q9qA9rfwu8l4PYpPj4MuzsbMiirDpqn0dSJFI58/iQWmpVD92U00AaxaY1Hhz8C1lSKSpYEKGlT7jsxXe3P3N0m8sanME2f0ZmUiJolf8NWdJNQPS45xlkQGpfzWunPBNyodg5HJAKNDYgD4cOHpBDA0GMuvAvaE7T74aYjLB8wbs0SHvphSBO1Gy/Z46OgYdnKOsoGK0jfwqCsb6eBquadjZgms0FgNZdpotjqdalcrE2Vo/KR7KjfI6Zsv4hyxiPJJlH27xr89QDisUlIW3Pfkx5cSjSj/6Fag0boPVjTyCmdHFkROUhjkJ1alHZXZ+QgDUrv8FL44ej5qV1UKxkKWzeulEscZ+eg1C3XkNs3b4Zj3W5C4UKF0KJkqXxz8m/FVReGPEqOnR4EHfd1QK7dmzW/HFedpFixTFu1Otq6uDcerKwDHwH/tyPK6gpG/YKHutyt9iqCeMno3TpUs4Oy7SL+Vkm+2BjyLadm/FEt/uRmZ2Ljz/8CrVq1tHfLflmAUa9OBAlU1Pw6exvsWr1txgzZiCO/XVUJa+0M2dw/fWt8Vz/ERgx6lkxEa++8g6KFCuGjh3boXmL1nhh2KsYNWYg1v2wUiXABQs/w9Jli7Bs6SZUrVIDH82egZfGDsawoS+h0RVX4dEu96hzl+MtCXp3796BJx5/BgMGjFITFF8s569eswKPd70HrVq1w2uvT0faqTT0eOYhMYRvvP4ealatir0HDqFV2yvxz6mTOgSGDX5J7MbUGVPRvdsTGDB0ILo+/oxGi+7Zuwtvv/EBpkx/DR9+NBPzPv0ON1zXHBPeeAVTp76Gtyd9IHauU6f26NatHzo92BUDhzyDH3/4Xte0bOlGjSHdvWcHxo0bjhN/H8cLIyeiatWqYk87dboVp06fxOCh41C9Wk2UTi2F0iVScODoIfR/vpvKpwMHjEZtHUoHrNktOwdPPtkRZcqVw4gRr6gceOfdLQR83536KUqXKouTfx/Vn70Zv4oY+bkC50yA2fGck5ktdw3kkLGwBsJ8yV+yvbd/MOnMM3MMrvp710AquTHl1s4hwAAZmxyyzdTeGebHx8dJUuK7nykX8MNQgsDpgCu1u3wR7PhGPbp8sNOc4J0Tonbv+R2NGzXR5COy0nwREDNe2kTFSIOqWXvxe5m9Ufilgy8h3sI3rYComabWXBreaCQnWCJMdwZqeFNSiiOpEHXT//+SBr5H2IOXdIiXOITHDevDpN032RRjkiojITZXANfZMdrzMXeGsEYvrCGkDaOSZM/0uO/vWasYHeQMuhHJWbgsGq7G6JzQecIGx4LDiy7szTDllzss3TngJWaUGIXPBjFHuflqvJS2P5d+2wn4ce1KzPp4Os6dP4fU1FJ4kJrbDeuwcdNPYnEZH9vd0kHn5HsfTlVcoB732PEj2LlzG57s2g+JSUXwyacz0a7tHWhQryEefuw27P/9N8xfsAJHDh/C6jUr0aDhldiyeZOIgq3bt+Kvv4/hioaNBFrZ/Fa+XCXc0r4D5n36EWrXqY8aNS6RpIJs5LfffIXiqSm4vd29kkyUL18ZlSpUwdeL5+OPP/eiTKmy6HjvIxpJzGlqLVq0QXKhIkg7dxpzP5utUb/VqlyEG2+6BaXLlJGlYlJcArbupA3XcunsS5Uth9tvux9Dhj+LH9csR/tb70XFitVxzbXNsW3bemzdtAmpqSmKM+XKlRd5kFI8BVu2rMf7H05Dzx6D8O3KxTpjKM2Ki43Gow91RdmyVcRgsqr1+byPcXmjJmh85bWYNWsKTp46gQb1r8Rvu3fj1lvvwg8/fK/T8vSpk3JkeOiBLihTriI2bFiLzTs2490pn+Dnjetw7vQpEThXNr5Wel1Wz5q3aoCOHR/D0IFjVUkbPfp53NymPS6uXgtXNGqiNU7mmedOSslUpJ87h52/bsX5s+dRMiUFhQoXRoniJfHH/t9QrdJFSC2TWkD3TttOgUEHwLScQ5jBTxIkUWT7xaYGcs94qRSBLaufgXuKew/+3CQHZrHnahOR95eswslNwzEnNrLGKZk0yzo3iEjDc4xdDRrTYtgz43sRnDTIgc3oPPpk2/RFIyGcRtjtK1Vi3NTc/4aPVNnTuHqTJsjJx+1PA8SOVXbf0PlK6OcksEQS0gGMDjr5bkyx69EKNMVC6XYFsp53mE7ErASpefTh3Z/PwC/bocQEGzVJOycGZU2K4YSqyAMMKv+SDthoPn5h2WfFxJj3oGaxu8CpJiIL6op1sRHXhgsBb4EDgvpHp/3yVmbhRcRRlgS8TZpcZ/Yn7mVZyAXjjllSC7O67t96WYO3JbPDzyaN+cxH9ja66XawhQO7/0z+zGcf+lmU8Qiy6gtstqxD0kYHGvw3yz7e6Bg1ppmuNx+5zqxYshpOfEs/r5nl5g6QhaSYWKTEJWHzV1/hs6lvIzkhAZe3vRlX3H470mmdlZuD5LgkTVjL42QugoeMTJw8cRwVKlZBel4exk0Yjm+WLcDgAWNwc7s7sWTpF3jqmUfU8dqz5yC8M/01fL1oHgYPHIu2bW5TiY4HHAEwBfyZ58/j4osuQa9ej0hP1af3UDS7tiW2bNkktq1hwyZqzKhQvgImvjYNlcpXUFJC5pHPU9fkRkqu+mE5nh34NA4fOaaS++hRE3Do8BEMG9EXCxfOFbs495Nv0bd/V/y8fjV6dO+vRsUZ776Jz7+YhwmvTFapb9jIvqjXoBHatb0dvfs9jlva3YmrmzTDy6+MlKaMLMtzz3WT/m31yu249KIaeH/2Rxg1+nmMHvkqjh0/gL79e6Nfn2dd08VW9On3OKpUqYYP3v/SaZW5xhOxbPnXaiJpf/u9eGXMJBz/+6RYHdoUvTRmMupccjFeefM1jB47SIclWZXhg8bpkDp0+ABatW2ASpWrqAw6ceKLOihHjHgVffp2wdzPP8Z7M76QZm3s+OGYOu11zJo5Xw1lTEoGPDdKa5SdzfwZ1/uaVTvFKv+x/w/0f+5JMRsE3uymzjibjgcfukkArmixotovlStXE1NcqXJVPPHkfbp/r02YLrmDAaQ8aeGe6tYJBw/uwx133i8masrU1/TfsaMn4bvli/H7nl3o8nh3HbImK0hw2bhZzBH0cu0ZpUCglS/5DCMS12l0yKaQLGtYv21+wWYkzrGi3FA+OWbw9PvV70Nqd4MxmT5mid0wnXGg3eRGDAVbgl3+vXUsc9Qq5TNRAvJzPv1I2i+yPRTGmR1itoHU5OQgLvA6fbOU9/0Mx7NAAqZOYu79KMVFgl6+V4LIAiAltaQcGooVK4zChegv/b8ZL/zfjhn7eQGwq/jkpH+hCYX+oBWjShmJa+BV7Hfx1OvtIgN7jDDgceJLqgXlEhr9EHhKaxBIiFUtQEiEDuiwxEEWdaHPN6qID58Nmi4mX1BN8wb4vC5vT6bI6/Tdfl1Fmt/MTSMhrlBknLIDA2fOnJGzQXKJomI+veTGfMmtq5w+nxnp5wSCvd6dAEXjfJ1VYEbGOcUrNlaNGT0Rt992D86ePYsEer5Gx8hTnueIJFtxNoFNSVJsrN6b8p9ihYohQ9IxSyLOZ5237+flgnpuop7cg7dDLz6ezbtWpeV7aoRzonmSU4plQxli1YiVkXVe3zOONoKaqUHpUY4Ijp59H8P2zZvx4axFaujicAw6ChQrWlQsJ5tc7dxnkycrMrnOM9yqGyLV2KuhUcgZiIoyW0BqeUnuyA/WlfGtEmiNy9z7+flmc0bA+s03CzFwwDiULl0Gy1csxTfLFqF/n2F6L/m9O2/2jZvXo1evh3E6LQ0ffPAlata4TNUqNt/xHKOFWSYtB+UdHxnfrqFSQmg2bMQDTvqQ2whiLsEIyAyeW0iPGsYKgTTTWYgxa/fY1Pv4h3dwAAjp3BTqB7BZKgSpWRGwaoPyDHYEBB/pNnMoUFmfjkgOkPNawxjG631NvmTWlcGYe7d2qYkUU8oGZGdZ6Kt5PjkN1mCokS2M70QBcoJdyAPb4yxfMfP3zKEk+05ubfv7Q/9mDSIJ25m6vwz/26ho89u6kFyN2rhrXz5BiDRLCRy1mYf8TNM/0HPPbhAPDbPL4Is3kqFL5sjU4Tj6nCMgfRYhTTbLXxH5hmkw/g9rXwKuY9l2vfY8G7bNJvPwSkkTlWZSaSBTmjSZCpE5GV6iOUIphUhKKZRGUpRKmSVEImQo0jZs9jz8x1rndd3PvX19x/H///s+3/ceZO/nee77uq9hnetc5zqdnis8GP5GNXhqLmARtzbTWKsE90JnXU9pidi33Tu24+KLr5CdkBVb2Z37DVITkZPXpxPYUcQ5NYRTYYq0HGWv1CnHoMja4paRMWgNmKTCP6xAMxK29wkJwGXJrep913bR9crmmJqDhXXoUcRDmzBq4IgHioG4giJ8+dZbWL/6e1zZ+gZc07EzjpfmIzkqFhmlCVj++kys+PQjlK9cGdd0vRd1rrgUOWrdCuTk5yMhNVmbcWxJFOJjE3H88GG8NX829vx1CGs2rhaQ69t7AM4/tymWLl+M3n3uwX3390LfvkMx9dUJeP+DeRgyeDRu69wNN7W5VAt/2NDH1QazfFoFZGRUQdf7bhZImfbKu6hbt54riIkTWGLBBMHNpZdchszKVXDBBc3Q6urWSElJFYjnQczU0zcrV+Ch/vfjVF4OklNSMeH56dK0jXtiGA7u/wONzmyMObM/RNee7cQIk8U966zGmP3Gq3j4gd4YPm4M+vR6BOOfG4O582agQcOzxSZQ68a5XYsVtuNf1fX26nMnvv9+JcY+9jxq1ayDz5d+hI8/XSjQunrNSrww4QVMm/kaOrS/E7t+24EBg7qhYno65r75sdqscu5zY16+/HOMGTdUlkQ16tancFuFE7Vr1MXLU+aifMVKuP3OG3RY3ti2PRYueBMDHx6B2zrdiyoVkjF49FC8+eZUyQ6orR0x/AnccnNnzHz9JQwf1V/a9DMbNhGb9Pu+3Xj7zU/lKHDXfZ2UXuP4xifEIvvEcRz68wA++2glatWsjh2/WgEI5+7rM99HcnySAeXu7eRK0K79nWJ1eFD8q2FDAVcyJrwn/p36vsDGLCZW4zNx0uM4/NchrS0GtGdUq44nx72A2XNewbr13+l9lza7QiDba2m5vnjsykOaDaS4Pl3hqxwrnD4zymmNWcynIkunt/brSzGfAzZmrWedgawo1ozSgyImWu65NaqLZYrbdQAKM67aS5wVnfYal/KX73PIQocg+JedO/HWO6+hXfsuqFG9tuaTb6LCPwXEXUGJ16nzM7x3rPYjAna3KQugOPN5uYk4hpeAISEhGpUrZ6BiOgFvOaQkWQHVf/r6H4DXpfb9Xsr9kgw9WV+1qnb1DmXkCep8FiUm3AdZLNz1AYkPKMLWf/65lCUQ7PkRSKlWQEE+tY9lGfHIYRhh0C0zR/cgY3gFrlTVblK78N6v/2BxUCwDCpPZSc5Cv9VQRz1ffKp7LYkVy8YXPWd9gC4mDARwVmWvOe2kHQqwXIDo7fT4WRwnuuGw4JgA5ujxI3hv/htiZykFoAZYxascbx7qLtXN4uBTBWyGYs4d/EySA/QPLib5xLPWZTfIQtM9xJhCs5cSIx9FRs9cQziOyXEJBpAo6FCH7Siro9CZ50FVEagKot1acDa6hiHRBNgxsVi2fDF+27VT2n7KybQfJNCDnScZyYxTylqatzpZzFwUFEN1BD4L4PFBQiz3hiQVgLKJQ8S72AqO/P3YYzUCi/eZkBhnVo+ulJP3x3Hk3sN5TG9gZqrJUu/fvw8/rFoh5rxO3Xpq9UuLQmIHFrt7eZ0BUpP0ePBrkiN15LHiY5cJplez704mtlHP3rUi1vizwNu5A/3DwtV3OZDqAaoAHz2gWd1bamDYy3C8L7QwkgO84Y6AdCUylwbHMEcbdgvjEiMkrSieRV1q0xsgbms/zJ8VF7nC8P9hMeMNCghYy/rnmvuQZfRlAehcqQx3GSDTv3nbWdcJVV0Swwyvk73KUSEUFDOz7cebtmQ6AlgIzwL66EhNDWWa3uHLAH3EztWaHLlsz8Ydu0uNMrZ2jWYewKpy1/WLldU+iAi6w5jnZUA7uwfLyI0TXZGa9jHzerX0vW1sPjIKV8raAWZmxHyd7k8aDJwq1gsVlXLS/n3oT1mI8BB2LQ/KSBtOb//rDx/eqy8y8YDWpBcRGtysn7ixujaIsVHaDHyXFx5WntUty0Dwabkez/KTc4J0umNFW09zaRFpaB3t2G9Gv4zLiw3skvGNKyxG4skiTBs+DLu3b0d6neq4pXtP1Dn/PMSTETpxCvOfeRYH9/yG9Dq1cH2PHkg7uwHyXZc07l4sCuDXk+2NRyy27fgZDw/qjv3HssB+6x063Ime9/dG5cqV8c57b2DkyEF4oE9/9OzxsADv/AVvCRjeeEMn3Hrbtfh580aklq+k9PM5jc/D8+OnY0C/LmI1p0x5Q+CNvomM/pkWatPuSpzIPobUtGQcPnRADQD6PTQUvR8cJMDr/V1XrfkeD/XvioTkJOz7Y59YWUaymzatUzvfhg0aCUT27tsFiUlxmPDcVNStU19yhMEP9Mcjj49Ev74jsH7daox7ejh2790p9sFbUw18+FF0v7+3gOXgoQ/gu5Xfio2hlMfPicnPT8emH9di3KixeHv+e2jTprMKQx7q1wVVMqtgxvT3AlcLgu4V3yzD6LGDtZDLp6cjqjQWBw/sQ5OzzsPE52di+45f0L1nR1zdojW6dOmKYcP74NxzLsATYyehSqVM/LRlI3r06ozjx47gxhvbSU6QkZ6BYyeOYe7bs+QhmZdrXcekIZz+nv7ed0BXlCtfARXKp6NHt4fw1rxZ+HP/Xny06BtUycjE7/v3yJ6Ii236q++gZrWaMoS/q8t1crOYOHGm2Nz7urXHzl3bMHnSTEybPlnrZtKE11CrVi3HqFj3pl937RDTTrDM4rc3585AuZRUzJyxQBmerGN/qWpcjKVrA+kZAmZ85OpRYg0xvHkMN7p8p02LZ1EhXQ6UZosUFOn33Xov0CFuWSTyndrk3Rnluxyqmp8sFW3mnE5MbUT52WHdaKgBibc/M9utSEdL7kPMejG+pwPGtNdeRPkKldC6dXvtTSy+YeYrAOVquOGaHriWoQbGdEwFc0wNS2hFRqaLewH3VnZVIvOhQz4GlatUkiUZ/xefSED8nyp4I6duYBUm5YLbo5wjg99zxVi6DF/ATLnbkItLfh5yC/KtRTWfhQN+wb4dkgv4Pdbv9QqG3IGnVtTOhpKdvKJd1bD3MleQ4GzoAm9QuZ0YQhZvwnH3hTwB0cWDzqgEPne7L3P4oP81pXgKTEQM2GepRaveYYDXgwEVXMqv27J23pbOH/JeE0nQ5sdKDLmVhlir9BIDYWRUWbjJMeA69kBAQysWzrIf6hIX4zSYOnh9x0/LXBpAj5L+ncCXayMo6HMgxmwQzZaPwDtRbZ7ZsCFOGm4Gab54mOCHc5QyHPOHD2s1DRPwQeXlF8jhhzOVTjFJ8dZincNGD15jzXm9jBrNY5s/VMfOuDgUyUKSHcp4vNmaUGvyIjnIBmuE18JW0nmFeeZkwBUvMGj2g9ZRjm3MCfwjNqN8TroGNc4wWSCBf7m0VOTk5qiwLolNM6KiwLboZJRZ82HNQnjrnI92HepIR6tQVvsTB0n3b/UABGqBNMCBMwscnFyguEgdE70UNLL6nMMUSTiSX2qjbGPiO26qsZVzSLDriOwdtn96Qb+tXeEq78MrMo+F6pFiLTvbTFbJl0m/rIKAz5sF/pQUORspm5PODSfSjldPQONJJx42kFAbHedKwX0sDHLDhIHHRZJr0t/f2ddyzfoMuEP39pxdzBsOtH3wbVuQ8+FVD42SwDbXBwjhsS7TJjwMeNdu/bU0lgDVRY0eDSuVJEsg93KtQPXFblPzTItftPKNTUxCkloqchZFOhaJQeXCCPk5eobB669sUlmx3OkPmwtdXVpycqSxpE7q6JHDaNq0uZM+OHbH984OCsksQgu/uBF4N4Bg89KB56r6nKesAJPbAL1UwloiWkRXhjUKjYn34dUEsv0CDKi5rQaReBGZYhEOKsThfh/HYI33HgMkFJcgrRBYMWsOvv30IxQnxqPWuU3Q7v7uqF79DPy9ey9m/vtR7t6octZZaNWjG6LPyNmLmlcAACAASURBVLDOV4yz6U/LkL0IiGNv9MIC5BUW48BfB7H34B9Y9PFCbP1pLQYPHIk2bTvi+clPYurLkzByzFO4tfM9eHHKU3h3/hylfm6+vhPatrtah3+njncptZSWmoJWLVujf7/7xMa+8vJc1K/XALk52dKykdls1+EanFGjJh4ZOga/792JKVOeQoXyFfHatPdQpWKGAA3Z+aXLP0effvfhyqtaSeezeMkiVKhQCVdf2QqrfvgOZ5xRG5MmzEC//vdI10jASxsdMoxDHh6IwcMfxaD+/8bC9+djyqvP4fjJY8g+cQyZmZk6XK68vCUeHTJWVk8DBnXFqtXfYuTwp1G5cjV89PECrFy5HC+/OBsb1v+AJ8c8iemz38Adt98rwMvvZFHc9OnztCny2ackl8MXyz7D0GF9cOtt96L/w8Ole31kWB+UT0vHs09PxfQZEzH33TdUBMa5u3v3DllOPffkyzjnnPORnZ2DB3rdjp07t+KJJybJ+oYHIzWEJSVRKpoqLChS4cjHHy/E1Fffxl+HD2HEqL6y1rqt871o3+52DBzcQ44l776zRP6T1OIOGNhdll0zZ7yHapnVcfjwIckWWOnctVs/FBXn47VZU7Qkpr/6Hp59bhS2bdusQIfjSqseMr3NL2mBqdMmy+6IP+tyRzfcfldraXfHPzMV2cezcCL7OOrWayDHDu97HGR5Ss2XmIVZWr/uEOT3sqMfXzyMbfdja2WG0bZWuf7z2BnQGZH7dKgYPcmOTGevrkW0KCNgZsOAEJNMRwxjcF2TldN9I923MZtk32vsniQQDsiVlkTj48Xv4/MvPkOfXoPki+r3jzD7EliTuY6KZTdf+y+lqJ3+1Rd6ESyI9YW1kybgpU9rxXIV5Mv734C73kf39GvSoeEb7LjDNUjJO/siY5rMI5sv7sHcR2ijqLF1402nFB2EIZmEP0DtzLCCMi8PC6QKYhyt6FdjE2NBelhna4GFacR8EZuYID43f564Dh3hYiBr6mF7vVLmBLzRlCBYQ5HgaHPAymstfSAjUgNmX8faXx7cZFVtjkSq2rnHC/QVm5sHWU/+rsApjD3ji8x+GICYfM6KkfxZIh24/FRL1HRE3KkDM4FcXJ74kbFgAO4t4Pg91M8bo2q/Ex8Va50ao8nxmn6TPuj2YsDJ4h4D6aVklHVs2POOjrGumJ6RK8o3pyEVWzpARWbPmFG+y1p48/t4f5SJRGRKvhW9s96Us4t1dguyNFzTPlNLSZQDhPw9gng/9qczoH79edaWV1wmYHPX6i0zOV5iNhVgRLSsfk7wmXCGeH9/rk1/LSTJlFH+50WuIJ/7BwNqm9vWwc9r270shq5Jgd0nQb3v5CrG3zLdylK7BlyaQ1HRKCg1maltKpxX1oZbe2EU1fHOPtUBeA94pbl3AZMck9j+W8+t7L34PTeSxTDZjFwfNJXLrp0yANVd1unsLQNdMbCS1Uhc8z+eT2Ts7Xo4ZpxnlvnneNq96ba1lzstscsCCGEF3r3/s+2wxm/dtl2l/oDiQuFsY5W+Nn35gdqmy6jfqGbXFi9kqxBoZl3EQsZVJvIy4XctHG35uNC3rENDWEsVFJS5dnR+8xErVJCvloa8qWNHs7Bvzy5c1OxSY029JZ0iXi3FMgMaaIjdPfB+yOL4AfJHiyopXXEeB9tvgv4aywDxULc2d3f2MFzjCf09yNoxGoXrlmaFbbpK2Tip+4KxDFx8/AEjxdxiRB84gvemvYzfdm1HuYwMXNu2Iy67uhW2b1qP+S9N1PfVbdoUN/TojvwKtAmL1SIuoi6Lm3OxFb38uHk9fty+GWc2Og+xsUlY9PF8fLH0QwzoPxwXXtgMo0YPwO8H9qFX70EqoqDLwdLPP8HI4U+i1TVtcGeXm7T5jRr5DGpUr6VWlvQJHTa4J37d8TOefPwFFVQc+nOf2NOUlDTcfueNqFu/AR4bM14pvLFjBqqi/r13liAtKU2bHHWSy7/+Al173YEb23TAjTd3wmPjhqFRw0bocMvtGD9hrNwbJo2fiUeG90FxSb7S/43ObCSz92kzXsboUc+hWdMrMHLUYDEL5zZthrlvTZOGNykhAV9+8Qn69B6Cdrd0xuAhPWTC/tknq1Cjen1MnDxWDOfLL74hFnNwv/7odNetuOOO+2VcPmfOy+jQ4XbpZpmiYxtNFh0s+nC+ir169uiPx5+YiB2/bMN93Tqifu0GeLDnIDwyoq82PQJnArOtW9ZjxTdfYMjAf6PJORdg3jtzVYR3/nnnY8xjE1T0EfESjresRUERXnjpWXz40XxMnzYPm7dswphx/XH++U2lrU6vmIEBA7vJXP6ddxajYloFHD2aJUN5ZkGmTH5dHcSOHjuC/oN6yhcznR0JnUa863290e6W2+RSMeuNV5wOsbx+n56il13WAiP+PRD16zbAmDHPy/u5a/cOsmEbPfJpzJr9Eg7u3xtogQNdl2O3oorIXrJbGA9t83jxuiN1RWPkT1AcRdbTNnzuQVrr+flK7SpVRymE66TD9xDMk5XTBuc67vF+Y+LJcNCdxCp3RZzJM5fegradeisxvpssszbmoPQ4Yq1W5HRxBNK0h6IJP4OM669rE+jqAjCtg9FSy2zPGgZD/lyUp7Hrrmh7he2jvA+CqNISHkZAlcrpyMzIQFpKKtJc0do/n6z/9//q6w+CAhXH+BS7NuKmC3TyALpekClz+jCybPTd9rZLfC7KHEXH6kCnpITZImMHTyMq9HN/QJlETcQKmXvX/t2+xtKhmish02FfpGLEiumBvd8m54O/L0kWPH5zAUtQ/e7+OwBd8Y45dmlgmxOu46WzTBQolW480jGL9JPf+8UWOwmBPteNn4apuFj3EgGyOmatZoNtqelZ5VyA/BPk+UvGzRNIAgPm8OYOficljDKw7VO+1MDr+vWLvm7FPNult/TMqasNsbogV/qk7oyUBFHuYcwZJYgKypz0yNHUOsR4JskbX106zUI+usR06GLsSsm6MiZxTkz6LnaMsbHkfDHHFCCWzXwESOOctCLGmvGIKTfJiEkzIg/VcIBv5W16+zCrzvf6bp/6d8fYCiA6oMdumTGxphMmW+yDZ2UQTguGTY9vwagFqRGbPMksnR5az0NZI7YStifGVLvJswzUnQ7+bG5RKx/BQcQs1i3NFYYV/ZMu3j4vn62LnRUXC9IkVVVXTvOR8aDWzR43R/icw4X8fl3+c7Eo70k1Edq3PJlP8MmgyNkLuqxeMAZuDAM3CDd/1TWO897tBd7txs9/w1Z2Nvit2LhHXzzHYNnxIvo9u3aC9WCGOKkFszs6Z5yJcBnpKp+RbzzBgeQNBkVpyuJEkH9QCaf0XQkS5cHKiW4pFU1IZ8iurkqMA2S5Yxfu2dxwoUL4hvWwHPKXn6OTNnhASp/XnJOntCkQDFBTuOuXn9V2UZFX6Np9S2L/+f/0ndShsQUpr10FeyGdkFKrUSWIKjWLMGMlbIFY1zXXFli2bKECOcfgsAItGC9fL6c2rO6KNCbF0gi5ZI7poeXoVySWk7MsrqgIabnAb2vW4f05M1Can4dq1Wqgw213Y/ev27F4/luISUxA4xZXo/X93ZAd51gWsl1xccZ8l1oP8YWfvosp0ycimrqy4mjpoOrXaYDbOnfB4qWLsOLrL6ThptUUdbRZx7Lw95G/cNWV16BPr0clBWDHIXqTppWrgOKCXNm4bN+2AZMnPSn9Li159u//TdW1fXoPQufbWwusNDq7iVwf6I/Y/uZOGPfY88g7eUpjz6YIny9bgt797sGVLVvLJ3L1ulXqOEVpzZAhD6hKeM7rn2LqtPF4f8EcnHlWY3UMWr3mG6SmlsMTY1/AO/PewrJln2P0mOeEqR7u1Q0P9H0IbW9uj+GPPqQ02dBBozDphaewb99ufPjBCmRUqooXX3oO789/C5Mnv4569f8ls/PV675BJXo7o0SM55CBI9HozCYoKWVxEzvgJeDLL5dg5Oj+6Plgf/TsPgBZfx/G4MEPKL1/zTU34oUXn0H7dl1wd5eu0q6yXzy9Na9vdRPKl6uIF1+eoAK2ju1vlxm9X8QewGnjjEmQ8fmWnzej6739sO/ALsx/f46YcNrn5ObkYsnSRdJUdupwJ1g+RDaPhR3Jicm4tkVr0wkWFuK7Nd+JNeaL6dUGDRvh/HObCbBQD7zz12349bcdkoJUrFBRgSRZuTWrvlMgQ3s2fhaN5DlnW7W4UZo+Vh5f5gpHrXudORWA1flku+JdcxIWKzofZpvnJda9rMh0+kz1c8P3kT9ZNfpC+ypmn/5Tyr24UEGufxXmE0BZoai6DTGz5ILvUjI4BDQKgH3K0hg1Aje/JMNdHbm+8wttjRNc79mzB2OeeEQWiD269QulvG1P0N7pi0scYLRr48FqdjoWODPlappSv69xf/QEAdP6BLsZdGpISf6vAN4wu+vJA16ZL4wR6Akf3k4fbYVoxdKgel2rzU1qplllHaPOdoVuz1eHxZi4UFtwY0F9c5PwHiwLMNesI9ijCSwkITstjetAnfdjdirewA/bDooQ2nVgxkbfLyvrJKoDVOshXyDNN08qA6xcml6fq/PIMdswxijMGobJD194wywF08QmmzNLqeD3EIOiQlbjGzseKVyy1uH+nFQdCwGkwGzIu1iaaYsIDGR50GJ7hYr4KJOjQMZN7PAzJ5j0+l1/H+z9IFlpcYEIKs5T6bglVbAsJqUMvlhUEgh+Nmts9H/eLqoYJQQZwtnuvBRVb18QGx0vDEJbRjOh5xyKaF0jYxnUk+pcL8seRmQDHAP/3Dx7yrnObIRZFEZYQqKaCHC1ucICPT82cgs4rcW20v9xSa7xEde4TQg+Z32+84W1Z2FzRDpfsd/xKsgN86aekfbzXUGxA7ymryZQDelaiwzcmzbXZQHYZl77m7HHrnerm+lGLNqcsXtkIGPuBpbliI6ymiSTLTg9bKhmIfI+w2uUn4r9LjH9uuQQBNhFtgqDtRvS4nqAH3Z/ET6Um4Ttt35cwpJQSdGcdjmY35S5huzSSoN0l+HOQNfmPMGMWLGAmkeQ/x7bo/WEELVx5y49LQE3eeWGDH1D5txGOpYiStGtVYny5dkMySJcmM0vo9aDms0i9mzWQURNXjEYTHqdlj2UsnR60OrX24W5UWXlNMEGv5YLgSnkPXt34tKLL7e2raEUgwAvIwLq406zJrNrNm2WVYHa5pTINBQN5N3hZB5ulmqjkzQPUa8F9MyCjQN1g87DkhFwnDfGj3Sl03eyA4g7cBUNugp2km2MNkX5c6NwEgc+IfrzxecVozTrOH745BOsWvYZogsKcfF5zVCcl4+fNq5HTlwpWnS5F5d2aIeTPLqKTM4vM33HqBDwHs0+hrU/rca2X7bh0B+HUeOMmrji8quRW5CDUf/uLwBMiy++j0/k2PG/sXbND9LeTHmBbOQX2Pzj+iBtzWKLhx4aikaNzsGC9+aY5jTPvHE7dOyCS5tfgXFPjtAz4jgx5X1Js8vQunVbZFY5w3yZyWInJmHLz5sw7ukRaNGitZhVsmqJCUk4dOhPpdur1aiN5596Fbv27sC8d2bh+7VfaYpnVq2KO+/oisaNzsX45x9HRkYm+vV9RD3Qxz05XD7B17S6EV8u+1QG453a34lvVn6FU9nHpUfld9OXcfu2zSoYY1Hb4cN/YvnKpWrBS6aanXfq1a7vKj7ZWYxtialRzsaGH9ehQaOzpbfkJP/j931aZRlVMiXpIBOamJxkfrSA7Ml8p7O/sg4jI7Mq4hWYAEUFlpJSWpjMY2yMNH9MjeYXFyA5MQ3ZuadUdEEtGnVmJSUFKFCb42jExJmaPykhSbpVaul5Lfy50nxqCGCaVvrKJqYmo7QwF/nFxdJdy+fQrTWCPIJWvk/dCl1BhAJR5TeLjYFWlzR21LJCJp9GVdMJBw5k3YUoSZH4IijimpeGkxXkSAj8e8UNOW0ptYcnTp500gUeCBa48ftZDa6iMx+Ql0J6bDEbcTHK3FjHNzvIGOzor3J6YEFqkbVNpoWZtHQ+/en1bkzRehahRNZ7I8YMxBln1FSmgBpmdZCT9Mk5BfBmSiMNVowx9WDHGFFeg8+Y+d2YQJuZEo1NHAR2K5ZLQ3rFCv950Zr2ctsHS1kgcFpBiBg3snIOtPqDV/uZ/C1NEiL2lmwXG4RETjk1fhFLxvumRIuBi9p+8+GbDtLlve2sKKFnMttVx0mHrZR+jBnhM6vI1LzcCXTy2ds5x2jL6H1yjb3j/9v+zEI6jiHbP+tmCBZZCMmDhmlwzUO7JOo1TZlBz90Sk3zJr5z3WrYwmr9F4kapelfsLfUGi2PURY7tzmMtkyAmu1SBsBV4W2tYtZ6ONkJIdm7UhKrpDs13qFyNFD978KU0bnycnBRMWB6xj1Jhs55BBGwELLe7d88qhlPhRepEaOPggz5+lmfZ+Z1cD8peOXBk40WwRXDO+7ADlf8dgGjViFimhkeujaAxjZoxPBvV7TFBCsd458LAzIJpZ62IigECA2eew2q0RAlHfKLeE3lFKb0tllke3tYWXqtU12n7m5co+uDMS6GID6RP9gFDcZ4sPxksM3OlAkFqxt0X8p7MQcOy1OHAgYDXsjsmmeH4cAzZfp3EHK34+OwYuBA4e8cJbRF8vrGczyzYMQaTdUIKhLibOt2wbbWubTEL7WmbJ8bV5Cz5rFFx6X5es9lIFqiOwWve1aadThNx0coucl+8/PKWLkA3wMuXJ/Ds73RFMSZXa99PNeGrSHdd4SZn9aW5FZqTmoNuHPUurVnr3GZZpmgLjkRCuAYwfIZ+8LXnUH7jXrGUargW565LLJ8XgzxFDfwoJ5HzsolItGFZOwsUYIA3ku63DkZ+EHzqiQ+bmhzdv3NlkF6vqCjwwORDjY9NctRzkR4QD2xtTZwE2gc5sQ3s/W9MryaFq4QVrV5UqO/Jyyt0nbDs+mjtdPDgbrk0eK2Jj1r1wJ0W27cUVkWrClHMqcEvdm9jxEIeVX+GnJV5jUptKJVjB1wZSYMChXhXmMYIhkDBHpIi+9MmlL8+3zY5nouP+KEgzzZFJ4EocRotRozxfOp5+Sg8dAQfvzET29d8j4y4JCQykikBjsYUocPgQah/SXOcJPOlNJFboLoOk0pIF61jwqJI3gc3dEoNaHVF26xJk2YGxUHUZg4e9oAaPXz4wTdIS05Ffl6Os50zbROLoPziUptWLe54JCQlCSzSVSCQjch9zQysOc6sHObLMz38XY63DhmloGKRnJJshyqKkJaajlL2sMvP1/u5qOTpSFBGKx/HKiSyC11iAk5mGzuYk0/AR+bT9FJ8paZWULMGkRGqaGZQ5hpqJCeouC05xbydOfd8BzifcoyJSURicrKx/a56268Hzte4qAQduqdb2UUz56lnzOdQqCI9RZ9iAovUNYdyFJ9OVtpOXfcYFFmQZjo2p0tFsTa+kpgIg5EQm2AbAK1vLJRVxTf1sJyaLA4jcOSzKyyyor38gjzTxboDx1KUrgjCaTw1Z1zFbLzLbPiJzuDHHzbURirBp+KJEgW9tMbjcwuyJH4zZRao2Gy59PkgU2s6SD4v+d0SzDjrMh4UeiYEYjoE2DWMo1WK/FOnBHa4ZnIKyCYbYOXv8n6NhS0Q4xQtT1ggLjlR9QACv27+EJgye0VAQp9VplH/OnIY454aoc8bNeIpVEmvIvBiLJ4rICkxa6sgVe8ONz1vn9bnPhoTowPAa165fsRklbIauURtVNMrpqJKpSpISoxo5fze///zJ7Ef55tmgwustUe5/czriQ28GogodcDMfx+JV80f2ky6NG+BK7wR68v5EmsMksa9xCq+lb4Vm262U6lJqfp3yeSKYYGSAyHe1k2AV1nmEjWbSUvi82Awb1IQYx+BuARf8BOPWAZgzvaMz1lrr7gEnKuUUTHToGfhrMT0H5zbBH4F1lmO+wjniva2+ETtX15/GRebpPdai+1osF4lJ++kFTAW5Fk2oMAYOWPmuE6dzpfgX2NhB4LX95rTCGUeBqB4zSyGJHnEMVA2wM0fMfFkF+Xj7skmK6hS4OeYerP/sv3d61RNz2osoVyKSkuQm59rwbGvW3GZikBvzM6cug/KDez6+Pzy8mgnZvdI/2HIV1tXKYcCvqyoLM7ineh4167ZCB2TKzBIjzK/bj4rp6f1MhFeY3ZOjnufedMqqMnNFaaw9cSgOVf37QMjPjt1T3T2Z3x2rFvgn/wf9wY/x+JYWEZHhbgUabTDOlk+Y35WsD68E0Fo7fh1EUikHKNPkExijtfHTBS/ny+SDFaHVKjP5efz2fHedU0lQMW0DOEPNs4gCcL5bZkAZ1fnOtgqM0GpRp61nZf3uBN4c+/jd3FO8nNYI5OclICXpj6ns/7hvsOQkpqmczn8MtzDzBfZ34gta0SOoRlcZh6XLWyLzG//737OCRwXhdw/nEuMJ1K8fEUssBcAkcV2+wdxlFj8oOecXTkDT5lgmXYtCGxtElqE5zGYChy53Ndt31HKjYq2WSoq8eGwq9jzA2lQxbWBFSCjVk3fo8XvZQ3q5uMqozk5+eC876HE3s5XMTJhHMAOetFHALEYV1f9XJBvLICxrrFieHfv3i5Jg1nPUHpg3Uz0JxOk9FaMTdDPOakJwugo4BeMIk//+6E/PSjWRk4Rv49k3EHtLTcC713ncKG6AL+p8n5C1YH+oAkvIr8x8QB2Kger8JWOl+xFjAIMeXXm5OLAT1uxeN5snDr4J6JO5iOJLXzLJaFN736o1fQC5NDiLDEJObSHiWVFrB36iqycgTztdniomc7LAOb2nT8LbFeuXNUWuoLmaPzyyxY9u3POucAmukvpcPxtg+YkMybQb6YJCZamkp1OUqLYI0b5ninh94n5z7fDQN6YTIO7TTSi0TTmhawDXwRsrDLW5uesg6wBQDRS4tkAwKJ7Rt9MjatQhQAxJPgXoOMmI/1xAkqLTI5i1xuxt2JanK2GbaONkS2Qon8W6/CAcc+Vvb51gHGe0Z4oVMiieQWTlfjvCKdOCUB8IQQZDW432pAJDPPMTklryqU0Odd0DS7VaClNS00xQBJbTmkOK6EDLR4DKufBqEPJOmedHmzy+jxI0F7gDjjem28apM3JacC4F5iZt0utFlsq0dg3ayXNlKUPRMld+APYO8L49S9bslDTGK15H7DxEKYXeBE1a6bh9K2dPUusNDiiVDmuPSCWFeWRxg9eb6n5SqmPO9glKYix4CsA62a9GbAb/BlrdI5lZeHpZ0fr2Y8c/hQqpJWLdJU7DfD6go/wYeLvz7s0cL/0hXwcKgWNVIEQ8JaviPQK5VC18n8P8HJM/TUE/dF5gY5B5F89M6brVtW9y4A51kWA14Emf8jzohkYFLmCNH8Qawx44uj0sh723pt49huv4O+/rRMWwWydmnWVXWEDAtpXFRfmBvaXvBTuLQSeKiB2GlbtRTG2Rkpd0LFly0bsO7gP9eo1UCtevtKS08yongwyQRAJDHrkBU5AMhQIAAjXHi372MDl6LG/JWvyHu+FhaX6O9cogzIr9nFZEwdIwjrSsgyrdcbya8CCehtfT754YJGYmKpMWbHyItZUIJotph3oIhOYEJPgNMa09LI9XnuyAxK8KdpBKoh14M8et7FqzKB5gGfXxDGJfE5CQorWBRl3A6gGxC2z5ACtL10qKURyarIVk7NALj5BzhBeemEV/nZmK7injrmkGFNeekbtlWm/yH1i34G9+OyzD3FL23aq6+CLxIXP/3KcYmFWcV6mJVzjMkWBPryY3x0pPvV7uHdjCpyboq1I1BxlKF2MU/Dl59ypUyfllpGUmKI5omft5hJleDk5NmY8b06ezC6jH+Y84Vw6knUEqckpwh1GVhCA5+NkTjbS6Kns7GB1fhaX4uDv+5QFrF6jJs6oWkOdHuvUrq/vZn0J7/XHTWvx56E/NAYN/3W2zvXff9+JA38eUOOQLnf1wK5dO1SXQSBNz3TWHixb9hkOHNytbp/0kP7fXqdn3E2yacGS1l2omVbwb9o3T9cOm9RDGIF7QGlEgqaxDAk+giAxJGnw1+czaOw0F8YI/jlZJiciLQucHtzBRRzvu7XxPVFrt+0oFZDkYeJAGn/gD81gYGQDQTBpzEaxNg6rkfZaXR8lU8vL6NR0axbteOcFT5+LLZPOV34XloYiH+kYLy3QgFFl1aIBQU4cRtXy4d29IwC8tgna9dj1W/EZI2IyOEzBKlpyFmi2SdimoE3ntN8JLybL0FrEzbScwKIDO74QhyDItxgkG6FrcI0nbAwpvPaIuKwWzAVuygKKbWFajvfBJh38G73zigqQmFuCnevW4MtF85HzVxZKcnJRrmZ13NZ3EDLOrIfj9NHjGIU2QK8lluuPA6l0UfAbEK+M/83IkJGpJrzzzGN6ScwCC4XoexdrxUT+ZZsi2ULzYtRE9nZu0VHIpfWJbO1OE+4rKouMgY9iVd3s0qgqEpBdm6ap7HTsKYSqO5mq4BwrDKerzJ4qELE58C6mmVeitBYtbcxCj1orWuOQgTKmBIiJNxbVgj+r8Ne9UdflNN8qhQoKcsxzlmlNL1sRqCy16mjKWaRRci/Z21ETqKIla+DiLXi0tvJMd2rejxZtiyljAGZxr0lsfLGJ0mr23eFgzAbMAEcM9d3Orkspa/fis/XMtQC7isS8zotpOdPDRZEh8RXj6nRJ7a1LL4eKM9Q+llEwAZzTtxdKv24pbK1T5euMMOAGZbpQ27R0yb64wRrRo1D3aY0rvA2ZaXDJzNozpX2QfXiUDP/Dn2EqDAIMs1L038G0sTensuY4MZInFbAJAC3Jck6hJCZWLiRjxgzVHCfgrZxeKWDRyji7OPDr2bpgkP09uaY4Igi0i5jlo/SFLLhDESqWL48K5dOQmVkZaf+pD6/zNlZK2r3ChYP8J963Z9Rtqdl+zHXOeWGFx07SQV55jgAAIABJREFUoPnI5+h9Ps2P1pg8P642n9QtlSnVkE0ZWacOnVqi9bUdVLjJBjCnsrPx1BNTFMweyfoL+YW5yKhUWWCWa5YghNOVAWpqcjldF58Li6MqZ1QRSTNh4jjs3vMbqlWrhltuuR2NGjW2Z1xYJCDGfcXpS9RmXUwt2UICYsdSJzAbWVqiJi/5BYUC5K1bt0Gl9CpKQfN6CPoK8vI1Zyy7RWlDcWAzZpmEyPwlQDl+IlsWbmlpqTq3ZDPotPTsqsc5RWcV7q9s+kJv2pOnTiK1XLKkRgzkKlZMD54fP/PwH39KqmS/H4sjR46AHvgciwrplXTuHjnyJxKTktTSm443p06dkFafjCvfRy90doXMzj6qz6bUSs/gyGHkF1D2lIwqVaoKZImNjIvTdaelVdA98N8rli+H3Bxjufk6dOQwjh07piJjjjnPh9q1G+j36SSTWbmagpq8gny0bXs5GjZqjOeemirZF8edbjAzZ8xDrRq1RWhxHfNnGZUztV/s/HWHJBC8r8wq1axwrLhEAcqhQwd1TbwWjicden7fu0dFugSo27dvRuPGF4j1zMnJVpHwtyuX4brr2mgObP5powDkjl9/lvyNgVyLFq3w119/IT7OAp2/s47g6qtaY86b03D8+HG1bb+m5bXCDq+//jKqVquOWjXrom7dBvjww3d1/5UyqqhN8r8aNNJc3rdvlxo13XbbfVi9+ls10WAr+nfeno3fdv6m+cPn0/bmTpj0wpOS3vG72e6eNR9sVvLqtIm4ptVNuL5VG3ywaC7ZLFzd8np8vuRDXHnVtWjc+FyBXo4D1xhtQPf8vhs/bvxebju8btsqI9l8P8H8WeP/234nJqIPDu2fXhIqJtVhHgXDEcVNpNtZCPD608dnn3023p/ZwV5iG7Xb162gTR0b3XeZfIrEigWfFiA6L+poc/TgS3JXty6jVm/eUcrJrAiIbw4GgQUHEXBhH0Y2TAkvE8cLzJiA2f7dtCRBhxtt8C6F7oVQPs3lPBZFpTv5QWBPVgbsOuxRStYtzlIxifHY/ssWLUBqUvzLR2+nM1i+epMgwm+iPMQ4+Tkp8/JzpRnlRMvMrGb6RBZkMCoTeLKBV/WlA82KWggMQr5BMs+nPtBp0ILScD04OjREWg37NK6n9XX46Lm4tJesGWV1oc41sUytFwEJhcDmNauwYuknyNp/AJVr18UdD/VFYtUMlNKHVMyfFQWp+I5gxbXZlGk0J0ZQ9W4sV7giVv6BrurXTxKfapLmyrGH9swtWOCLjEHgl+kOWF9MEJYcMLSyQCjSvY7vJztiDIIFSFa1an/6IEXsqgNr1FBy41SqDcZ4qJUyCsy4PNSdiZuiX4PeWoZjo2frXuoM5DYB+YZqR7DDixWmWsiOHVVrXAekPTsYBBbu88LMsg8ePezgNVALH95wlBItLNBmHshtCDbUDIEA07W7jiZbbpIhuYm4DmF+7DWPyhSZMI3OCmlfLe2roe3Zq9jKSTcs2IkA3ghANYbJgh8zwpdMxllW+WIRz2IFDqc+KHRMukzH3P4V9vAOg2FtUL5A1In47H1ljcrLgLRQ5yK+P7/Y0oa2X0b+lATCacetg5QFiPZSiblb36XIycmzzFRikkDAs8+OVpvV4cPGoVpG1YiRuUuxc+8SA+86TNIm6PTDwxegCOy6cfC619gEMmAFKJ+WhvIV0+SNnf7fcGkQ6C0jhlSQEGTuPBtGXTTZu2jTJfugSIEpR8c7LDBIYNELlwcPMRcc+7EWsxsGwD4b4sz7O99xPUYNH4/mFzXH518uwfJln2HYsKfw7TefYcPG1UhKSVFnxcaNz8dXX3+u/fn4sWw1/WA3QrJe7LBZUFyINm07a82wNfcll16JypWrqHaADO/3P3yNzZs3Crhdedk1Ovx/3LRBRZl0kGFmMCvrb/z080YkJ6eiQ/suOlO2b9uKs89sjF93/oL69Rri3HMv1LxPiI+VlR+1+QlxSbjs8pZo2PBsvP3OLJAN5Pq77NIWaNy4iYIrgr5Xp03Cjh2/okLFdIGpG1q3Eag7cGCfQOy1rVpjy9ZN+Gnzeukj09Mroe3Nt+Ld+bNxXpMLcPivP8UO3nxTR4FG7ptLPv8Y69Z9LxDSoEEj/Y/NYWhZeEb1mmh9/U1qh75z53YBZ3a/vKF1B3V5Y3aTHsotr7oebW7ugAkTnlAWLy4+Hjfc0FZAaO7brwlAclyvv7YNtm3fjAsuuBjnNbkIffvfJ/C0dcsmpJVLVfOGGa9NRL++j+qZLP/qCwXqLNxtfsmV+PCjd3HnHd3UPIfrgkyjMdFRsknk9bS+vg3OO+9CzHvvDckUn35iIv7O+hvvzJulxkB0xrmp7a0ol5aOJ58ahfp1GmLP3l3qyEnSi3Kzli1aY+gjvXD11ddqnvD7+HMCQ4LEiy++XM14hgwegwUL5sj+sUe3vuj78H2YPHm6xvaDRe9ofr0z73VcfdV1qFevoRoXfbDoXezcsUO4pm3bzhr3iZOekGvP+g2rkJuXg1o1a+O9hXPw5NhJmvtLPv9Ic6L19W0x9+2ZCsB6du+P3LxT2Ld/FxZ+8Dbuv7c3Nm1ejw8WzcNj/x6PRx7ph+pVamquENewOHbcE4/g3CZN9dx5r9279dXz7tP3Hn3exc2vxOzXp6JKlcpqBvLy1Oc0/i2vvg5ffbNY4HAr7Sa799cev/OXTbomyje9G0RwAP7jX+xsd7SPabhBP6uQPaB7HwsmSYbyVRoVsT9z1hAhGzx7Q6DXPe17ta+7LZlIJoHSGEd8mruDkaLK8tJKR79bFDQ485I3Zkb9i1II6qT5MwHewGqMm79P07oiBBU0GNGiP+1gJ9PLAztSxFCsqJ+WI3GWgnepFAqnpcYI09WeOAuDXsfK+ovUTarjmUVx+kzZtxQgMTlBi+7QkUOBCNuDh7A+2FgxMwInm8Kok4tKG2ZBvgCu1/1Q05ntqsLPOutcVDujulKgYUaawMFbu+ih+U40TvIQwyfFQ8PR9fLVkxeII068htMdxgLoUWTOXPV4aHKpaMEFDBrY/ELaPoMJ/oToWGzeuB57dmxDzfoN0PDCCxGVzOKgUqVfjMZ3RQSyOTHAHeMajHjWVMBXzLiZRwdjz5F3Rv8eOHDRsfjBQGwEfHiNmxLczjrE9FyuWCPwcjZrITFpsiFSfa8+z4T//DsDJt/piMWABWLqPRMvx1VptowepBZM7LH8gByjpMjCCoj0XudnwgUmSUGoOEvdX1yq0YzSbXnrmbNYi+pQN/9MqmKtbr0NkZmfuyg5NH78FB8k8O9Kw7sCKj4XbjYEjdRwWVGRtQT1no8e1IuNNPyvWzIPTbqpFJim0YFAr231a8DANu+fTLHTyLr7F7vqAYm+kynpiMG+L+qI2EmFUp1OumKdw431c37rEaY1lKry8ykKJrNQe0nVGET0iVYxHAFkXioTMLTO3dPkM96GLDRXlZbnM3BNK0TIE3galxkEc9q7bB+y6nmzzNI1SatIR5NI6+KTp0zqEB0fjz8P/YmJk5/EseNZOugyK2Y4XaCla/nyrK4H69wPg6IT7+vjKyS0JViKnc+KAXZcIj1BC5GSmoDyFcjwZv53AK9OIE1eexzOr1ZBikV49u/qWFciIKmGHLZUDJgrwDFigkGA3yuo9WOBi2XW+GxNymLFb64Yhj9z+uny5dLF8A7qP1qWd3QTWfHN57L269X7NvR7eLi0uN98/Tmuva4N5r79Ojp1vANpKel4eep4PNR3qJ7z73t/wzcrlwmUXHjBxXjy2RHo0aO/Mn7MVl1++TUYO24wut7fG/sP/I6sw4dxzTU34PsfVmDVmu/kp1y7dkPs27cHv+/fjS+XfYZeDw7Btm0/CVC3u7mzQA3b/95+2/0av6SkePR48DbUrdNAbjXs3kUwSkvD0f9+VqwgLQHvvacnkpISJA/r2v02AdlyaeVQKSNDIHvKS09j5PAnnFY4X6l9pvA5jzZuWo95cxcL6H+w6G1ZCnbr2kf3yXHnmfXEk4+ixTU3oHrV2pg1+2Xc0+UBpKSmYvyEx1TA2/ySKzD5hafRvPkVam7DPeyG69viyadHyrN+69afBNQfGz1erdrr1zsLf/y5F2c3Oketx3fv/lXNnH5Y9S1uvqkDft62Wa3R69ZpiMefGIYpL7yBHzet01n656EDApBvvP4BPv3sAxUZ165TT0WefXoNwdcrPseiD+ehYoV0DBgwDPXrNbK5ExWrrp6XXX4Vtm/bgqxjR3DJRZdh184dePDBh/HS1Ofx+/5dmiPbtm3C3V16Iik5Da+99rLsL9kKvm2bzvLiP5Z1RFnGBfPnqH1847PPw+o136Nf32GYPmOyCk1vadsJ/frfJ/C7es23anffu/dgge5mzS7SsyD5deWV1yj1z4wD2WhKA2fOmopZs16Rn/rz41/Ddyu/FkjlOJANJpN71lnn4Isv2JFyujTqM2a+JGkH5QUTJ43V59DPnhKDP/7YJ4b4rju6Cti/PvtlDB30GCZMeBKZmTU19iR5mjS5AP0evk/BRr26DbFu/ffywG905jkYOOQB3HD9LWh9LRned5St4O/PmPmiQDv31+9XfYUzatRW8PPgAwOUsVj9w1eyVeS8UtZO+3eEjrXzI+IgY4WczoVCzKllzK0bnHVAE9z0Z5874wrpKS5JZsgAodS02P71T4BXe747n+3Ysy6x7li2bcoH7/oF3/DFzih37Fsxo5dguOywMERpsfnweq2d2A7PyvgOOjxUHRvh9WkEs4nsDegqND27ywpOHvRxBMLuc5zcMuhQ5uUAXpPoi2UIVH1vdDmUubbAVp1bqEjOhxoEX4yMDxw6gCsub6nv9EDXgwV/+PPzWclLgT6tzLi50UeWDEJqSqpLFbM/cymOHz+qRU+9DBcH9TMyHXc3oc8ksx0qDAgXgahRSlEJvKe3ggO1uDOJhd7OIhvl602TqL7njjX3TSp0eLqioZLiPEUysYaJpOlUol/As1AFYiUyKndMDP/iDi7ERSkVrcpNsruBwb4VSqmAwXWk8YBCE1gIKzI5jaG1eReunFWqU20loxBdaqZS/n32ebxmsllli/1OL5zx+qsAIAU2LbxfgnGmV6MQpwpsalAdC+5S5P79HtBqLHjI5rOXvfM4JkvqtceSS5g8RcUeSsuycxGH1SJBde2iZw+Lm+RF6rvY2GJgQEKmlbpZAUhfeOUYRa9b0yINWuFSfWFOATJu98GlW+gR3ZsHKbb29Nx5nc5Hky4KkiI4oEXA5FldLXwxsbTdiWgzxfLHsvuSyVT0nJ13pbyiHSj34ISZHlX+OqDJ30/wmrcSqxqOUcUsAxInK6D+lpITZ6Xj9wDqejV3XHbEijoiLw94PWsbySIwhVUaFB54mx6vg9fYqg25gaqwDIvrx7MBChxd6tpfg8Aw1V0u2NJB7HrGc7NkIJBXUCAGmNrQ8RPGaS9QR7y0CkHL8jDgLcPyas6HdG9OOqC7dmNHVwvTncchOTUFefmnkJKcgPLlyyOz6n+B4VUaIjTQp/+3uxYzuaVsrAh51KfKB9aZHilQYoGR3QvnDFlXvmjdxjlCtiUqis/Bai44Hy1zZDkNX1sRH5eM2+64HoMG/BvNm1+Jr79eiu9+WIYO7W9Xd8CF730pZnnG9MlockEzLF+2BMMeGYcGNevhzm6d0Pr6W1Q0RbaLntINGzYSQFjw/lt4+pmpWLPmO3z//Qqcc+75eO+9OVj07pdYvWElZs96GQ/2HIA9e3/D3Hmz8MbsRThw8KB0jgQ6BML9+w0Xe8t/a1C3oUgRAl62GKeMIikxDg/2uUtOLseOHlVq+8/DB/HL9q14a/YH+H71SjXq6Xrfg6hRo6Y8sh8e2BV/Hf4blatUFblSs3pNfPPdF3hx8kyNy86dv2DC82NRu3Y91KpVV+NGFpFA/KF+96Dphc0xaOC/lZJnGpcsNduAW4OYczBgUA8xmeed21QM5wMPDFAb9qefHSWGkGcdXWeuvLKVPMtbtrhRa7VWrfpib8nYtrm5E3b8ugVVq5yBpV9+ooChxdXX69nVqV1PNoQs3jy3STMByKefeklNati855xzzsOWLWtlW0lmcuy4ISoMrlWrngJD+ph379FRWt1RI57QGHhL01597sJNN3ZQUdWqVd/g1lvvAfXdTP+zwIoOGLfddq9IpybnXiAP8sVLPsJrU99Gjz53aS7weREw3nRTR5RPKafn27LFDXIk6N9vBGa8NgWpqSm4/74Hcc997SQruPCCZtjy80aNIQHvPfd0E5O89MtP0fLq68VKsxCegRTn+aafNmLLT5uQlFxemm5KIMZPGINrWt6ozM/x7GNofvGleP2NV/HylJmonJGJxUs+wedLP8bZZzXBV98sQYf2t6H9LbfrHPjjjwMK3jgW3E8Y3PTp/QiyjhyRZCMlrYKuk8+FLd05H5hpoC8+s9n8+7QZk3F2oyZ6rh8uehcrvlqKzCqZ+kzOhz8OHcCaDd85iUeKsAzlODu2bcZll10tW0yzk40UOAYYMGjZHNk4rDEKgS0lTk6OBvNL1p4QajbD/ZiNRwikzd7YZdiKzV5NZ7STV9qZQHcTJwbVOegblBVp7w9qB06Tu+rMDRq2RzJ5frcL7z3+fBbDaz68dlEslKJ2RYCEKV/Xh17SBVclqhhAB5o7+J1oXLIINrB1bfio69WBJO2i9601Wwvf1lKbpgyenZ5WFQRWEGM5Y5hmKmT0zd9NjE9QlJl19G9teB7w+gH0mywBjlX8W8eWd9+dLckC01G0SAlSzUT+7E7mCtfYYYvi8HvufkB2R2UAr5nnBdccsHFyXPDdRMKTgPjT5BF2nUxPx4l54+LnJmeG3rRCMk2hkSpktosQXWQTK9+L5BPibL5Ih+pS747xpGaN7G9hPlmaIsSyyMsVwFFKQNDj3RXI9Hh2ljfDSWrfaxM9HI15SYKeo4oOIgc5LdtME2t6aKX7vZ0R9asysY9MSF+kprFwhyy/11quugIrx5yrOQfvx/XNDhh/Fck478i4WMQr6hR9jGhazMhn0XwtS1kRLB9Wuy8V7XksL7mEOQN4hyuFApLZmL0RNXpSuLOLYAz9FQtQGsX0jbWf9cUQzECQaQ10Sa7gJo+OAa5IxhdvciOlTIIHGQMCsmq8PK0hx7bLvkmrhe1545UCKoQVPtCmTLpXSW7YqSxaaVkW8viqd34X7a6YYVFxnwImroPEwBvUm/X74FPzoJDFdE6e4mQiipylM46THjmirXdeq8XFKF8h1QFt03Dy5YtCWBzo12Q0rYDkz+oEHo7hJyPK58WfyaKHTL/8JiPsr5fI+E3NA2DqEsXWEqCGMkVBEO0+ImCPXcqKwR7Hkd9VRPcYGalb0WVebqHpxahNPHQAz04Yi8LCEgwdMgYZaeWCQhzf0MB/rx8bTw74a/SFlr5DGEeEbIl/5smplLLkq6KagDc9owIqlzNHg//n1z8B23/6ENc9zQ2a/mDBX4FzVPintxDwkrGikwDdriKNPCyg9wec7MHEZFtGwReYdr79egwaOEppaAKdRR/PQ78Bw9G9x63SK2akV8IXX36q1t7z3pstoJqSWgFDhj6g9PiXXy3BzTd2wto134ipZ/OUJ58ZgWGPPiHASxBCIDBocE+8N28ptv+yGQvem61GLUzzT3jhccx9azFWff8d3nlvFu69pxemzZiEB3sO1D5D4P3kY5MkO6DEqstd3Z3bQbRS4GTIDh8+LJaXQIIg8Nlnpupeft+3B337DNbzy6iYjv5DeiE1JR0NGjTEypXLxDLPnDVZzF+F9HJIiE/Cl8s+EcNITTNZuAb/OhuTX3gSaSkVlBYns8h0NV+cU9R18vcyqlTB0i8+w6TnZ0jKcO/9HdCv73AU5hViwsSxAryLl7yP49kn0P3+PpJS8HoJiihF4DhNeelZjH/2VXz0yXyxfnSn+W7lVwJNBGME9+x6yffdeEN7tZdn0dO2bVtkNzly+DiBsu7dBuKPQ/sxZ840BQjbf/lZAI/gnMEMWVrq/fv2eUTzPSU5Bb163aH0On/fa+ZHjOiHTp3uxu8HfxfQ5liTrGp2QXPMfoO2lL8K3L7//lxcemkL6Y63/PSjGux8tvh9sdG8TrLuVTOrYfsvW2WTyWCGsg/+rHz5cli85APccksnab/pF0+HogUL3xSIpnZ4/oK3dFZfcvHlqJxRFdnZp9DknAvx6WcLceMNnZQ1WP7FZ0hJTkLbth2kE/7hh2W6XtaUFOTmap7u2rkdteo1kN0mAwm+6ApDyQXnCjMEBMAslOTcZwOhY1nHJWOgnILZaHrFU5+ddexv5zZjLg6U5XB1LZg/F0cOHUKXu7pKJsN/V0fbUmu1rCxgKd1OckUWSc/u8B7138ywmbzB7Ofkby6ygL/mPZ9ptWdSgjhnS6cfO/kh/64CfI+Rtf8QvEY6CKqnt3vp10KcR9CwyAXexFfyZnIZTN2D26t85k/f57yxw/uUERrW1dETKd73XLiWrYV5iHrdIoXvHvAmsIhDlZ52YMlE3AHfqChLgfmb5USmHZNnWjSIYgkj6ccw66XKeCdp8AckP0vVmK7i3Td58DfEz+N7+F2MwBl5cjEGlZenySK85pOG+JxkX329VG1gg6jD2Z6JIXSm6r6AjakKbkTt2t2urm4EvbKectZj/H3TVVn7YY2DqtEdk+j89gqLWOTAdo3GhFj3Hj5w07La/ZjFW9iVAlGscCwQ2JLu6bRmF/kMJJxdi2aPS1kX5uULnNicolOEfY/GiJ6DCYkCTLwevvxBTC/poJLbpTGsQteuT6n+Eu+EEKf0mq4/15wSNAEdkxs4USQm2rW49rDBcwxZ5Pg5oe9x9jxqtapuNpHvLMjJFYDzNmeKSGNp2h9nzLUrYGNFJgEt1xsZETJmMlTXHLcVmUe9IuUuLKZ0qRdqs8TQOdBvoJ5aR3bpol8kNw6Yr26MWQh5Wz4Vdbjcvi00AutYHSAKFFEi3RQ3IAJSPQ9fDOQLxBgIuWvkPSpQEytND+O0oKMR+08zSAzkD47hlAY6OV5z1qfVbV0Va8ziY+PkE+oZes4pFip6uYjs12jJ5LTrxgJY93JuuEyb0ZqJRRNm8WbV2H7jS0y27I5t6vbvHG+t5UID0uz8R0aVIN1bBPoqeD5Pjo1nD/18CuvLw5Xlfk+yTlduDbL4kP/tWPWwTtUqom2dmVyIxYlx+j4L/PimUDqvxPaagpJi7Nm3G1NeGi/Wd8igcahc3roE2n5kpuZ+I/Zj4iuKvdTB7222kRrHwACPbdg5p8hoEfCynTAbf2RUroRKac4xJbyj/6d/92DYyxxccKL1xGfHds5uH/aSGWPeI4HHyZxTVljrChiUmaDzi2Tu1lKXAbWVA5RtFkCQxbQrG5mwsGb5N0vQ5e7uauP9xpvTdCC3uLo1rrqyFcY8NsjN9RKBEf7vnfdmY8PGdRo3AslHhjyGl14djw0/rtWaJnNHSRr1m0zn8gS6psV1aHfL7QLE02a9iFdefgs7duzAa7Ne0holGO/14CCN7LffLcOwQY+J6eN9kWnjM+VzoVaYgCglpTza3NwZN7Rui1emTZScgfOYYPC8cy/Qc6x2RiZeeeVFfPvdCs2T6667Cde2ugHfrvwCCz94S2n+ju3vRGpaObHKBDe3tOmMCy+8GJ9+9iE6d7xXLDZBOpk9rkfObbK/7y96ByeyT6Bd+9vQtOmlCgzZ6rx+3TOxcME8vY/gh9/Bv7PjJAupyPjyxdQ/r5lAjyCNLCPZy5q16uKDD97Rd/L3GZQQkFWukiltLNP9ZzZqrLVLaytKA776ejGaNr0Cq1Z9i381OFOWftSgcg4wY9q5YxesXf89du/ZrrNaDgzFRfj222WSVpBdJcagH+7adavQ+KwmKvSir/v6n9brGdNV4KNPFuLqltdqvfLcJStPsHz5JVfrXr2LAQsBWcQne8jYOAVNdIKg53z58ulGbvD8i4/WfsN92XSfRZoH/C6ue34H/87zPOeU7dl8xgUFRUiMT0KiLNpO6WwvyM9FWlqaNMn+RZkJyawcNszKPRUp3nJ2hvystMTyOHT0INau/R7nn3+RAhnOYWWVoxPs+1ikmXsq8ELX9uHkgvy97T9vlQXt+edfKHZdhd8lRcgvjtgCwrlL+PfauibBYs4Zdu5YASpfcjVRu3NzeuLZIumh65jpS8nDgJfv89pb7f1ia0JkRXHE6cHLDCU5jDVaJ3g5WSTPTDK8Prvk3RfKbH/RDuf4whD3wzDotXMo8vkCvPEJibpxsoK85aDghjY+7sW3+MIVs1Sx4oSEUMejMNPKn4WLxyKVd5YmDoNc76ig4iIHlGMSrOOLDhaCPvfvfB8PaaZVmNJg+sFAkwGW8Cssc3j33TfQoMGZKiwINGghwEuP12CDLwa2bt2sze+hPkMDcOM/29ugnf5ddnZYlxx/77k52dj923b8tnenbEoaNmiMK6+4LvCbFZh1ptkEq2op6dLevBvniinwxbR6DCv/aUdG0JZodkzSUjL1L8uZAtMolpQIIDJtyxf1ooWncs0VIzYasc7D9nRrHD8G4SIo6VyLaGVjWsmIzrJUEnYPLMK2XNZ1K9/8Tdn21fUTJ5Dl5hE5P53fq4sSubikXRUQZbQJRcwMHLzFDO8vLiFG40Hwl1Y+JZA5UDPHYjbOHS5+dtSRn62bI/JpjLFUrIC/A2n+vvnc5KtJBlp+pOaLqwrgpHKWQncel+YBWYDklBTN56T4RLX0pVMBGVrPwEqCoaGzphICqwkWJPD7xEQ6VpybT26OdQFS4OkcEfQM6TvqghkfvYctejjGsdxAoiLWfrxfHk6RlJXOGwPrlHy4tJRmrtPIiuFVXSGVmRBrpEYBRcU6cDiuXvvuMwGlKBAj5N0rxDTDjOf9Bl3gZDr8Tt43q5737tsjtqlateqoW7uePj83J0cmx6t+AAAgAElEQVRAwGx88pRR0LNkUFharKY2NHj37h/Er3IUcQFxcYGtv4hHrllYyXoNZi/FFB//bhu594QOa4Nt/Hlg7du/Fy+/NAHHs09ixPCnUS0jPQDmfg8wxtratHppBn9mQaB9jzZfq4RUAwFWf9P5hN9DhpcbI4ujyqWmoGqVTJRLs+v6r7/8NqmOFC675yRsRUUFKAwfNK6ozQoprXOc1pCKKNkAxPT46oTmNNFaa1EMrkzPy5fuXykk14BIfr9sAALEUZYF81tnMMDiLYKmseOG4tZb70bdOo1QpUqmxpGHPAPZcuUqqFCWLB+/g0CQz5UMJllnMl0EvHzuZC/5/byHnJzjYts4lxj45OblCYRxTnqyhsErG7xwv+Pv+uBSXuPOo5VEAa+H38kmNJSAeLuxwKc2Lt7ZVwHx8TECzskprj1wqWX9fKU7MwvejYJB7snsnKArWgA6XHti2SrGW6GuDwh5/XRI2Lxls6QI1K5SB06mlHtcs6YXSwLH97Bgm/fFzzDrMvPYV7Ciphq0gDTvbP4+P9v/t98n7L22f8gjP3Q9PkvFcbB5Y/ZdvF9m/6i9jJeVaJQcMXzXRMl7YpMCpxA5K8XGqviQgclFzZrjRHYWCgpysWPHdgH0qlWqBXZi6vAaFY3kpCSn5zQJAZk+Mr2eSfSeswS+1OiLLHFNQbRXqcLf5rd0rIW2hgUC3b7s920jYLiMIvId2fUVcuwMA3mihWNpBbgR5tP7efMZaa9w67EMdpJLQsSz3gfXhjaikRhnPuP67xib5/5zygStPLcKCsVBxiez8NqydbYfm+Vb+FXiu72FJK1lfh4uMAtnfd0v2do3ppf2mMIJcrOy7J3PqPtr95/tfXflyCO/5pC0QYVzkX062GN577ER/2CTytq5GzRqYT0RNbxxMWZ0rX3QWXtxUsnS3W3Y1Fn4SS2P03ym+qORFG+G3NysaDlyWkGwAT8VKkVe4Qcb2FDJgsq16Y2iB1+SWdL4TdNZRpk+MAabt/yIo0ePSJPiC+L8JPGaMc/wcjIxpXP+ec3ELFCmEBxUkjNQk2nm4cYsAQf3H8DCD+ZKfO8r+72sg+9nNEewxc1Dm0vlasjOPqmWvHSmYIRXsXwlbN++CUuXLkJyWjkQBDZseK6KBxT95ZzSZSSnpWnBnTx+Qin4eDZKcM/CnZKuY0oCErgYnQayMNpYUUZwPG/4zwXF+eo6ZE4ZtDZznXpkxG5MpQB7fJy6yylIiI4KrD784cTNh4cJ7z37pDGVpm+3wiHv28oTS2DWWcT4DdHGtwRFTJFHO59m03NYAxMH/nzw5fU9VuVeLBN7zgHah2VlHbYOZK63N422+fJANi6eGiA2OUgUIMzPt8NE16JuOBE3BqWv2YSBQFyiawI5A1RkH+UX7Cp2LPUSsbIidcy2y5yXmrf8OYc4gfdnnq4MWpITLRVtB4bZjiUmpyA1LU2ejQTkHmfKvxCQRRDZcGuokabxIRBkF6BqmdV0sGbnnsTfR46o2pf+kBXT0zUPmRpTgFJSKo9H3gMLTU5ln9Acy6xaDYdkC5SpeyssYvewPwQOTmYf13pgZTZN0/fv3611XD6tIo6fykK1M2ogJztHXrQ8NCKMP5T2pd8nLZJ4kHMd8N44DkePHkOVjExUKF8Bhw4f0n0Q2PDFe2GwOuv1qTjuDl+uTbbuVZAre6EU5wHKrkwE8vYMCVSV8iqkfMZ2ldiYhKCjEZ8rgw7OO16rN/nn79HXU9pel4mI2K8Z7jNsZk4uDFq4JvOKivHHwX2YMPFxHMnKwvBHnkD9evWkD/edhsSoO70qPyEcUNsUMoTpQZ8kNlHM3fA7rLUwC3EpP0lMjJesoXKlDKRXSA72qf/aX8IyhvCHusOOQNA3RdVB4wCvdbWjNtyaAdnqtj/Z8tM7oUj/+0+AlwGTQIGxaazXELujxj3cTyyQok6cD4KB/Icfz0erVjfJGoxFxTrexUwloKjEwJuRJyygMZDibRPpB87/lpVfEVuj2n7BZBzdOTSP4xOUSVIrUu5H6goWr0CVB5mYKOdCwXWsPUd7BIGhFUlKdiaG2xX4uL05UuzLOV+M3NxcFXhaq1cLOM0rvEiuOQkxBP3kIixLqAxoyI9a89wV2OpanT2mLy5Uq9lo0+g7KaRz0bGslgeeHizxPn0Bsv9ct90ZmeKq1K34PD7UMMJkZ1a47Et+rMYjCOq4Xt01+v2cD4p7OhuacNlybM3/18garjUDpGbFqMDIAaqgOQalXEUGwq0WwVyrCHSU4ZK1nLGLBNacu/7s1t7hGiP5NaqEn4oqyzZ4KSwwhlPzmz7IwiXWnMTn4iPg2SSaPlttRV9W3O6a02n8pZcNzhcrAFMOlsG8w1AGjn13xEiDLOvoZmeeAiSXwVKGlzIsAXTT3dPpxTsV+GtVxzvVKLjvZfFZImtXCjVe8coKRjYDD5JRRKBdGrQEDhd2B7KHUI1AuMYi8mnmJsT9LpxBDopo9QhcozDdl39nUJ7m4+TgI6PcPmJMbqhOwVfn/y+bpeph1m3bW2qbGtvnmiUE6WPpDV2qnh/MB8yFYYUupsvkYqCliSrkXRcVTSrXEcl/bzhaCW4nYBYsygh+lxPQbbK+A4pvxScw6rx1aTROhoiMrVr0+QgnFFH5IiUK4ymIr1w5M7B4EUspNsbYtGAD0X3F4o+DBzF/wRz06NZfhy+tTORKER2ttNZzEx5Dw3+dJS1bfEwM2rfpjAOH/8L6DT+olV9ezilc2+JGrNv4vTRMtFPJLcjF2ec0U2qH+qING9dKv3Rmo0ayVFmy+EMcP56F+IQYJCWnKBWza/evAjVczGc2bCyG5cjhQ1q8Ofm5OLPBWUiOjUdUbBzKp6fLkkmMRGk0YuOikZObLSB+9EQWEmPjJG6n/6QfmzymmhONSVUnNnUmc4vLPRd+t4FcAzM6sIqLUSk9E6WcJ86ySP6nFLZ7uysXsbJAi+lsVXkXFblUUYkZyrNBBkoEvvlSx7UYK5iS3pEARCy2rSyfAveyF/6ZmJpihXz6/AKBPEvtm0em/FoRhVMnT+KMatVVmHM06wiqVMoIOmb9ceiw5B6Vz6iO3/ftRm7OCQV41GGdOnFC7OP55zbHd99+Jb/Fhmc2xm97f8MPa1agS5fuOPDnPny/coWAXN2adXHFZS2x4tsvkPX3ER3CHPMOHe/C+h/X4ET2UXS+pTMWL/tU1kMZ6VXw44a1yD5h4LV586sEdqkj59ppcm5TpVZXr/sOHyycJzazYrkK0qR9vnSRtI1kSGna/8Oqlfjl1+3ocm9vfPPVYqUuB/QfiWefG4H773tIBSXHT57AuKcexYM9B8niaNXKFSoy4XNn2rZTxzvR5KzzMG/BHDzY+2Gs+HoZdv+2Ew/0HKC5yN9j2pPsUY3adbFrz05UqVxJ2r+przyPxMRkAfjq1WvKfufNua+hdu360sQxldmgwdnYvXcnpr46QcUfnF+0fyJg5trasWObnvX55zeTcfrxEycFdDm2TNMy5RlYt8XEaH0yxcs/uScV51v3ImtSUYKcHAbn7NyXIsAb7EElBm4tZRjZubmHspseD6VCV2hCreLxEyfQ76HhqF+/nunZCI5c0xLq5PxBGmY1TcIUtlWjqjUm6LSWkBAjNpJiGh52ycmJSE1MQuWMdHVc+6+9AgnDaYVs/gscocBDLXT2hU7BiDTByzSKXBMH78XrbfzCgNcOaVe44phudSd0LFeJikqdJQSDVufqYPUX7FxpoNb2nMjl8PxnNzTrcuYKTF2WwgdlPhPln4eAXZT5N/tGAJ6p5bzh/iXyx3X6U62KB6nRxqj6YElX4poX+LloDLE1s7D5YQWiPhvj2++SYrMMhGUFWCfADplGJpjDEc/YMDsX/rsfBb93+rPLzjHXypXZwZIidSYzYO26oLENsDrMWaTC76PdZMBU+eDF3askhq4Jjr+niFe67xLnCpQdm6+zOPCkLhXhIXmdy4DKAPU0RpCkhIiYGGv3bfZlrC2xdLpaOasYxCaB71ZK7EDJFRdPcG6RGXQSQI5lmPH05EdgIymQbTI0W7+WQWJLdf8+L800Ys+aFimwLnKkissmWYbZA15H8RGQs8ZFfIRlB09ncX1mgd8f+PuzHogNtDhHQpjGZ1P5uzp3Xbtf1bs4SZHJ1Kz2SdNUmdACxJR4b1rqqWjWRYznMg6+056MpWz8afcZsYx0zYSU4S1bJOazkcSG/nW6PNJfr+2FbFFtBWxha1MBZm0YThOsD4sA3+BnrpWEZfBc2ug0B6bg30MbKHFt1MYd+/WoiwrzbSMosc5iXoPrLcuYCreJVyzrKGpYgkhAgx+pnA+nw0/fsD349Q8jbNyuh8PJQe2ob1us1LbrRe4aRXAR08OO2trLml9l4uYyXdAihxe/j8zB6jUr5fPIQ9lvlMbS2aCFLTbInm1Yv05ejrR9UVcuV0lPjdLmLesx+t8DMWrkM0ivUAVz587Ada1uQv0zG2Pzlo0oLiqUv+TVl7fErt+2IycvW1Wx1BFv/WW7bHgook9Pz0SVylXx0aK5Eq0TnH276ivk5WXjoouv0IFPbRtB5O/796B8WgU0adxUerW1G9ag4dln4bKLr8LObVtRs0YtXHt9G0vnnzyFBGcd8uNPa7ByzbdyjiiXnIy77+qhiJITeuPG1Vi3YRXat79THpaf09v3SBZuuqkDfvxxLXbs3Cb276xGTXDtda3x518HsXjJh/ibLDaA7t0eRl52NjauX4Prrm8jW6Df9+1F06YX4/3335ZYP71Cuqpcm17UHFu3bcLJk6fQsf0d2LR5g9JNLC5gAQTdNrjBfPLpAtxwQ3v8dfgPrFq9HDl5+er0llEhA7t+26Hq2R83btCf3/2wQlXJV1zREh9/ulAaLTLka9f+gJ4P9NeCmjlrCtLTq0hvtmnzRvTs3k9WLpt/Wo/RI5/R9CTgeu2NV1Axowo6dLxDdj116tTBZZddoWtcu/o7ZB89hnGjX8SwR/ugRq366NNrKGbNeRnLv12KpZ+vVmUxWdNaNesJRA7sNxwTJz+BypWr6dnz+m6+uTO2/rxR93nnXV3xUL+70ehfZ8kn8ZMP5+Onn9ZjwODRKM7PVzHIuec2xXEaxmcdwaSJMzWmK79ehutatcXKH5bj1lvvkmH7RU2bo/oZtXBRs4tAS57lX3+Bdh3vwbdff46/Dh3G08+9jK4926PJOeeh8dkXCECPGNUf48ZOwjfffIG35sxE5453yYv6zTmvyGvz6hbXYdKUx9G+w+2YPWcaUlIqYPL46U57C4F5Grd3fXAQlny6EH/+uRcD+4/EoKHd0aHTfUhLrYgZ0ybjxYkz8cyEx6TvY2HO6LFDMbDfSOzavROfLF6Ie7o8qDVCq7XrW92MhQvnIjOzujbV/fv3yFJn+fLPVSjCIGb//n0YMmi0WKjvVq5Afn4u6tatp89m8Qf9T/9Vt6FaS5/KPo74+GQBWtpdpaSmiNGhFv3UKerqbHP3xYTSZUsKxPVuWjpaPdLjdMrU5wR4H+ozDLVq1hQAo2bOdx/zmzXfb/ksY/8i4MA1cBC9Z04r7MJEo3xi7WJZ3kUpq5KamIDMzAxUKPefMryO/pB+yO2Jp8m+tAC8i4gAm+d3LbsXeVmdR2F+nrJPDCgoa/MHW4kxIAG4jQW7ZEUONw/8KJlgIO5lV4Vi5GKQIMkJ23Kb3zSlOWQWZX/Egk35YZuFovTtCVbkqSJLpeQjgCqcIvUpf/9vxY6VZgBF9oo2mnx5UOpbyvL5+RiI4EethQMvaGO5eQ56sOvHyXU5dXaLVvzJjIUvRObU0H3GmYxA8qgCqaZdYZOXAUQasfjP9pIDPTInO/HjanIk6zDK/2fWi5koa7phriNltJKaozYnjCsqte5svoGLxqTAGs7EUCaQrCxgOEBgZiw2lnaVphf1DT4o65FvuIqHzPXG10QIoDlWXOw4SXRnjaUz2DnBMLungnZ3T2xBTGMoT8gEYyGWmYCSGU0HxgTgfU5ZvHkgq7Lp7rqCOTpVz0Z+r8aAJsRaxptBhyCXwLML2py7Aa9VIFJuJL5dtEnT+Fne4cbXZVDyYMDW2GCBRFdbIibbBO+6bqsjMmAfE8O9yNlLhoLHiBTfmi65MrNAWkFGOsh4S2JRABT7TKcB3uhYy+BYzYWx7PwzeF+xkyE4CQGDYbkbKarzhW12JZITKLvh6r1KKbCMdEezmgUrbAuy9nJIMslgRPJlMg3toC5V4d27TO1L56IQaeECdbPAcs9cGcCInMqvHxVub9i+t5QP2Sj5Yh083lSev+i1TdI2OjsapjYNYJrHrOSJjAxdoZbXaoS7ntnKiljcyAjfIXz/Pm4iPDDYEIAG4Wy3xw0pqEwvpLjdNFcEB2QbKehXoYjCDktbBZoZF3F6po8SBRqA33hDO3XgITuAqGJFaqqEd5oobg6LFs0XGG3R4norbGGTAgeeqR9+7tnReP65GbqpGTMmyyy9oLBQujEyUFu3bETn9rdj+46fUKdOXVmwkLl6cvxYWa8QGLN4gDYjE8c/pnQxDbzfevc1/J19BF3u6KGxX7P6W/z++26BKVbisyJ252/b8eIrE/D0My8plTfj1Qk4cfQYzj3/QlxxSQvUqFYdhdmnkJ9zCvPen4O84ny06XgHYktKUSmjst5DMPjFl59g2vRJuK3zfWjWtDlGjx2MOjUb4tZOd+PjT+bLFocvsuNTXnoDx04eUceX85o0xZKlH6nrVHbWMRWb0Mib4IsyF1rC9HigMx4fNxmZlavKCoj3TJDPzb5P7yEYOLiHDOLpTblkyQcqGuGiZOUsgdPHn81HzRrVUaNGHXla0q/x6xVLcdbZTbQcOrS/G+OeGK5KX7Kb/x4zCPff20cemM9NGI0hg8bKHmjoI701zmQYt/2yBa2vayOPTjKHr09fYKlvlGDSS8+heq3aKkR4Y84r6Hz7Pbj7ru5ibd99+zUVFXS/fwAefbSPgopqVWsi68RRHD2ehZmzFsjihn6blAkczcpCnwcHqR0tA6xWLW/Aiy89K5kBze5ZzMGU6/6D+8Qc9+8zDJ9+ulAV0gS2P21ah+EjH8YN17UVQEspXx7d7mc1+Ys4tP8AOrS/C598Oh/t2plf6BWXtsT+fbuVgruo2eWYN/8tnH/eJTK0L5+WgaeenowH+t6B889rip07d+CCC5pj+VdLMHniTBWyMNNw4kiW2O/s41lo0vg8XH5VKzw7YRQannW2HCxYnPXYiGd1eHPj/uSz97F6wyo8OuoZfLToHWxY9y0eG/M8BgzuigEDRssn9OH+92HUiAmYMWuSnhkZ2J+3bUWXO3pi4+a1GouxY57HuvXf4f2P3sFFTS/D2jUr8XC/USqi6d33bhU4sbiJ64PG9UOH9ZUzS5cuPbHt500q9vli2ScYMeIJVcz/vGUTXpkyVzY/r816AV3ufABbt25EXHKSKsYJijkHLVPAjdY2Vu+W4hkHOj8cpqSEdoZH/hLgpc/ooIFjUP2MaoFGnKBXqWE6rTjbuwAkOnmOpSRdAaRqTc1PmmwigQ/1jfSsZOCVlMy0fjSqZVZBhf9Y0hCuaXCAl5KGiH7DLvU0wGs4IAJe7ZfssPRFebn5eeZ8XEqmSPV+zuLPWB4W3agI17E+PrUsQOAqUEwiRhsjINGlbDkulqc2UML3FZw85cCCsWfystFnmBYyICRKCRZNYiWg4oCE1+lLIhBrAY78n6X7c16i7jq9dIZVr9zLPMiNizE5jtUGkLE0lkpMX2GhOz8Z5FiGsIzFoPeDVuY81HKbY2EqfSdfMOkAX5R4hNkvD6w9sPVssxwq2dqb1oCS5plmltdVVsdpLkK6h4I8xMUlB5Xsao4VY6llzwb7Oh5+ju+05kGJ1+hGGGkbUzKtZJUZvLHxDy3FyCA6JacxvJQIuGmpmgNmA4vzTDInVrdEUpN8VzilgjauLc4FYgzXLj6wIKQGXo1RrOiXwNj8603fzGLlIuevzXkSjKOzTvSdGwlSgzENUutWnGwEHucaJS82hpoXjl9k1tLL9ExCZZ8Vrisy1tWeDV8iFEVYO/DmJDKcC2Ktg86wbs4oaxDuaBhp6OUS4gaxVOweqkUgW+t80EuK/ZouAYldL0myDIzVQOl5OUY5uphyn0L54Ws+ObaVn65Vw33PBdDmyOPGhJ01nRTVj6l/5uGWwu7OxKirlkLyFhtfNmZSwO0K9m3QTf8dnj/WQdNFbU5+ZLaclrEOS2xloLph297SwvwCMavUfvp0EBdFQny8Cp8Edgupe7Xoh6le6hn9glc0HBLpxvriBBctErSaTrYw6OSm63cP1jMs1Bb6DYR2TvFxNviM9AoKc6xSkT3Sy5fHhvWrFeWyi4oJxF007e7QJqSZ+5smKRpH/j6Mhe/PRfNLrhJDqE24uEBCbnrycgGyl/XXy5bg0B/70bFjF6tG5mJzKXkeSmSXHx83DKNGPI0DB37HihVf4Oqrr8OCBW/imutuxiUXXoqprz4vz75DB/YrsqEVzcqVX+GV2RPRs/vDYtZu7Xyv2Dmyho0bnoNb77gfCxbOlbefwNb3K/DW3BmqTmYVanIqAW8/geqXXp2Ip596BfFxcfKt9O0eyWaNf2qqDglG0HPenIoatesoJS6hLzdfbubRMfjqmy/x9VeLZXPCe69YIUOV/Ne0vEEdYqwHOPWUyejTZwj2/LkH69f/oE40M197UR6RvC525yEgJGBjJ5jePYei24MdMHrE86hVqybefHs6bu98r8zJpfmNjcXXK5epCxCfA30FWVhCOQODCwL/5cs+xZ2d70X1mrWRnJqmjkbPTxwngPzww8MFWIcO7YX69Rvh4IG9st9pdc1NipKZxt++bTuqV6+mpdmgXkN5a37y2XyUS0vDmQ3Pwtr1qzDt5bn6fUa2E198Gh8v/UAAq1KFdOn5CFbXr1+Fzz/9QN19xo6dgCmvPicPzPUbVmscli9fgtmvf4C7722LDh1vR8uW5mHJTa9Pr7sxaMAoXHjBJRj3+BA0Pe8iSRUYAJBdJntO1n/kyKew+ItF8o98fvx0MdkjR/XHo0PGiJE9cTxbbVPvvr8dWre8Bec1bY5F77+F9p3uwtPP/h/avgNKrvJYumdmZzZoV3GVACEJsBCIbJJNDgZjbMDGYLIJxthEY5NzTiKJIKIwOZqcbAwGTJLJkhACIRAiCSERhMKGSf+pqu577y68//zvvPePjw+Sdmfm3u9+obq6uvoEO+HE8+zNVyYTxKLqGpXZh/75FLvtxon25tQ37NJLJ9nhh+xlO+20mz37wlM2evQPKEdAtTqeGeYOvDz7tLTaHbdPstGjR9rmm/3MDjjoV3bYn+AD2mbP/utxO++ciVbtltvBo4/hep+wY0863+6/52Z7+dWXac/0x0P2tMMPPY5MPgzWzzn7Mrtowtk2+cXn7LSTL7LnX3zKxoxdlePw1ltTbNI1t9qbb71pN9x4la212jr28uSX7OSTx9uoZQfbXgfuRuYWbix43rCIOu+CM+yTT+fYaadOsBtvuoaWYS+9+qJdcvF19ujj99sN115mR/3lFEoqMC8vu/wWu/veG9kS9aDfqXvR1pttR3kFDlMcLNhfWpr6WLkb4C0NnBcv7bBiY9E+/OhDu3gCGk98aUcdeaq0ypDjuLWeKqPFtOjQUcGcNJLq0sc9zooCJ9QdM6dMgIP9FEVryFy1UHtasfaBA23w4P49fXT56f+TF4T+cLVQlz1oxnVWeEMPVGPrDpDyo86ShwfOBQBgpN+9wVBHucPq0J+CTYGe1rWXVCf0cmzBJwLcs7OdS+GisAssIV/FnOu00TUJaXDpZ6G3Dx9BaW1hX4hiXG9w4WlbWAbie8NGMjk4w1febY6wNnG2ldnqXdaMKE4Dmys3hmar1gTA4oWDtwnFVACLta4kG4i/03cYBV4d0AWnhd0kklFFTm97l7s4qAaYJQPIFDlS8korF/LKGASIwNnE+6jWuC+GnCubWcV4dKBuoLnFyuWlVq8C8En/at5eNctohjtS3xa5PiitLMZRtTV1ZXmLyKoqbY5rbWnU/ePa2UKZ4465AZZJBXzlWmdilQlCVOlrndmsNXFSSq5FArd4KXuqYmaw+sQG1s25CL10OMlAOshugGAPw7HJO3LiPdmsNN2lAvRjTBw7MBAB00qSz+1SwWx7mj0AMHX5eHYO4qj/BIvsxY3Sgxds8WLU8kjaACkVi2t9D0FmIIKDkFhk5QzB9LIGJsNaMnTJWPwpMNRsJBg1BUUEtgSp0pHnC6iPic6k6Jbo7q5efMYxItDHxyuzzfXKcdLzZ8GyW4yiUJ3PgktBmuN0TaizpNazgGr8HTUVAPJgZkOWJKYbwazAbcgaGJCURRYUaMWqgns9S2UJQmMf6y269+ZgR5mRUWhsxVBnZVlZH4jcK1Pf546DmwXIVApDIueWpmKmCxfY1gIjJqFxAWG9vgfwEtD69onN3TscYXFkZQ2M4OFnytZvipbhVRfvVXEU6HlVxCLqxuEFIIKCMTC8SiPoWiIhRz9gMCv+79Aeom0rUtTPPPMPa2vtZ+NWW5N928ksVypsxYj2kksBnjb7Kc20+YiRtgD1XiyRhQFIOfnUI5mm7dfaj8ANbhH/euYfTNMOHTSUelCwj9go7r/vdnpuLl662Nb98YYEsLffeYN9MHsWQeWHs2fRXmfEiNH0E0SDjP33PYTp/Tvvusn+cNCRtJ0BQwY95uzZs9hG8NRTLuG/gVkdMniowW0DvbkvHH+NOtOZ2d13Xc/7AsOKJgy4rlIzqjpzlCcA7MBvEpXoP9pgU3v00QfYpxum77v9Zt/ENgbA4JGn7icbDuYXgBfdbADOTj/9L3zPkMHLsKhq51/vRTB69jkT2LP9ltuusd/tewht4W676WrbY/f9bZmRownckbaHqfaOO+3GIjNn/tEAACAASURBVCsEJAfse5jdf/9ttu/e6AQ0xlr7D6AVz30P3G7LLDfC1lt7Q9v+pzvaqacdba+8PpksIfSucAmA5KZ/30G2tGOpFo6ZLVm40JZbblmbcMW57HiDnRws7hVX3MK5i04951xwij3/n2ftib+/bFddewnfA+CPgqUZb0+zaVNft1NOP9+uuGK87bHHfmSM58yZQxb3rtses9vv+qv984kHOKdGjl7Btt16BzvsiAPJ+GKOAQztv/dB9uDDd9rCb7+0M06+yG694ybOx4MP/gvtmV566VmypBjjSTdcYc8/+0/KMbbb9pe2dNEiu/e+2+2qK29nt57Jr75gm2/1U7v2+ssoCenb1t/2+s2+LOiBvnbnXfaxN9942V5981Xbe48DbMIlKLqab8OXW57a3/vvu8P23Ot3DFjwQiMASH1uveVKziWAdLC/v/z1XmRY8Zx3QtDkbi1gj/H8fr7T7vbcM0/Yhx9/bLv95rcGn9URy42kBn0dPKef/dImXHauLTN8hO295x9twhVn2/IjR1HuctLJR7CIdM5Hs9hNaPttdrbzx59GH8r11vuRnXza4dQWP/fi02R4MYfRvQpG9p1uYwTHkzvvvdEuuuhau2HSlda3pc3emzUzOXjQgevJfz3O68ZauffeG+2wPxxjW22+jXWUywxoEYRBzoG5w4OnbtbV2clDEJv93Hmf2aWXnWsLvllgRx91ug3t396jAIOWjEiDZrS6sobDviqdZh3uErVmpQLp4qJiK1bAl5oIePu1tVqJKdKyDR861AYP6Z/4kScnzf/0D2x1B7s5MERqHqRrFWPp+Tq553pnOjK1xDcABgIhsCZjYbMfVKi0R6MW2JpR/+f61dDvqtDJ7Y3A2uCDaFJftzxarqPRCwFtnSSFCnNQY4HMY9as3j2/vdg29LlgfbKsZpxpcSAzRV0T+4WzTYBX7h4607xtOsdFYJgAwYFvY97ZQWENHfRxyDvDhKGNgt7mojIIHdUluid2KRRrhXqQpqYmP+egRRaYxP4t4JO3DgdR+HfUQODV2Ql2GRICAQ0QPti7pAOGvAQuF12UCJSZ6hWQkv2ltKAYVzZ/KEYbd2cNKbXoVnEwWeg6yRSc4AK4ujfqkFFYW2pk8SsL7EzjCpYV52TWBxXFeMgMw82pc2kHgzrdjsBmEGzI4IPZDQlAtSYNare71xAMwxcWABTlHa7RxVqRPATAT4Vv4X4RmVsE6agLomSC+lTohMGKg9UkMrdSS7MDLKzNIs/MPFhW2mUC2Ff5534DBtott13H94EcGzV6Bdtw/U05RjhxKZVxWBQgL+Zlb/1u3ENi5UrHQo0LOtnGSwVuecpqKJGqIlCT/hXrg04vrstGg6bk5R0PgW2jliCKLb3Vg9XQMZdzPJUyoF4m2/0SWX82Z8K6oDRB39HbNjbAZ3jTY91G5itcMMAyqyGVr3EWhUew4kVoHoxylmQ8dUOHDuUFZU152a2GCQLGDYWR8IpH7UWyTtlg0pnjl15Xa2FsPKnuQ9WqXKQu1E5dGuR1iYmcvpReilfOafpgSxIhNn6BRQmK3vEWTVAh+rB7IltZkZUVbgLRJip6cTDghcn1n5efpzYPxUEh5E4OHG+EwIdCJlyeqfEgALABbGH+HIsODwZgFt6E6661ARc7LIl4fd2dVkCBRLmTbBd0teePP5lsHFL2oOTxamxpZrcXVOoDyOKAbSk124L5n9snn3xEUP+DcWM5rpBUvPraS2wvuMZqa9EMHJMR7BUYV0gvsBnAoxELCwwXwBN0vdAuo9PNVlvvyO+AthNtDmk/s/aGZCmxYWBiznhrij3yyL0ciP59+7OZBq4T3wVGEcwBADhALzTOz73wtO2+y/722GMP0Agb3oCQHqDV8sRJF7HobeiQ4fb6a5Nt0422oL4WrRZh7j3jnbcIjn6+4y7256MPstXWWMf6tfWjhdyOv9jV5i+YZ++8NYWpdIBtgOyVx63O6zjmqNP53kmTLrdDoAt97H77+JOPuaH8eJMt7J2Z0wn0wao+8cRDtv02O9oDD9xpK6401vbe6yD6bsJ2Dj6xYOW2+8lOvKeHH77Hli5ZQhAGlnbX3fa1N1+bbFOnvW777nOQ3DkKeXvq309zM9vyx5vZU88/LWa7sdmefeYfVio2UdsLX0Zom1deeTV6P8JxARIBsNuLFn1tr7zygn3bsdBWGLmirbbaWnbggXuRkcb/4TnZ1NRo8+Z+xLnR1q+dLCeeE90SliyyJUsX2fChy0rC093F9DsW6pD2YdbVJXs+vBfV7lUc0LmaLXVfSoD9Ztc0Yv1gPdFSKXbfssAGD9ZSI03tcyXZDeFeCTCg88srNmaKH1mShgY2esFBERt3GuiqepgYql5nAHrMyYfbnrvtZ+ussV6iU0TRJLxmO8vd9vU331hjQzMbwMz+8F3KEdD5EIV6cHV4e8YMu/e+Owj6xq02jkVt544/mTaBw4eP4B6B1p9PPvUPe/rpJ2z5kSvZv555zC6+6Dq79tpLbeUxq9JDdNHChfbMv5+mDOKp556wBx+6zX6989727Vdf0cwfmnuAHuwPwDBkNdC9zlOH2H+4H9VqXAeXXHG+fZVpLYw9kOPm7Kis9rzzYIbtCDDJQS17NTgZKknOguGFlAGG/E1FsE9VGzp0kA0eMjCzx/4v/TGyPMGueeoxCuvwLbwnAFs4ZnQj++c+7SgKrYJhq9F1AIAXYBFFttBmdnZ0WVel04qlpgTw9r7qsPgiuIVmEtpGz8lKxwj3Bm81ntUQcyNHAKsio/D8FGPlCIO1HKj5cB1hpHYzf8fBH0W3mN/FpkZrBoisqbgwfKzxe/EK3WqAVjDCcInAvRDUOOOG3w/NdoMXA3V1AfACWLucwK0AKZ9zf1TOHYBI2KWxmUda6JboHd0zPa4r/r1YlO+2vhuFbgLuuA7s83hBhoExZeCQ0YHG2sf5Guwd3ou9B4RRU1GMM8Yk6l5wXoR2XcVQKnKWO0aFxV4Ekk52UXcNQO5ySABTBHfszshnh/NV1xxriWPaIOenAC4EM3UH/l2LEs9wOHBAmx/FVfpvyljDuYfa5EqVeAFZTCy+pYuX2reLFrIIFlmBLxbM88K+Gou8sT+hoPvTT+Zwb8QMR3D+1ddf2OSXn7OF335NGc/wZUbYeutsSBxQRaYcTHlISb1hV8yjYC6JS5zFDBCcLaYLzTAL9+gRLMAr9lsNsshmkp4V8xqS0pAeZUlF/F4POT5LwfU+AF6t+ShoSxISHuzVrLui7ouYyJjtUeEHWSoK/+MVAV228C5hsd36kWvVSYV4HzS5aUZF98J5Co19dPfkmGGe4IySzldOOgrq+D2+F/DPxcbknim59S/LvfTme3XpqjQEQV0jkiQz75E/JiF1KWquzhRWluENwEs9rnu1xuYZkxm2HJ5ESyh8dgLzVBDeiwWFgxPf0Nynj6huRjBoLasJj40BxtTYcKDnC4F3UOBseeoRMCML6IDK3a71UrSNAV6yeCEXLCQdaO2ZOADgwIJfag2pCrdVc0NkbBLQ0wKkASi2NsmDlcAcY4YI2buqAViDVUVXN3wnFvDSaoenj1D8V5TurQwLGqU+U3cCpYTQdQoPAowZLZmc2aAtEwAOmxCAqVJ71z7NsLTC5tetbnLlCgE0/o+ghX20/YAAYMN7UOiD/+J3cC/tg4ayQAdFaEsWLyGAeGfmNJv29mu2wfqbkv2BTdVLk5+hHhffj4UPRwJYmPVvbycwBMsKXStSwtj0Nt5oc+vb2teGDR7GQiwAM9i1fTFvLkE1nv38uZ/amDHjbOnSRTZlyqvs/LTW2uvb4s4l1NfiWubNncuiSbCe+N7Wllb7dP6nTEtTgJ+vWXu/dk9T6jAolWTDQ+USokPoseFOwUlKMZ91VZSe1KGlTlgYX0pjMNYV+RtmmSQdgrLBgbVUHByQ2Zx22nEE42usvrp1dle9IQhYkap1oSteIwp70tRbbILMTuCai03yK/TNDfo4pOJ4eLKTFYpnUEii+V6ryLIGqdA0yETnvW6lFH2vCm0Z9sukIh2QhaktpVHBEmG9cs17ahC+xyxEqtfogVyBfhMNVApIRcJho8Me+fuDtvVW29jA/gOsGywVZViN1tnVITsnzp4GjQW6y6ESpaYiKIBnuJ6gkxfXeXMjDykwxG1tA22DDTe10SNXotvC198sZAMCvDBX1kUx45RXOZfXWnN9Avp77r3NtthiW/vHPx+xV19/0c4+Y4Ldctu1tvxyI227bXawLm8sUaItUc3qFaTp/AAwL0gq5Km1vuDiM+2bhd/Y0cecZssOHWFLF3/LVByKNcBIykcTAbyaUcQ8yLKnPPxxINK5oSKnBvc57T+wP32coUEHxzagbz8bNnzQ/7KkgWY8fMHUPQrU4hAKpoRkRLVOey5pDGVdCIYQ2xE7crLyv1NsLqerrArx28XGJjGJPU9ZWXdl/i0v/YOfRqrdwIGG/RAa2Z5Fc8DCsqTkXEfxi2v0xDwqZc7Pj4p7HqSkj/w80NrjdbmNGJjlhCEkUJPdXsjg8Ea4+/Tt28bP/uyTOQY5x8D2dhvQb6CzvDWbM+fDpO5E8jgFkkOGYB/K25IlXxOwzP/yc7pyIECF1Rr8fuGTPX/+5zZ61A8oKUMwgPbJyGr06zdAWtB6zZ5/8Wnrgld7Ps/9csUVVmZWArIk+FWDNYZz0JChwyhzQMMH7Ls4P9Gxa/mRK9iMd6bR3aheqfEaVhozlvUwWHPQa8ItBeuDLdwdHIOwWLhwIccQ+x2ymfPnz7Pp06dapVrnvg2fX9RMQE41fcY0Mr3rrLmerTJ2TZv5zttsrgAXmtErrmQjR46yN16bbJU6muJgbyrZyiuPY5CNdYRraGxq4HV9/uV81pfghfbBzz7zpL34n3+xEQdIAtgwHnn4Cfbaay/aU08/bitgDItF22STn3BcIJlbf52N7LW3X7UXn3+Wsi6MxZNPPmIP3H+HnXTyBfbxR7Pt6WefIOGC9dre3s6s2tvvTmOdC6Ro7QPbbedf7cGufiA49t77QHoBo3Pfz7bZwbbZ+mdWoAeo5mVv9hbX31smo5WYuiIQs7iLA7MP3q1Q54IkJprI7rKhherdbENXnFpwaqlhrjvky+iW1SimpswKA6Y0cEzAoVT69MDnjoYAHc4R3m0zzsGsg0gW1FPyEp+dCQqJYWgDqXMLDHp0KNU/SVrDXSXpmOYOFwC8HpSnMLZnIMf9LYG42kKTe/rPtPcJePFSD/UCfQL5oRSBKCUSwn9owLi51xWh6SHi4NMF0tLCq0+zD1nWHNBe+cVlDM/j97BBLFkMv0WBWvjDSWcm82LahTQ0kKl84cWn7dtvF9p6622cdHyLCcSDRMNGDicaUGQ3MX2nV6lmIgNOWFayeAU3mGZGwPpERKTxEAgWsDkjXYnDOtMRLZnwHP2aty9F3kYbNhtd+AUrblLkFq+4tjBnjqgugozoCBdWMWg2IF9E71ftH0S3Tz9UEYVndYXBjKjCWV608eqpE8vb5/M+I9M+YtmRbOEKiQjS4Yh6k0IAehcKUOKzZfDfZQuR/uxYYsstM5IBKbvLwRPVA5GkKYWDLhVQipFHNyzcO+2HXGdG6yA2JBHrw7npIBFkTt2qjMh1uHqrYH9+speTc4dYCflJsh43mCwySfpeRosSVKl1sYM/sSgyym9pauFMI+ODONGv6aM5H1MeEG0lqSuj53ZF9n+sUk2j295aO7ZM9sCN8zWnKmCCb/qQpvYwiQYvNGdeANLVXSE7A6YOucRskX5YuYX9IL4Dm5sYH59LoYGERjXjZ8xpTQ2ZNlMVGBVoQs9HkYcHrs/nuhgW+F2CrXBnIf5bzEFlfdAausHK6BLE4lUFq+iqNKD/YBuz8mrSX7LoDIFdTswN9LSoQehWR8PY3Ojx29pG2QgKX3AgT536OgEqtObQ5nfX0M1QVdxJAQvnlbfKLhbss7mf2tnnn0KGF9KjYYOXoRG+NjxZ6mEOck0ytZym02JtsctiV3Jiad667SOeT78BaDVb4mflat02qD8A7+D/j4DXz0LvUR/7FQNCWBqB7ff74D1hnoJhwjP0TQKMojoqyaua9+odA7Pyjt57CtYdbLhy+GWsKXq9GtnBYBjJwjrLGtZk+br8vDlPYw1RW5zaUuqReJCYaBZTxjcaXMgCS9ZX8Wpp6Us5ELqngRiABO6D92dSQrPrLnvYnXehy9vL1trWj9m+rbfa3jbdZEv7fN5cO/W0v5AV/GbBl5TjDB06wh577H476cSzmFG5795bbbkRoziXYTe59dY/sxdffMamvPWm/ehHm7C9L2z/hg1dhmTBLTdfY3vu/jvur1jvsOtDISsAHK5rrTU3JNkz4bJzmK1CFunDjz6wIUOHs+Mb5ucRR+xnW22xHed/W7/+9vNf7MxMGIqA+7YOJPBEjcQNN15OiRYKsmCPiewMAv3GUoHyutPPOMpWWmE1AvDXXp9sZ505gbLAZ//9lK2x+no8/3/+851p+3jDjVfa8iNGMwO2xurrsOvd0cf+gesX+yBIFYznvHmfMWOH8dh1pz3oTf/MM0/wzPjTYUfbnE8/pORp2HIj7ag/n8pHNKT/IDvhlMNpQbjTDrvaggXzKfs7/riz7NHH7rE3p75uRx15MoOiZZYZaaef9hfbaNOf2C677MMC2zvvvNEOP+x4OgedP/4Uur+ccNxZtDYF+YNCbWTdUG+DAuO77/mrvfvOWyxABu5YacWxLE4eNXol+8Mf/8I2z5AQ7r/3H5hJEqmGBiI9GyNw7/YMdrIWEulC7Fb6SQR56XpM5RvpZ6RdQ2E0gMx8vPLeDjjWQWZ6w4vKzxOAG+nvsd9mz/rs77M005vJYFOllwixXc/C19Alf993Bjudt6JK3nzBURONok8WI7pkybNeRG4euKamZGJ4s5kInVHCZtl7yEocgg32zdpyL01/v66oQgbBzU3YcJUeUQUpmCYVCgBK5FnpipROFK2RZE+i6tBNJod3Usihz2LyNGhtB8hhDk/j/nI3XRhYpYghSmwnamy1iktCZI2UPqJORJtgjhqSRs6aXGSryJ/hoPVqWhRiZEsaWTzSwMpSFJPEJo2NFzs5K0QBYhpgrJ1WHhL/QLMED0MHvKqgFEMb/alDMxTvxf1Hf2gwgDjQuemWFVTEwZKtkK2gcMFb7gY4iC5iCD4SjQutfApK5yUNNDxYoZ2QUk+ssobmCYeJ+xdzTACeHKCE1ZJSeYoCAb5QKUsxOsELxk4HfNKZLyd7Ej5ndtjxVy7P1rZMDYE19Z8xqoN+jrq6qjUTMOuVplHF0jC9jDEnAISujTkGLgABZr6LB3AA/7gO6fz0u9kUIdOKBDo6qFn97U4fugufQ90AJ0U1jGDVr0AwqnOB7aCLxu/jEJT4UUwemD6wdgBPHF9P26EQp14Q0M2mbAhA8TuFAhnPxvAidl9Kp535WSwUQuoZoK0L7I70XRzAaK6AiudGdIoqE5DQezQ+0w3boWHUJqt7x9ixkx2772izxfNmhgKdajIAWEBElfZJIIbnjIWaDzN2LNkSq+e1NygAg8aQWQoGnWIbEdwwn+FFKWSwvRsVZE8YHwQqHQhUoFWLGgICZI277MG8YU7eMtXejGAJlBJ5BgFvxQrcv5EWcyhH8a32KUyrTz//xM694DQ2lTnpuHMoK6FlEkA/5F1NajUar2AxI9UMtxlMXNRfMb3Nx1xJulRC7gGpFDpElei91M2itaHD/hclDeFjxDWuQJDtOzPV5pwDkCxAy1xVNikAqNYkDi3PeHEfVbCozn7RcMM/u+Keml59n24FuaQ9uC8KFgJFkBXpeAQ2WcDLeLPuTLpfN4uK+NARRWsChFd8uvmkle18HnDlcX9fuQL4aOTzBGUv/ec51keg4dCw4SMIEMeuvKrtuNPO9qc//8723vN3NnaV1VlrMPvDWXb1FXfYjHen2tnnnmiHHnI0rfLAnv7qV3vZIYftY/v/9kAWXt5w01W20y92seuuv9R+uu0vbeed92DmAecYCp6ReTj2mDOZYj/muINt3mefUr8OwIs5D/bxjLNOYEYNvzNixCj78sv5dujhv7WTTjyX3/HaG5PtzntuJmBDoH3knw6wSy6aZO+//4699MoLtt22O9pdd+vnqIWA3vGDD2baPffdzrqEoe1D2HSmL6UQKMI0++ijDzkehx18IvcYuKSMH381/bTfe+8d2lxiKiDzduFFp3NdQN6G5wCgDyb493/c3Y495gzu03ffe7MdfNDRtuLoMSzKvu2OSXbCsefYssOWpdsRns0Jx55mp551tD3z7ydt/Q03scMPPcZa+rTYoD4D7czxJ5F9RuD55YL5Nv7CU23vPQ+0KdNeZQExHIew34GFvfr6S9jq+IDf/5kM89///qAdfdRpzBrhuSLwmPrGKyy+RoADFyeAcIwxwP0DD97OWopVVx5nffv1t0P/eJShNTZ+NnKFMcwoYe9dcfQPbJ/f/oGyDdra1eRk831yBczL7+yhPoXjjAoAm2TGnWShrCMCPuq4g9hTOp+fWwVI5TRPRKaARklmMnTCkWlx3+tEFoQLdFlMQHFotHMNOe7NBKqu39W9pJ1WszKK7B4I6YHVpBBgnQD2FZxpIJ4ynT51bvICeuyl7PvAwDgtjAspqsa5p6MMM5C9yBl+Ks6fZ998py4bB6RYi4xQyh04UPAmGTCj+0ti+8UCtbzVC5AF4NeqBKLw3Us2fIBnP9yVPg1ADVDh6VeXSlA359o3TB4c2phQvED/dwEjgEwdWuhiBscD7HGwMqLw3S0tItogCMqhHlTgJB4ovQmhSXS9Ff6Oh4Ce2rgvtj8keEGK1Qv0MnZDMul2lhqTzu3ZVPAhW7S499ANx2BrbxYjycIJeEyi1W5OQnsx5wAeaYqBBwAlC2De3fy9gugMvLD+GwCyWCoK/NOI29QAxOrWmCtQGiFD86rVinmC7Eh+RBAgb0MB+6wmptDUyI5n8NpQ2jtlqoLV4s0jWgMj696maj/pKQifx+xC40CSgBPP1j8u+BaASrBvQK/lOgIDj0x9kcJKDJXNsKhBoBKNL3I5BWV4RnEfwbbG3ExASKZxAH5WcX9AXDPGMyqXedmu6/xOipXWUiqE4LMFO1ZTUIVABPOMmrcipDkKHuIZdtfUnz1YRQ5fGG5HJzBsEBkAy/nIVq4IMcPXUUFNdJhi44+MH2qh2CgdO5+/5m3SZKEB614gL4KcYHsFcgVq0rHruVnr3yVJiE0c46ZNGQCXn0w23m8j+SxoMREwcJPMqx0vNWKlYtIqNKsrlWxEb9d3qUMWNzctwsRcH7/D6ug61hgkRmWuCQJo79JDKVGlJgMAb6GeBbzdnfLZxfyc+8VnduElZ1PKdMpJF7D1LTT4ca/MgPnYBruo4iUEJeohz7VXFkaHAgWHNjZxvCD7wWe0tbVZU3MjHRLaB/S1wYMH/u8xvAF44bLgQR6yDAR8vq6Q2YKXJuubvAsh5gHYPmXL4HhTZ8c8yQA0N5SIUNAS8wABSrxi3mE/wis6tXF2eMOAKKzCM43MD8BTHOTY+3M1AV6Pba3Li+r4+c7QR7Ec121GPhHPBdfK55KxFQp+DAwvMgAAnyedcAGt8S648FTWVywzYoTdettVdurJF5K9RD0ACpevmXgHG9Xccut1dspJ59tjjz9oH86ZTcCMos/HHr6LgBYZsoMOPJJsKQidA393uD3yd7m/7PyrPe26GybYScefZ1dfdSGD0u6lqK34BbsPtjT3YdHoXvv80saOHcf3b77ZNmRM4YRy5eW3cM9By+XLrxrPQm74kx955IF2xYSbqEF/4p+P2C+239kuufxcOhIVm5rIRK8ydg2bMPE8Svogz9t1571svR+uR/kcGqBMe/t1m3jVhXb6KRO4vk4/43g7+pgzbNrbb9itN19jyy832pqaigS0Ey4/l7Une+y2n4JHtIUvd9o1119KWRCeHeSKRxx8Ihll1NHceut1dN0Ztexou/nGq+zbJQtt1KiV7OlnHrX11t+ITW0EeJttUJ9BNv7yc5hZxFijuPyiS89kMSsY8PMuOMW22Hwb1kTAinLORx/aLXdcbwMHoQvqt3SJwvteefVFFnpDonDFZecTBOP3US+DQly4BLW2ttojj9xtjz5+H734B/Trb+NWWd2uv/4Ke+7Fp6yxuYV++iiWhhxx//0OtnySPuvV+jZpAKGzM+Z0uleGU2BP67Is4I19Lz2DxIoyu0H5g1vxYf1gX+XGpr2y6oBXq1TvgYUDMQsy744r4MqAmg353ArnISAOH1zs4vC8DsAbOCAr8UvOCscoaaEezgk1VeF1eYMUgN44k/F9IWnQmRRAFlI972SYUQbIAUNyD7zYCc6JHHkCC6opLPCz4+nXp3L/YPW+p7Tr8LKryReSBtcZiYJ4OgA7XTjTtO45xwF1cJvdcKIHNdOZbsGh94l5FchTSpjqi9CyejcRFo5hM/WYpq1vPwHeSoUbQid0QOSw0hdBOQAv2LhoW+yCfBxcmKhI9eCzsXGoD/sgRspgXFis4yn5+NSsDyE2hGjPSPsOb10Zv5udrCHczlpoRAEdH5QLrlPAqxRdttCO7JhXt9IvDwCquyxA5GnBzO1briSbnuyBW+tSBTUYXoIJHGGceDq8AvCqqKNiOVjTeJETPqvRGrUI0N6xQT6DWTP0mKQxUSHaACCEhQ0nuLt/hPQjeyDhPaj8pfE5JjWyCLD18UgZemUAf8gA6lhMLJOBpjyzYKKAhV304sDVYgDIi+tSD3gFJmR4sQmhY6C/oho0dEQNOVQ5uy+g/07i7YlgC4ewC+fjOcUmlJ0zZGTdvqmaUydDvo9FY5niGzd9ZwMYD0BYDY/xzjDFdA/xg95XfPJMcG/qLKXAkR6EMHF3bRT/zM/KerWmwDcazmQ3M8y18KWM4FAy7QAAIABJREFUZ4enwHUN5jLWNjwUafeW2sZgvtNxJVMMlKyVTEou0lM9Ag4GfUJsuF6xzXq39GeuR+2lGSWw8uJYZl3QRlauYxouSmfSgtlo28lgNPlZyebOnWvjLz3TFixYYCedcE5SsAjmrQidtVtkMfDOzEeMUbawrY6TB2yJp+AxR3AvqFzH3osmFK19+liuXrUB/fva4EEK/P9nr8zzxT1l5ku2aYa+AweMrMfQgZL6dQeGDIRyDdaJPacoaQGlCcXwaueOnxQe97RcwsGrmg+y+2jEQDJD6RDWaXh1PdYS2F2kx/GKAjaMLSr9i4Um64CbAM7PrIk9CpM92GJtBC8n0x2OTDSAsYqrsrpIFEbhWbW29re3Z0xj8SMAHGQvF154ug0btpwNHjLY/nbf7XbGmZcwkAWAOujg3e36a+6mDOKBh+60s8+8hC3s4Zt+xCHH8hLQefDpZ/5hhx58jG25+U/tnfem28SrLmEgjPU7ZPAQNpC5446/ksjBmXTBeRPtkovPsm223p7nG4I71Dvsvud2duopF7LICkBs1VXWsKf+9Th/HyAYJA3s8yBvAGl06aVn2W03PWLvvjuDNoSwpkQjns0235aMLOw94bbx179eSQvNMWPG2qgRo6gxxh4JAAxwCCnHmWdMsK6ubjv8TwfYMcecwXGaOuVl223X37I7IKz6wATjOg7741/oSY9MDCwtAdaPP+FQW+kHq9JyE8B/7Ng17L133raLLz3TTjj+HBu70qp25x032K23X0VMccN199jb70yxF154isEDdM59+w60qyZdbLPen2knHXMO90x0a0RbcswfuNhMuvoujjtm/YKv57NQFnMKUgXYX0J6AMtNPH8EBh999LHNfHe6nXnaeJs69RX7+xMPk1kf0D6YLPajTzxo++55EAHX6JGj6UN/yGGH2A033mQ/2WoHm3TDRD4bBCcz3nrTtt3259ZYUnAdaye160r1tbhGAbyQ2ygzInbXs5bZgO17QDOnuM/dOIMkReIUT867yATW2QFVFmpZllmSwDRABYEpMkFuJSQrnC8OqWV2Twq5ZRBPDJL9e9Lf83PYdI4j+CXYZROWsD5RsSH3AhRlUxmnvSJeINyACSR7zBa7KYtL/OnEUpagivvNPfHya3UAO4A+srFMiyotCK0bcsUN7kIQ+lxWgJbEYiVMLjZEdir5bmNKDgSRfM0qGao/C3aF/OtczCi4QkU7ih+S5hXIYLr1DK4VmwhAOoz2WVVKpkkDExNJkoYKGQVcA1qTTp78HJkaLHj8XykItLldbNOnT+GDgrAeesHYkAPYKjWOtLgOd6VbEfXEwwQrjvRtWiAXzC2uCxt5ooOEziwz8QL0ZoFwREcCZ3rAKFjiBA4AhsPJvWSzFh30j/EoSf+lqaX6Vrtuh1INgBivOKesglIWAa1QGUPagFfRSixQ4hgjS880Jlhh10ITYKdhB96PSc13E3SB1etO3DKyshcssGDJWGAFax2kxal1RMDjaQrKGpT6RwemrNQkSZmQ3XFNOb69FxCiRZRbzXFjSqx4xDIG0xcLBiA11hxBMJ9D2jY0FixZJA9MlLmR9VHa0QgFYAhEClYrKLBjxylP/6YRbYxXCnhVmFOwLhfAcpwL8knV8OJB1hNQK4snMei0hmGVr+ZEMIuqdE8ZSFm9qEAvy4BhjHhfdPAR4MSL9khREME8vRdsSFPC3wkWNrtBcqP2AIvz2gdXz1K/mQRDSH/xBqFxTz+FDQgiimfhRhQ16Je4SSOb4W8KBplcAVkLpdwDDmL9MQiPa/M5A6vEjz752CZccT4ZNLBB6A4Y18cWuf4dGmeuNhVfeeOFhoYSxwpdqeib6U0C8O3Q7NL2KZ8n8zZw4ACzare1tJRs2JBBvYftv/n3nsEM3djD0D2zRnpojiF1YJQkG6Z4cb4hE0WJmbfxrsKWTKwreSMPXCJrp+kVhWZp2jHLDNE6ElnEkEeBtSl3WxcOOl9PmqXB0+gcqeXhUpLuNQiqcXji+zA/yVplUp0otKugjXxdUivJzlQIRD4LnvBNbWwDf8ut1zPNvfzyo+zCi86ytrZWOt+cevpf7KijTmWTIRQtT7zmEnv0oRdYVAmrwWOPPt3uuvtGAt5DDjqKoBaFUw8+dBd1qEOHD7emUjPtxSBT+/Cj9+3eB263XX69h11AycwCMrKwyLv4otNZFA3JHhwfoDH9w8F72CmnjCdI/dtdN9leex1IsLry2HG2y857kzG94aaJ1KmigGv+3Ll0EkL3RXhUb7/djnbzbZPoZw0mFsWtYF5vueUa23PP39tyyy7Lswu1FmySUKvZ3+4FgJ9j++z9RwI72AYecMDhZI0xVpBplEoFFtehmdLDD91lO/58Fxu90lh+1qhRK9rZ555Alhoe4XfeezO7K8Ip5cP3P6CWFqwr2FO47pxw4sH210n30hccY/fc8/8g4IWMqNSnj91481X0WT/j1EussdDIRkUjR65gq41bk23R8ZwAzMetuoZtueVP5aJRLNj8efPs+huvtHGrrmkz35vOa0CHxm+++dYmXnkewS/wxEMP3sHGR7CDfH3aa3bdpMtICJW7l9gvtv815+k77063/Q88nPUQzz/3rHcqM3v91Rftz0eeyEx5lvDKzvfedRCxvigdI3QSu5rWRykLghcbZfmL69G7nQFwMlsI8AvCCHyRSd7I/dRBIMgSeoX75wnNeAOLcGvwz08YUq4NLyD1jFRv/900q67mFT0kQy5LS2zP6uyxTFyHTCRJzEQcEKys87k4RjJ1HpEpTIMEZZQUSLNwRPJEP0R6AmJJMHPPT3unDhE82DUMFAu7MowYAY3rUzEWIVpOCtsyUobeuzFZVtqVe7EPmCvXy2UfNA4NGLHjOaj6Vyll6DtgcUM2UycRTyjID5Augu4NjSfUGk+HJA4oTnIAQvRNr5dZTY3NBxofPBy0sUVEStsT31jxmZhQb731pr059TUbs/Iq9IjNArjwfMzqQKk/dTYNOldcOxmoGg5PpJ+xWFzv5wxEAClsyqH3zf5blvnUQ1MhFhwfqCH1g0jRjPelju4yfgb01hyLxdXv0u7ED3SZ/Ih1QQq44J6PGM/OqlvDEcjiu9OitlxBmmGwkAGueNS73ybZRTLrmDOqioaNDQ5dssSZyRL2PLDV4gRGeIqx8ZQrDtgksArlEiQz0aXGi1P0kVEUmAiCkm9Cup9uJJTbYLpHOh8Sj061AIVOMeP9x3uCtAKHaV3jxsDDAwp+Y8h2vDWtukTxWNUiY5CHfYawU+NQzETUsc8560iXkx4+ggIYBHWhWxQKIPjg5wP8ZSymEkFuZGHIcBMjM3tB0OdMQipd1X1pA/F5QkQQ7XI9HZyRTMQzp045KXyVJCUKj4KFSNdS6v2a3TO4/bltVg+pDNNV4SKT9eB0VoRWNbpG7gGZvYLPTTs7X3XXw3dDx5kcHpiWbvXj+wi7O7ll4seffWxXXnUxnUv+dMTJNmTwoCRDkC1S47xyxoXSIfnCczzJeLj9U1NR2Sj8v09LizTghQIlDf3a2ixXq1hra/P/AsPrxSXJZqs5kmW1cYFpNoRHrdUwV0BmQJaQC89XFR3XotMZVo8XOEaMmwQBme/QV+tuI8MV7BeBsgecwNgAumDhYy/EPhce6yzqdU9WBMNcMp4OTcddAD/WXDI3/f55iCNrlNEgionWLojPo6b13lvZHGj55Ufb5VdcQGnLkUecYGefdzxJk1Ejx7B47cc/3sLWWntdO/f8k+yA/Q+xrTffxh588G5aS+6154FkR1GIBXkBCrVos+lFxcieAiDCHQCtx+HL/tNtdrDV1vqhLV28yO6++1ZbZ+11mXHkUs/l7aij0dZ8eXYghT/5jjvsyvMKEgzoekHaoKgNreAB1ABst9hsW5v+9hQC4I1/vCV1qngNGNROEAk7QOiR2dii2ET7SzTcAYuNLChkCnBFGTp4OAOzme+9y++Cb/cUFIAW0Zq2w7bcclueq3//x0PUJdetYmN+MJZt6iEf2HXn/fgdr7z8km2x5Tb0nIczBc5xAPvhQ4ezcyIY7l/usJstXPSlzf38E7LD667zI1mjtTTb61NeoaRhs022ohQQnRvRgXT44GXYybOrCjvBOl0foH/GGoYyK9dQYJEbAt3OjiU2dPBQl1nlOW4smvSgC0w7MAXC16Udi1gvgUQ+LDax3umuAzDJOmZ1gkUwgMrnlla1AlYhu1xusuQBn2WWpPBgi/OZZ4vmcEIqJGe9F1BnzsL43ACYscyJC+AbzL2nYI2ZGqCkK6H/MiR4WJ7AKbzWzIYsUq1uFQLClBzozVhHtiYpuncHFHxU4BucMXKqqrJYlxJLLMeEoPTd2Ivjwk4GeLMHEZQh8UJ2me4x8g9OmF2edyJmk33h9Vlz6mByUQDETdoPcN44zjo/DUN74d0Rex3mQtUYXD1M31RVMu8brKJ9wMDsYQ7NKdk6pMk88sDPsTgi/YmHRH8/QLNCg7W19qWtSHNzC5sgMP3uEgBV5btukKltDHCR1aVTpr7GKA3tdcMvEQAINjj8DgeTb02fYlOmvW5bb/VTNrlA9XRyzRnNCR+oF/hEFzikFNCVLdjrrLtC1h8weYh+GFP/BrCRmXL8DO9jDRsRuU+kOqCs9iWZkJ4SiAUU5w0Ab7wCuPNA8OYcEWTw3yBkt7x1A/AWwUgK/GBx0/VCZUFc0Dh7UoCunuZkYNzDFWVofjwJ6DkrC/SltDGYNTGhjSi6o5a1ZlYSaOLzCQYNLBmjwgDSuqMsQyh9sArbhGiQknGW0DVIBP6eXYp4jSw3U+DpOPkScE1hl9WqAKuiBSMCp+uC1wElQQvBNAou5XhAzS3Qu3fJYcYpr6Izfg7hABYrDn04TES1rhe2YdzcGD5kJrw2yggUVTOtzk7fzqSFlinzWdzYwIB5kWJ0F8L4c/N2tk7uC2DW5fsIK6d4xnI60caCAyKCp8SOkYA8zy4/yNTEOgjdJLpL0WrNA+HwU+V8UTWe5hp6vHugiHutVNjMVZuzG+orwBVDkKTtICOA3wyAM37eLfszSi8UddCNhpu2Hy5I02VN1GWvpcAZ9nGffv6pTbzqYvvqq6/s0EOPteFDh/WQjvBZRMqRQajPy6o8UMU+161WyLEQqBEZFgb0JWvr08o9DaQDAC+a/TTi700FGwoN7//0FZS5NoREb579WBxKIXWBbp76eezLBIhOgWLBQI/sZvZJsOiMlBR2vtI9nRsBjuRA6T6RBbxc8Zgrri7E84mxDJkQ1zgXh3dg8oK5cg6a40riI829K+fd4diMCJZcaRW37tmDXRYmBthXV6dCYxMBLRhadAOEzSFY0+6uMjtiAoy9PuU/tnRxh7UPGWY/XPfHtKZCt79NNtnCmkuN9sUXcwl+VlxhJRY1ffX1V/ROV1Fp6oYTDSqQNYAMAD7e7YOHsSkF5vWX876gxR7mBawHMZazZr1HfTta3sMRQmxhjcVz8xd8bv3aBjBriTmHrqKjRq7AwjHozaGdxTV8+eUXHAV0cwNYHTp0GRZ/R+dAED8D2wfzGtAJEdKFdX64PtcmpA5wf3hp8gv24w03IiiGdWJn9yJeU0ufVgI9fNfSzkXcP/r3608f9IZCk3V1IXtbsZa2Np63sEvE+Yksh4CpiheV/emW1CtTfMTCYgaVeo6UteVgF6nKIHabq7p3PmRJLp2hxKCWFt5GzUvYcWFdhJ8sA21KdRoZ3OGacaJEcMafV6vWzYJxAKoG1pPwPC/DElIuQGgcofS8zpPvA75BBMTSye5BAQ5BwkW2UkRLej6FLI/tpBNyVBk79A6Ajh4OMJE5xVpDdrwesjL0X8B72Q3Qu7D5enSMq31LDKg8rxLdsPopcF07QaR9MIpi0+ye5qma0XR3drmUQVaZUdwn5pkbNb8PtWF4wTIyK4OLPYXZp0yGR1u51nF6HdoP4u8MhKfM+rjOf6zXM33Pla7lXpfRjuCNkZ6mY8N3PhypTlHyhBphxcF7kQqkkukEIpmDbiyioXgfNmGAXvwfA0bmz4EXIlPoa8CMQL8T7F+WGcXnZOUVsEtBtAz7E22MPYF3/BtNs6tVe/zvD1A3hBQJor0U8Oru0qhDEgffRZKCtEgLZ+8vDr4AvvGd+G8PuYN/vorOwCzWkoImbJShO00Y3oac3A44eJi/slmKVzALCTjJ9LmmqNGtxGLRIMVIs3BP+GLcwXJkX/Djoxtz0gQpZSx5rtYFiEVI6vCRhjUs3uQXm026og60mCtoQ8Mbg83EZuJBlN+ivjuqVB1hhKSBhWBeNAlNImZearAtRlrtRD04IyuHZ1BOisu4cH1+owOhrJQaUzkFC/QaaeHHLEHVW3RSwuEVVmjhTD9bDDEi6JKsuaA+KGjeh6SCy7KGokJ0s9FYYq+MVD2eKSU6aW2oivmIwFN3Bj5Dp88pcWELWz0DabFU5Ma5kGGRo8As/l0FdAhC0X67ywspFVzEPNJ49+qg5VIdbHDBBODbE2cOjDU6NDlTX/XOTQK8CsCimUC2wDBYaDTICUeTmI8BoBI3FnToir7u8MrlelcbcQ6PH5wiyF3ikJFiUYbh4gTIcuZ98blddtn5Nm/+F3boocfZMkOHchPOrjE+PhxIEWx5Oj0KtMhuwvMVQQVxijqKYY/hQZZvYGFOv7Y+1tbSYkuXfmOrrzKud/zVYw1+/19iRWUmCn4x1W7obXFYOBubjDVnCuo2FPRw7LBuC40MGMjEMvTA4YTTD8GFfHM10bW3JgcTwUsqYclqAJmJQ/qVLjg67BCE8TPyuSRY4OU74E2YL/jv5BDQiNHLzoU0CAzro6yDhjcH8DVGBjnGw7XJQaCkpAUOXrcIBOMFeVYDdP1xxqhjHq87ETBV6SEOvTNelC7Rb16/FzIWrQ0Avy7uI3HOYdsPTTxlVrRak1wjAFC25oUmRSjgxTW440/s29L5pw41YJcjs0ndeVGNRlTZrqazeo9cSuAvL19enQMLv1nAJjfq8oY7BslTkl62BBZbTwN7JrJwWYAJ+V+xqcguhxwzBNZ5SFqQHQUrqvdKp5+eYRw/98JHBgzSOO4ZdIsK4CT9K1L5IFOyGSUp+ugzkDyhyMZCLx6sa7b4vKti1t3ZwQLO2PdYoFos2eKuDl4nQFSpoYkZNuLIvPYbED/hFIA5H13XkloPJxdjvWRtSJOan3I3AxMWvGLeQbuOWho4WIVG2NlUzgniVgHe+B7q490Pt4Q9pqWFe4/klG6Fmjfq4jXuJW/tov0jsZtFsMs8s7djdgen3gpWfbdkizG3tY78usHs4rt9yeI5NtRdbgepVwMyTKksAYXy2fUdMg7tET346N7KxR5APH4/99bsT+Tf7YCXUYl7l6oKrmfFIdE6EU2Z2l7pePXgxexUkgYRwfTyPfDlhKYtfJt8Y4x0Iy+emdv0JphWcHFy2ADhQaIJw+TJ/7YhQ4ax05cOKMkdiKdRaJfs9zlbsmgxBeu77LwXI2BEyYStngrWJuNsm09ORLaT//NvtvgVkyQQQiyWy9uijsVclIigpbVFCjBE115N7NoZpEDQNhKRf1ZUjYmL8eXGkM/LGcKLO2DIr3/X5q8CJrUehKUY5AQwF2d6kj2+S0kxDrWhWn0cEC02+FwW+V6wxsmBhAr2fKFH60HcJzXFaEnpHYhwn2EdxIWRB7urjVK/7/6w0I5G2AO9JyZxIa0iBdMmVi6nls4RHJG91lyDTRQPTTDugB7U8HoFeEUuBJTZBOCNxc/y97r6yH9nQeg6gz0gWBSV6ligxMrkhJXy6wpNUuhbWehTqdNHFEw+zjPpcMV6oukJQw9uROhShRpBjD82AIBdCPLVHhOND1jZW8/Jk9TZWETkwiNIA0Peo81IOxK+z3uel5SKpd7OuwER6CUOKcUkepfnaM9xSWQivnbpmchGEWiO4JGMg1XNM70/Odx7OBOk+mFdqKhwHtTVNOPCueLMLDFT0uFH7iTRIham9NG4gIe1Y3poufGMyN74mg/Oo+4gjnuGW9hFh868lZju1KadWpopY1KmYwRZZ3ekUYcnBF0NBLqXXHaeff7ZJ3bY4cfa8iNGSqKAmoTIgHkgmmOhGjo7pkVZlDSAGS+pjS2b9ziDDvYpdNNgfPv3byUD/NGcmbbtVtv8N10awh8zzOZ9ZLKFid+RG3ihsa+Zso973ouEQ4oEGYxgrUtLuL8K7AIWYeogbRxp1ixL62RqIk+Qi4mnKExMtxas5kboHMm08zmkLZ91/uBfVGyaWJe53RLXAYLm+HgvimMG0IN7XGM225auLVWJB5iQ3Siup8Sq9yjSZQq3AU1pFFlmSDcxVFV04VM3PSyjAFFyPkHXQrSJleZS9HaFFeaSJlWTa5NGPc8GQ3IsAYmgzobo9Kbaipp1oZgXBcaVijXhcx3wFNABzzMu0im7p7iDURRLqhA4umfB+hGXV1Bmzws1EIB2dywi2KXbTL1s1S6c5CWvCfECLUr0uhkI0a4KZ5Az8Ajuql0A9JBziexoae7nzXh8x/D9RI42khjFfOK+6+10sQ3hZ8AHzDYm2Tzf451xrNYxLrJXxDrFUo1gKFtnQws8NkPQ/qZnJmCM8SkRB0neh/HGeb6UDaGcqEPHL5BMXcAB3VbP1em2kiXx4j6EZ1L5VPIZGZlYEGzZtRQZWDyL8HXnXur4LHGCcfxDRtbBZQDeliIYea21KPCMULGDUpCqNcEq1UmpgFCePxSPgmfLJldg4nvaOSY1Ob6WKRp0t4ZY4Gw24wReAhTCdlP6BerugjXOu8QtWaP+hyA3EIiJ8M9ZJZPNiixk9r8M3N/58PM6NuPQYfIh+ShEhNtbg8KJWIH5ezMnHgoZCD6cNZXtF4CwV8ADvDQo0qvROirdVHrrM6JVHCdQTWmJ3kwRBhZdZ0aPWomsbWyM1JuwqAzWSOLGASDh13fXvTfbdtvsaKNGrkhQzrPSramyCwtTHtphtAh+8p+P2oG/PyJheHHwwqrm3y89bXfddSM78CBd9IOVVrYfb7i5vfrqi7Zo0SJbsGCerbnGOvajDTa3YmPBZs/+gHoopIs233xbaqfQveaL+Z8TjC633PKsCI5mDihQGD16tLUPHsKNDsC3c5GM7vv1g4WRwHO2qA5sKKJaLSBE2Trsqm4PxIKc6F3eKFaLAQ3YhW4V9UETje8K79O+A/rzM9mqNpdnFyiktcgcdntrVS7AFmkv8zkai2Nw4X9Iy66GvHV1LOE4cKGX08mMNBL1z4UG69PaYvVylamwUrFZ9kzOliEdBY2jjJFkrcZGCsHkOiMcVecB5LKLJNh/HRxlyzcWLedoHaALTHBkE/A+VIny+x0sIEjSfBFAIeDNIciQFzIBb7BFtFqDB67YDwVTkHOg06DLegoVGXlzMeTZEjX0wQC8KqBCVI3DXgwNGHe5oLm/Mr2qvY89bepSYIk/kw1ylhwHWCKbCU1yBryGl7iggjxjg/WQPzb+Qc1AsL65eWSKFcUgZZi28BwGkATgBThxuz2nIsTkIpRzGRSfC5tYSDMtX2R9LiUNsMtCMwp/JsFckRXGs3J9NusORHikhaUOeJH+RAFTjsDBQYah850sERMni1qBLiXwnp07bx5tyT77/GN6jI4ZM0Z7WVn7kxhBP+yjS18D0rQF7g/w0tY9A+iA6Y/kP4KhPNO72BuaGovs8lQrd9msWdNsx5/vKJec/0udRDrHs7kS/1dSYv7vLufAYUPboowWMJ4z9wKuKfxchz71gd7JjMGL6wF1bgHwqw1tb7cPnnlejRKSmdD66QBQsAP4jL0a38N5UPB563p4AQRVamMuYE8BS4h9Hu8JFwxWfDtAij0iJD/Ze02cRDLtZ5Ofl2TRFFpjXo8aXSaEh9q74pXKYKLwWeeUgBC7SKK1t+cydH9x7KtJicYB2Qix1EhXo2gb8yFAD1LSqHuhtC3TVCD2On4G5E70BBeYQCU7136DQHJkROI9Aq3+MxUHWAMZPKyDmuXRbbIcYjqd69x90Xq5WY1dKIJkW2CZvjKAALhkjbAkGPjejkWLyBqWO3WuEEs0qEAzawMYs5dyJnRHzdglapzqVoEXLIIGZ3jjd/D7Ut7IaSgBmgS64Qcvza0+SsEonTL8vMyCTO4x9bqItG4UkPbhmZHFC6p0EuAFG48zrJRvtkVLFmIUWXSPZ5dlbvG9IrEkEYxXkG3x96VLO0h4sOtnpcKifO4xnjmJ+YbfxxjG8+S9UVssAo6aeBawaf9tLckNJmstGnIZjh2DXIq5OKkgM+Cc8UnGYBfPl2NaMCQ9eC4RWMtrntfAPafnHoN/x/NvLDRTbgZSJrE+dRMAFKLixtlIzj3qgYET+SmJoJTxjaBKgSPmqXTIqbz1u04VubdnfVJnB65ajR689N7EZgO2EhMd6REqb3U3rETGw/JoCcAUrzh8MLnZsq5XYQt/B/6uTomDuk4M4jNV9FE0k9WnhjcjFym0Ok3N7PQC7RNE+tmoCYcxwEnocfXwq3bDX69ii0JYthAshouBg/TYgDC4LaVmm/7WGzb51RftwAMPp6idkXIux2rU6268nOJ8GFRDpzVnzvu0fLn6qvG21ho/ZBXvIw/fa9v/dGe2gIStC0AtNGBo5/jLnXanPQyqdcHWFRvyds7Zl9mz/37SHnvsPo4dFtkB+x9qa626Noso4BGIe1ljzbVtzz0OZFHCmLGr2y6/3osei1gUXy1YwHaSAwYMoNH/JhttQWE/qo1R5EAmMmyYrGZvvjmZrNdaa2/AytL/vPw8q2nHjl3Nprz5mr07Y5oNHNBum226NYObuQvm2dRpr3H8wHJttulP+L2vvTbZPvxgpo1ZeZytOm5N69820N6aMcWe/udjNnqllVi0wbaSK6zEZwcWEu+BFyM8E2fMmMqWl+hkAxsedMBZ8OV8biawalpjjfWok4O8YujHAAAgAElEQVT9z9dff2XbbPszVvV2dXTIegsNFdxbWaiIW5GAZlUpdxaQQSyPVHS+wsVMH1iAGsxhkhGpY4AWbppagUd0HB5JFiQadmDRd0viI+bRG1KgBTCtleQooNQbOlUhAIRjRScPGWmzxVREu1kGOWAVyICC/e+0RjK6sMxSK/AA30lk7QwnDk0wKmDlea29NleAe56T+BmbrKQyGeg2E/YfjFjFeDBgAwW7ihc2YhqBk7mHxV3GHcLXNyi/AKwo9uN4eoaEh7GPLw6vZENTTi7Z3GOTzO4lkYki69+FQMA3WVY5S2scrZmx8bEI1pnjkIPosFdWh4WrzmpiQ1bquUKGW5tnweZ/9aVNvH6Cffjxh3bicefYyFHLk63SvtdtHV0dHAN8N54bWir3aWnjGtRGDH0fmEx4PHdZgd2YugnKwebiWWFdIC2MgxKMfbW8xDZafyOl/3q6GSUH5ff+gXQMJ1L6Y6TekS6mDZ4AbSL6y3xIvS5nhEh/wxEG4AV55mj8UWxAOhzFwBrrbnpeA+BIzhFZPUlaNOc516id1iuAsDTb8uSs5hV0f6ejJIpty1XrLjsIgCQAb8uZddWjG5vs/kLLX2QjjPT+8+zSqY40ACoC6qodoc2md3zCOolGMLg2AAC0iwWbTD1pg2w08Qoduf6sf8vK5OjEgEtoQCMnl045i6v5rGcQTBlxdUzmvILcVKKo94c0RLUCAOcy9FfWSkEKSFm4F0A/+72Bf6WbetV8Tk4W+s6eWVwE1hojJ7K84DmkUCE3SLSlLpELX3iduaoBAOPJwk4HONDyEqDmUtCflVZF6p9rywOzADDVvDeRok++As3kBcYV7GSlzqCY2TE2LCiQSMk6B+A9CELxc92/irIJoLEnOjtdqXZSbqFaGs9AcDmkfrK4j5BuQtbGIKzaoQC2uTkJHjs7Fsu6lGeGsrmNpT7J5WeBsQg8ZQjwHqT9iXFcJghsICcUyBdCHywJmezJUBcDgqCc1MRg76FO1uepeig4QYbeC5TVhOMSmkFJt0yA6Y2HgETj+yrWbWU4DbEGigvYrCYyqGxdKg6FcZevNQgrCp7FBGYE4E3ZaZ1l3D3CBcgJPKzPON/wc2XIFYXGOaVB1Fj01hOHlJJrBOvjjenv1znJuHg4FbgJJB2g3NooFrOifzQhkA4wLqLnos+kYCnNSiuswZylaYqsBiOz8zqwjt+jFMIjcjwYCOQhOYC3HgAvXqGVi0WephAQobXZyy8/T9sxVI1iMmYBLyh6Tnb4YqL9cXfZ7rzzBhuyzLIEp+g9jn0Ruq1Sc7Pd/bebWYl6+YSbWGUKT2BofW+YNMGOOOw4guqzzz3JOpd0sLgAGqHf//5P7NkNo2y0jESP7sGDh9PG7O0Zb9hJJ57HrjHQGKOyFm0LYXh+5MHH2tHHHcwCBnwWqnIPOfhou3zieFtpzMpsiwgz8/U33Nh+sd3OBM1PPPkImSjY2zz28D229job2rprr2/9Bw7kJiSmrWbXXHexvTb1VdrC4CA+7Ijf2u677W8brL+R3XnXTTZmxZVt2ltTWJ164vHn2v0P38PP79OGFpFf2q03P2zXXnep/eflF9jDfdasGbbffocykr5i4njbZOOtbODAgQS8l195vrUPGkzjfozZ+eeeYOeceZl9vfAbFiCuueZ69vjjD9juexzASvX7H7zHFi751rbb5he2+ipr2lHHHWTb/2xnPutPP/nAjjjieBs+eLifoPEfbFyRTfe5pY4SibaLi8xTJ0ojKpqN1Hdy6GhiJwuWmjBnA6hwjkjTNXplprPECujDalaKNqvJpioJAmEQ2BFUOQAcOyhocPCGzwbjgCYJSJ2CZcQGqQWqTRoSltgk4tCNOQ+ACskJAC9ekIDQ6s27Hkh04elSj6h5366vTTYSZZMFeAHmPGAqNUrHBsCbsGMu5qYEBQeEA15tRd5wALs3i+nEIyP4oAw0kaCAPuDR3rPxR+IRnXop43O7u+HA4oPm+uRE14PvBdvBugEvGiPL7EVlLpvhQcK+BVVKTMgTUWQtHICpM/eLeXbFpEvts3mf2RFHnmwjhy3LTbe5uZlBUnd3B/eOcneZwTabxLhtmhjrPD1k8bjpjFHEdYFNqVtzg57TgNZ+Ys9bBIrL1SW2xphx1tRclI6qlyS3526Z+VukAAF44324F/8z6hPEFqXFnnxGtIQDiJVMgXMlL9N5PGMSbrWcFfNq/ID1gKUl6UeVzTR4iXjuKNipKLvDMxvDSiVcjqxQrtZgda4RBavIo1cRAHhbVmZKkFZHUMVW5Hh+EKKoHTPmV1deGQ9oRGsAEa5b5xqoVz3t6gd8j0nh0gyXIyTsuTeR4XzmlekA1ZR1e0EvRvWtQRKBnORiUtdISpLLqQOlPit1OOHc8iwHggsqaygI0SpBzgeZHs0lyKF0/ekMD0mWgDIKpgDCeWrTd1V2i2wOIBsaEVV4pnHRqKWhrRtYTnRZ5A90BR4kQCevQmHI5zBPVO+ADB/urQGZFKdktXalM+3hvcOOlSoWQyEe5CSQO8Cbm/plyiHjuxVIBAMedQSQc2EGoZg7Cl1Vy4AADm5OyEhQj8ksSHTZY2E1ZRrcaHkfKDzEi3ItuiFUDLKpIPIQnCpYLslFAFI+3w8I/IARMC5Mv0dWShlkOLzQ75+NFfAs5P3Lzqee3WZXScdOAGHQMOPKsB+ghwDAegDnYKURRIIokWwUklAnHErNCsx9W9AdgvkEYEd+wyt5o3OqSxADG4WEiNJGrEGAU2YPkLFKyUoGgNTq1hkEUI7gALsL51ARrkEg+BWB5islufPUOs0aqmSDKUVj7SuKqoOdEOucBnQZtttrfcL6MLVzcs9djENizZmoUHiGx5zMglw+9LBww36UAN5A/6DbVQ+daP64l2QEHZicALw9Xq6/FTAW4GUkior/jNUMF/B/obEUo+YEeqY9LpkbT1dhkmPBIP3/9oyptvrqa5OVzBaoJSy0py/w+zi0b7v9erKKa6+5rvXt31+XjwgKViPOhoGxnD71DZpR/3ynXfnZ1N95Sh2fBTnDS68+b5dd+ld7/O8PUk+87U924Oej7zbY1IsvhX9jX2sDuM4XCJxhwwLPxt1+sy8t0giiGxvty3nz7E9HnGAXXnSG7bH7/rRaQwtDjMdxx5xhh/9pPwJq6L9QIfu7/Q9la8Tm1iZrbmmhPcwG625sB+x3MFsogv299uo7OUZo94iNF4cqvA13/tVutrRzMVlaXC/sdcauvBqZfXzOpptsRXANo/KttvyZffzJHPt2wQI748wJdt9Dd/CaRo/+AVnraybeanvsvb3tvtu+tv1Pd7ILLznT+vVDF6IP+OzHX3A1AeDX33xlZ519PC1m0NEGjC7+/IeD/uzfP8723HUfu3rSFfb29Cl24TkT7YFH77X3Z8+yIw4/3mbOfIsemJdNuMm6ylWbOOF023+/PzprraKLbBTIOQ65AaU3GdeFPDYs2FHpUKEAP/FUykzx8IXF9IC9i0ejqedfqudjq1qkWMvuA4vTnWulzhWCcWWb4BK8VrVxY1MAH4ZDH5tTFH+qBkiAJGFnfP1wcwfqYJrSNbwuHuR6dKkFfqdzieQuKOpU4SC6+QXbXEiszdjykbIRd9XwAjTtEdrcYE0FtwRssN1kys1KzZI1BLurk0TFEnwvK32h31XjEOwWse4l3QSQAbDsmYYPvVUwjLFPaPxTC7n4LGmO82oXnNETx74U8ii+n2BOyhsx/kYfZx3r+LcygTHHAz/3TkUAMB99+rFdcvWFtuDrBXbkX0619rZWHk4InPHZAjc5Pudvvv6Ka4A6a2/OHnMTGr88CoTI/NMCh90LW1v7WHvfAWQam1qbmfEBlzBi8DDaNYrm7bnd/pd/iyF1dqgHWsK9OasVgUpYLMY6QGYPgJs4iQeoRgjgSk4cAtIopsH1AhyxKb3v3Y0F1RJA44ksBtPLKOALNxfZujCYy9dBNKgol63OkcqudXHeIDAHGybA5mcCD0lZCxJ/h4OEH3YBAHDww+s4SA0xogJmBRTfoVqAxW763Ji3YORiLZINI5hyD3Cy3ZDoqU40glv5n7pBP0vYUTOhTppko8B2Yfx4BoJ5Q0W9Bzw9im5k4RktrRXIOTMcYkeerRUyamhrnwCqaHYCAN3omWVIGRoafR9x1h5Bg0tRUhkfvkMTLDpWoWlE1EG47TifIwK8Hg4/Dia/L1uA2gRmTZHGLyMlL701+x5l2skyi+yMaTwHZSIUfCEAkG+4dKMI1mUn6paiCIZQ7My216rjyUowiT0QQCR6cJEfAr3uvuAEG66R+vtqxUpNRempwVTH9dGhBO9BfwA1XVJmOKQvYfun+hnMQaxlnjUAyrgnvz7NPDQC0mdIH+v+sw7oFKtIosnf9ymBegSsEc5fBHcoquOZ5gGX67aze0R4G2Eso+MhpWHYQwFa4cBUk8RQJSjuluPkRLQUltyhZl1kcCEPw9diPy9YoVpifUQVYJjFe6gFCWtGZxDwbu6NChQDA2et2nhm9cKM3P54XCn4FToNAJ0WYCNzkWQoY31nNGS5KTNm1zFB+IVse1lgpx/oPzhx8BCY9fFo06+wqaCGDXxsvnBjkFjMoLpdvj9xa8g6N/TasZPDzSctDyRnkEOywHPVu3vhv5ATtLcPtuVHjE5kDfGxZIRpbxTp2wabM2eWPf/800yjg3WE3ACfg2gMBxVe7816x2bPmmkb/3gzW27UinRPQEShs7xmzc19KC9Aa8WTTjjfnv33E2RBN/7RZgShK6w4hhNq3hdzbacdfmNLlyyyyZNfsHGrrWkfzXnfFi1abL/aeQ+77fbreO1IT7z4wnM2/vyJdvU1l1qftlbbYL2N7cEH77L119/Uxqw01s465zj77d4H2beLvrXZs9+nlOLiS860mR9Mt4P/8BcaYWORHrDvYfbKq8/bNddfZtdOvN2WLFls11xzoa24wlibN+8zm/n+DLt64u20Wuns7iKL3bfvAILPNdZY0+bMmU02F4D3X08/bjvu8Btrbe3HjX+NNdaxiddcTONuGnQ/fJdddeWt9qtfb0Hfxm1+8jOC+eHDl7V3Z75jSxYvsksvucG6yt3UNE+6/nIy1o8/8ZDtsP0uNm36FLLZM9+dQb/G3X7zW7v4knNs1qy3bcJFk9jVCID3mKNOsZnvzbDjTzzMrr32bpsz5wO7567rbf/9DrEVR63gm07aUY5zxFNmfKDl1JZEFXZptXJqiRXuI96eMCYRdntvbqCKaFWxZlMpbG/qixgLSMsDAAy1GdLPQZcMTTOjaY+QyzUwF4rxuUwQ2VbltUgQ4PfBaZfxTcZGEt6kYVGDAyNsbHjAdEpXiSBHFfBUyup7oMli7lPMjRjVFPD2CEYBTDrB0EjyBGAJhgTto7PjwFvOtK8EA4diElr9uE43NJh8JCEY9v0qq7FM07Ph/uDsUy7Tsx17ElvgAkB4oWpIqDKtJJkKJSMgFogsmmvCCEJgI+SbJhgdHG58Iii0cBkGnufHn31qF0+8wOZ/tcCOOup0G9jWwvtnDYNXz/MQ6Crb4oVfW2vrAOtEJ0YA16STkqzSCjQFVU0Dj3F0+GrpYwPbBvBnjX1KtGlqKRWsfcBAyQT+O5KG7L4a4DfFTjwgY9/WxE2ODf6VbcXLdcuT0dLoVKuQE3hQGfUdPGBVWa+4SfODDYCwAmDP6JaGGH64otDljPZ6KOqTrlkitzh4kRLupH4SdRSEu86C4vNZJ0J9X04V+/xePVcFb8GFgnGUVpoLURYoZPSKuWay0ugmmjSn8XMMe7sYX72f34nW1Mha0NVEz5DFjRmGHHMglQ0JAJEtJ+2q+6PMBmNbKbv0QkBOQCYNvMXiKXXMe/KiWilqBTY4Eu6VzaXnz4bFsagP5xxX6j0tUI70vwJ4sLx6/hpZ7Q1gJKWZzPqkS/6TY+F1BATpNMv+ZsSdChayuECFpPpdFT25NMCJrWxKP70wjYWKyrkR6nkiHq1LZoJMQ7nSYY35ZivXuhgoQYap1DeyKXBnAXeeBs0BeEEENDY1KqODTy40WOfSDlvaucSaYDXmHvNJlzEvylSQo/oOBnSsnVDBL2suovja/etZmwBGnkVcfk+kSkGAIDCEbz9YaWW+MEo5MMyBYROSEPtGjtbY3ZhfkEwxA8MUDfcb2rHnU8mWiBP8WB7wlMFEIOV2k9ibJSVRIbmcm5SFRCAh8sMtAXNFrk9kdzC369alp1IrWA2AF29toMJewWpZBdn1vIvh2UBMe0l27safw0pQqgAx8VHALbCrLpA9CrCduAlpij5Lft4MFTKBZW7aO3PqvS058t5lp+j+s6x+1prQQ0VXGoSS/grmK2Vnhb4Z5zjgzeqb0sWiP8Xk7P3v30HqvdhfAL2vv/7S1llnAzJOvYvb4N2bsWvgBjzv80/t3Xffts/nfkqwCXCHSTt//jx+PQ4xpNCXW2YED8NglpJ7ayiwywy0emPGrErWttxVtqVLF9nFl55tG/5oU6bu8TM4QoBZnjbtDb4HrCrkDvA+fOaZx+iViHFZZtlRiUH4iy89Q2DbPmi4bbD+xjbxigsY7YA1xmfNnj2LhuIAqf0G9qNp95NPPcoJiz+/+cYr9tCj99ipJ11oCxd9ZVdffYFMtKsVMrn77H2QdXZ3EvT+7d7b+bnoegOZwo03XWXD2ofZ2muvbzfffA31xhC54zqgC71i4oX0lESk/uaUl+3UU8bb9OmvUS4yZsxq9sknsymJAKMLw/Ltt/slddajVxpjjz16n+34i12su6tqq622Fsdq6622t4ULvyZLvu4P17en/vV3tn5Ej3O0ifzkk4/t8EOPJqDfa59fUCe9aNFXNBTH78DAn8Alo71T1A4tkReXlLPefN5q1icaAS/YJ0oeo81wyriyc5Mv/nBpgKVPgEQuB6xpglSlYRWcQ9uERL42RGi6GhvxvtBAgTVSoxWwE/GK6mPs6NE1Cikq+IPGQVOudyUFHQL2zty6owqPa/crFQurJgeQOMSLWiamsD2IzWRcspIOpOE6lsAPWwUIaPVMRqZBWkd+Nj0cU3ZXC9q3VMomgUyyzVIA6hV04BXFsj31WK6f9usKfWyi6/d2yyhkU0pOzAvXfw6Z9BQhEm745/D7AJCRIoSLAlgnAGI+RzkNRFEXGF7ui7mCffb5XLtwwtn2ydy5dvQxp9myQ4dZqVSkxEmgSWAcQVHXYrWtRqAM/24BtDzXD6uTCXJwEKuJDBpVIMgc2NafeurmPo0EvIDiQwcOkk3T/yu7+52NNeQ9THWJTnFaJdHyOzCIt4rR02EsG7wqPT25VCjBkVZXY9xILSXnKDojVlVcw3XBYhqsQ/HcaviiAwSAFyyyijI1WVz1Y9TKA5jSlx0FapqjsGRSIabrCumAEGsnOi19f/aQHdmc2UQgQ5kLuwTSFT4ZNWgqQ6oUACwO3pAEU/fJbKPOQbGWKpiJQzLIEd4tF6TLfPj7ADbKgnBMnEjhYe1uAqGfDS1s9uzkFHWCKtZMMKBoMCAqnThI90ybrtRJgqAdYIr6cgfVmXmTrENnb0kRRPE8fNcL3krbf94jeOo9/3qRYZD8xIdBig0GOmjLCE40/n7xGZmFxkfFV8ILKtYFY04tqvvDQqvKvY2d/yAxA1DzrBakHKI8uK83IHBnEaaYe3UqrVCaJGmMHHmi4Jb1Dh50Zav/OaH0weRa62A/kb1jsI9ngeCvWW4m5ZDRSd+Pa2chJJeBO9z7/WFCSNWSAYiQadGlQ50F8eNUnqkCM0LujOVkNGJhHUk8IzpphMY2lZly/SIwZ+AnIoVsK8dRFnBd0YgMPtjWQS/+Aiw16w1WAbgtYDy71HCq2qAsK8pknLnOEqD4/GxtUdi5ZrEk52nI0higS6+eZEHjIOazifNQ1m3dTkgFRs29NfPjemx+STEBLqyGSvtmHuYKNKWL4QGH+YgIMgczdwxWDw9gWYNlUHVEvzFZ48sJDTx9mwjXMwdWquXxxemFKQFukbJHtxp0h4H7QrJJOQhgUwswbe5LmACLQsEWLfzW5n72MY3G8d39mtvonjB8mRGJETYOMFwDgG9ohDn9oCErdzprJ1APAHrzrdfZPr89iI4LcW9OfvAaFi9VR5fQlKBwD6cZKhfDPBoHCBZIa1tfmzd3rk264TI75JCjmRLv6Fxq/3r6H9Y+qJ3AuUgngzpdEAAgWBXb2WEdS5ew/zuuH6bkANp92/rZsGHL8rqgocQLrHZTY5P16dPKxh5goOELOmTQEJv9wSybNvU1OjdstPFWdt31E6y5sZkML57fk08/RrnHGWeOp2YY47j8siNt5TFoWVmhXnrOh7Ns6DLL2piVx9r8eV/Y0KHLWnv7cG4E09+eZsstO5JBB5qCoHvOcsuNYHchFO7MmzffFi9eYquuMo6yhz/9+QDKRYYPHWyrrLIGxwepHLU1jRRMFKVjc/R+5lWw/A6A0FoUTGBWv8gOXngOrt/MtCWMtKQOhro1UlfYi25jGrZKRkvXkaZd8yga4JpxxoiRqAqhqs6EqWU0djv4UcpuDXpGAGwyuG45B+0c3ttdhWuJ2LFsQIg/o1hUTuBiT7Jen7G2cY2I9rmJ0kLJ7cCEzHgQBOMKprjMBjDwiUWrZ4/8yVCqmjrAb7iAYC1h3hHMeSqQpIFrRzWW8R3w6uzg97F7kbPfYcqfgjB5hIf0guCyCwAXXY+aWbAYaXXO714Fs9pbFBwxtUoLopzlUByGYEV7u2vxapQ0oAAFnwMZ0adzP7Vzx59un8yba0cddbItN2wEM0eoDWD6z7MAHWiL7tXlcvzQ+AQ4Yn6P56j20iL0gnkjw4sKaoDgtv5t1tqMsajakPZBmiX/bdDrNCw24kTa0FM+Evp0zodMhi6eD7W57H6GAQ1g6VIbigIw2ZUyJzguqOEHDzVM53CMAeNG5kqSAAQb1Eu6d68IzTRgAhBjQEBv1lTXGA2Q2CQJAY7sTZKiRR76sH9L2KnkaE9aEGc7ZPJgJ/MfcxrnRJNfi3vgOjyAE0URUoqkuBNrPR3PSGtjbuF3QlLHAh6wo8GpEWwGm5vtwBUUvIrCBXjT4CGbohf4ck2ln3OxBxIuwQ+cz0SrBwwn/izAjvtFQSaqGLX2g+2L7Feypzhr7DEK/VFZ5FdsFmAPEiwjQ8RepUYEct5gxpdfjsImaW5ZF1ZssAKzRJB5CdCJueauxsxCDr7lnPzO3HON1d2nWxEgnRTQoIJjqufBZ+FpefxdHsANlkcjCZcy4Uuhz6X1GmNADRaC39DcM4Bm3YRebHgB5pTAW/aFic2duFMCaWYCoT33pkkEgpQ+4DxCdzE4NLibBmw3HaxLYofNBJeP64hAzNlt/hVnmdj71K3AS0W9wBrXJtDr64PsrVp/J+eZ69Xj3hLtMK6dgbE3bPAiuSKy+b5OajnouyE5hnYGawgF0prhlXrR6rlGFa1Bo45MWRlBPWzuGqy7Bj933/s9Y0NCKDyZ/YICwINoibmtvVvBmvb4NBBTRqRnERvmFoMCBj5hm5c3MrycKA6C6OdGDZW7L2DSltxU2ycGLrCUVytiFb/ICQEvpPND/pYd0KwkItIxEaUl2l1nMoKhSUXcikACFCMSY3FIPm9zPnzf3n5nGoEYmD9cG4AcgBRSJ5zc3go27GZwXSwWqFfZ25ybXxnRoiw+4kU7FVRdugg+W0HMB+WpZ1wbrufLBV/YsOVG9KgSB0NBo30fdBwL8k9ME3AQu0f6NRh0/Bz3gHsBCOVD9jQWXSjYeQ5aNujrxERn7U4wpjFZAuyAlcaLJtrw7Q0tKKpSq2XXK3czqsUVDhgwkPePw3vmzBnWv3873SaamxrJusKCbOxq4/TciyXKN7o6lxAk4Fr79xvI6uqOMuxfGli9jv8i1Q6gAiAe/r2wO0OLysVLFnJja2pq5YaC7lMocrv5lmvs+mvu5LYC1wyAewwj5yI726FxBL4HBZdgltTm2cqRrstbEUWJxYKsW2IBuw4UekAUY+BFz0aAnl6epSEL4HziIa9jL2Q2enZyL8B5AFUZfrfUpM2RWAApUvzMJUHKSoD5o68EGa1yWUVitJ+R22mS1wZIzUp8IqshkCdAD2cOjA/fzzRqlf8NWxsy0RmJUhLwZgAvxq6rs5OUaLB2kf6ndVCxgb7OWRsh7CHIJkACgX0gHFdgXRRVwCmDLB009aK4O++IFW4pkgroAEkBco2frcXTwJ+xQ1NTM+UhPZlcBRLcA7jDKcUlaYXSdYZ7rEmqgkCe2sWo/K5hvnYSBH06/3M794LTbMFXX9kRhx1r7QPbueG2tw/VGoQnaaGBmnkxu028tggGurqWSmYTa74gP1scFAVYPZUarW9THys1NVlrvxZrYkFi3pYZOsjvtZfrQrJD/Vd/CIlARr+exbuutaYbRbTJjgqSurofMrNVKFqlC1Zk5LC1tnjQ4OdKsSttjiY1UO6hiKjKwBD7AccyxV496ixCukK3BHQipA2eunWGr6oKH6tWQLoUP3MwJRZIMmu0PwVQACNFHoaaxqLcV8iEqtiIzD32KZwjBbQlFzCLuSVAiH0YCEhp3JAbIBWvAiyxu9E6Ns47/ZubY7Adtdahzjw5s+DDuB9hn6nBMgzgp8DCyghS4ULA/aoAHTWsAL2KHmcYrs8ZSmqRuWHIirDQCHNuB0jAsk7kY5IWm+ATH76vOEclZCfw5LmkWVk3gB24tmhthQNa6J/BQgJcCvCqTTyzPgToeHY1yzc0ERQigyNWsptevWL1FVziJ4WmZmvItql3H/w4jwKYBfAJvS3U4VnrQ2V0vBtnFZ3FysQtlKW4VlbOLdL/KkunAjkVn3nxsAMugXNZrnVWhC8SqSVkniBFwJIWYcdWZpaHAD1Tc8H5hMDJXzmxfzqL3RUE4BmNRqLNr+SXOMslN6HEIOOcUZ23EbIAACAASURBVKmEREd657Ao4wKgo4S+TMBaAT+9hFnM36n9ze+FjayYoVH2BSivi5Z2+h2ue+ppdM6QjICbBNV9+LvkSMUiapPwqyqQxvZSBo5paCarmgPJg3mADCvmOwrwvOAan5nY8pG99doP74wY51HWaUvnstj8bC1NFCdGcW3qzqLsI+UhEdBgp4ItGVgJ0dWKtHGh8rIjb+IplNSSBYOClm8ET9+j4w3vT/w8Dr3wbYymFmEsrWjWi0gy7FmWdYhJkO24EREO3gv3A+g8wayuuMIqApcEL2rKENeIa4kmD7g2bkzoYos2h4uXqnrcU7a4/25IO3APXpGPf0uYaO4/6ugEvZkiXqXblqJKnml2T826RoaRP73r0tMnBPwJqKDfqQKHYBM5wf24BJjhAvOuRInXpTejiAXR5H6RWU0mrr+TAMP1MRkQ1OQdgAScxcbEIkHaB6x6V7d0b2yEAbkLql+71YVL3bikBYpqf+4f3tGLWkZG+kpzU1PkE1HgRvo2rU58d8kai80Ex/PmzWXrTWiuOU5kyMTcC+DpWeq9mrPwEdG8QfvJPA9GXIuYRFwEDsjMhqb8n0fy0Z5XHaUi5cIDzlM8saEhvYKNCirZKOjAc1eSQwdqdsPB2i7DWJO+hXQvTDoqqauxItloG0kA7H+X7yhwiMRdqKRmFiM2V49yOYdp6daHIBom79ECGdE+rolNLzJZmAgo0dYWP1+8ZBGlOmo8IBlD+GhyzNGIBAdtZNzdAoxm8PkcQR/AH9dsXVG81pz8JLMAXGMEYAV/XHd+wXzo6EpaEMc91kHHSsaXgOt+fVWAmhbipCmwOOBgpSUP1fSAUsiZsjLQBCpNjRSpAA8YnenTp9o5408jpjj99PHWXGyySleH9W3tb3369OVn4v6WItNSU+vmjm60U/VAlm1IUViDQkXvXu1965sKDWxJ26exmXrCprZma20s0VVseHu75UoZt4XkSf/f/hDsrj+ZLMMbVmVRLJhWjOgDiQsBfABOtIpAfyMjQi9P3zmiilzPsKSimgLkDyrOCiaN84tpTe0Z6hKpAmTUikBTS224lcWQ0YdZ8gjIaThfKt0EF4USDMLcNtMvlnIiBGW5PJtXwAEIrA4yZkDmtB30OUVwD29TFJRZNwF2UA6sQqfbAQqikFmBM4oXprL7FyzPgjF27szXtTyYPagOvTb2IrcD1HmRKarFHgmbQVgOcg8MukqZHdxlGfZwXqwEYgL1NF0VBRLUEyd90RUko8K/sQHdsgAIuNto34He3i0Ao0MW7xprEawbrTOQaMfeGSV/uD9sRKrO4/nn7eLz3Hehj5Uft17YH3DuYe/XntultADBvRp2qGiLWatCzhpKYJ0VjIBRDK/XGOGEVXYmmVkjWGP5Vpem5aUBj6YdbDHu/SMiBY771/VoPejsVaaHLiDMPoi2Y+GbtzinvaR3a5QMVA0Ryt1L+QzQEZQBhTejwL4WLhEAxNibGcwgckBtlOuSOFc4JVR8RUzh6yNaILFoNnyy/YyO9QmiCy2ZRQYqW6jPg5WcbBqxfvRMVQQNkgeBIPZvNJ4g5sI8RJaOnsYVufh4+3qML3AS5BeQJGJNyq6x2yyHoAKuHSJTQED5bKFqtwtBU1OzdYNBh5ypgi4jRNjq0ujrJc4bgVrt8xh/XnNI0MAwF6NWTME5Z3cGN2R3wux5hvGJGjDuEwD1CIZ6SxoosGfghNmjGSbNkNJj6kyEiZxqHRMNLyYSwaYOTW5svumrA5qqfZNDJZaMp88gOO8NoLMevLxZ31RSSl+HG1LiL770LFPZa621HptS4FcbSgLmYSj+HZ82FphjRTol7kUcBBy0K1IaEpMq9LwRndC3LhYt2QUIx90dAKktsiXyN050ykhdI0pz2xcyJBmNISaRNgavcPYKXIJfmV4k4EH+mGIf4sXiEHh+Mp2sja8H6GIkpsWZRK/VCg/x7O+qlaJvLcECJeJwVeVTgcqoPURjXvSC1r0ZMIXoDlyEAKH748LZwFNMwbZqsoN6kDE3DeYrFbd/UrFHgCNRR9K9KYjSz5DmAhgs5rOAt4Gep9L3poUcuQZ1utMyUiABoBYBmNKeAhDY0ACWKfPp7lKkjXfmggkO6YTS/2KfK1ZCByRu2N0EUUz9lMU2+eqWPyJBpPS2IciHvRDWHH6OKUJPWQJ33+jdPF4VzER8rpnVecPCKqTyeCjpYMX/4KerNJJ07z1kIVzwNVu0+FvqJnHusT2lzzUVPeSYDWAbyEzQi01RoBjrrWSdXWKpVNmL+yhwI43nGIVv6HAXGloePDiEMH+rqvAGUAToacTY0z6obo0tLQKZS5fwmSgbo8A5PL7BRERVvQAv9JteYMK9BPprBT/R1TDGGZXwYM6wvu7+221225032vDhI+yoP5/Mw10NENC5CA0mEEgH+yfGf/GSbw16b81X8gz03KVFWs7nOPy2G0rW2tLCokL48DYD8DY1W2Mhb0PbB6pgA2vt/0nH20u2kH1T8iNHBM5KEgbEWnX3APwbQEQNxWs40nyeRXBNDSizet5BEQFroWYVgJ7YcySI5kEfAU4a6Gdupl61rkpY7sE+T4yYiBABYuyjDTg3MEYkJcD2oBAM/0V2KoJ47iBkH1np72dP5PflVIVOoGpSgQM9fYH1hMOCWrOTOUz2MF1TWqimwSQR5owvfi6CQmBKY6qdJVhSZhXBwmUatkRulnuvXwxZzPhLpnmKGFW1aRcZqf0dc7+xGVZasR978wFmLsC6af7wqr0zKlhzEmsVSbCISpJrBmPnOlrKFaGr9U7vyGz5vq3xwblZ4p4ri7XQyeKrKpar5A3YmMWi8KAuFK2xUew7nlHImBJtCr2xsZZcnsDxk0xGhVMIGES2JGcP7FZgi5VpuaYmQKRrKZ/BZ3IccI2VKvdRaOWT851khoqKhU/goKK9E98T90pShr0zUskM8QPHVucXLfe8CQ4gFM5RZtCjpa+HjvgyHAkiJTp93/TMOjJb3sJbPu2ibHG2Y8/inowzzl0LMC4ImDBURfhh8ryT/E0Wko4r3GOYwNPbwON8wZyn3tsbcpHw8DOiqdgk6Rdt5aqyFrRG2rBhbMXIonNpszU09bdKsY9VDd/ZbFbG/hGFo0FKpKsuxjUyLZmfuHTGM7W+IMQOa4wSkkurUXs/AynJyJJXNvgNSUO2cM07iGpDwapwZoD+dt5hBnY6WS0uvoiW+5gcveQH8cXfvSmh+QCOgch1+V716Lrd+IzegJcRNP1zG+2TTz9mEwaAX0Qmyy8/0toHDeKf+WqQvzBaJIbmFU0mwPAC6FBcjmpK+Je6AT426dCSpWkqsDSq4s1IuawZ6R7frFkdSjE8ZBIafTyoSMlqwcOUqkpQl2pVzDq7wRCL4WUf7cT+RKAGumk946j6TzVwiPT1ed773dMFCbjEwm6G12emHW2vzkvZVE5Eo7wWGl1rPBgMkF1UqpwLgqkdemtRIsFgwEFzQx5G42BkBWJ766q1ebnFEZuLgJ2EbYs8FiPYYLTq40FJTL2b7DPFNR5EcBP2nBy0mKqk9WPPNyMMH4MaPDEPwpQ60+dkg4Rg3/GeElKE8DcEy03wHPYoSpnjhTlAXOhpqaQaHOlGpGA5Tj0DKGyUGBOA6ng2ZCccIDId58yoIBQYcc+MONuSBhAolpNWrNE7R8GeJxivuDewViwaoLG/pALsUkVbIrW7RiAYxW+LO7ApK+CFJjxe6sSlTZ9SCLYXTRtK4DtUoJUGYBgDAFW8KCXwQ4CA1IMLZhMwnmTFuwkgtcdorJBhgZYec0uuDTV1t/K5zSXizwQBB7vdecCuByWjeO5dtOKSRg/AWdXAZouWLLIzz/8/nL0HfJRV2jZ+ZXpm0gi9SxGRYq+oWBBRsaELgqwra0Ns7LJ2XVcQC+qKDbssdsXu2llUFLGvBUREEBEEgRASkkzJJDP/33Xd50xG3/2+/7tf3iKEZMoz5znnvq/7Kldh2ddfyankgvMvQzrV4DZWjpLtNYomor0sr/3EJ21Zo2t8bP6cNUlu/QQCojOwwPUFb6IygXgking0iI6dqvX4/28F728qZBUMxhX33FWPBhYdDXr/LBWIKnIcw0ORX1rObkzKVScvb9pxaRv0qiZrarzS+38gMZqgEPnhYcjrxQlZW6RzXhMenjBGTTAhm0NH/b7qc3y9K4NTxnMK4mt6cqN5fyopzzVbNr200BmOvVXUcNpgh43DN61gtbOBRZwdo/w/7xtaTJvx0z6fwkX0s1BcFyhGbTZmtr9YmAXFY/xZedraZl5wC7A144oceR5T7GU0KfMDd+4Vbk0JHIh6VxNrrjhBE5CvECj3sgxsVmphIM+AKPNP1ZibdA1Xw8lW0KGrmiwKjXQXSvePFd1+6si2RnquEqLTRkFSA8DH0zKx1+Q2R4EAFNiRs65iSeupTVTJvaGYKqWJF6kiRBiLppJW7NGH2YpGBWoQxfUBNELCOVEyay8Wq4XiVdZT5qLC85RFvOKZXWHNAj0U8vZfFv6iJtABfdbbWJqZuMC6DdhVZJFvyTg3BFJoiASbwEziOOeLbo2O0QT4pNlMGqGow4FzLdqPtU61AI3zHg0bVcrdFnZuKenTxKQ2UebLIl2GZ4wVx0KhAy02sSt0Um0dFe/TGPfT1lakk0ntnyysS6Mx97H5QCVGNRs6zWKWBXc+a/aSQVL0UIpIeWeEy3siH65GLleOQCBh61rs0v/sBuTrwuL60AcDFZ/DxWI3z5P3wKq2p4Ljhy08//f/gfD6Dc9zJ1jM6gE0HjaEwdMJPCcuWhT/Y728Fal+rFi82WlzcaNXFh8FqNmhwJ5rV6yu9m+kmDcrc2fbegsHr10k3nCWKrV50y+yDPtwySKs+3lNQVygFKx8qzsQ7fAjP7QsFlfhrsM3n1PKWihqXpJeMSjEj1yWWEzdOd9rZUUlIuRItuQQccWlUEwXiRcn71bwjHX7tHJymk3HWeGiCUo0prAPjogdWlQYzRKsdOKAeCzqVL2OgK3OkMgW0aW0cW2Y057LI5W2WMtCASZ+oxP+AfIP5bhZBR+bZ8dXJRrAm8MKPn8QtY0G2P0pmIN8JgU4mKrV21b55oUojRKlHN9IN2gwokLA22cxjtiU7UZE5+vRuN111EyeYiEWolqbHZvrmD2v1uoVWwtatzK5tgJcTZdL0hKa6ojuNLm3CYRtNjwQdSYU6Dk23iYin07TyYL2XjbK9zebUs7ctuFfq8dkuaHwuqhIJUrhuI7GoXWbEb/XYklBNrqy9dHMmEuXk87Xz/G6D3+R2EP8P498cYxnyV56/1KdNyMcc5MExykTCqB92RBepj/ZAWZ2XTyUuGYyLmLTxnn25UUqhnYZmkR00nPcfZfNAp1fviCXUTmf0zU6XE98Dk00ckAiXmqJY0RQHCVC9mlh2glFEY+Vqy4rSyTQ2kw/zKjG1TyYyisr7MDndSqj97Z5cQap9tbo0ISbtrG7ZlqHIF+fV01TTZw31MfZ1iiFzFGgeC1J3eHraUw24amnH8Hrb7wopHf00WNw3LEni69PvnmBh8bCDyVIppIqIHzR7ZtOrw0wTwIWsAYvU6QYcZQG5dw7Di+/H4+E0KVbR6c+KeLw+slzcZVa+HMxwluMorpiVx9sccHrkEid5qbHyJH73sL7IIUoR33ZJjqOivtZ2Jfc1MmewVK01CrxcxJtiaNPo8EU9hY1SkZDkauD9hkLEDArohgymaZC4ISoD75Ccvu9jYnNy5p7baFgZQiFQ4MF6klQw73KCmtfhJLjTx9koX6ydPKAhVWEvqji+uE0QY4G2mhyKOVeqaRP46xqKuMuMX87JW45G0h7Pr9HEFkzfQHT88xiKRyMOX6rK/o4KSSHXBoHn/ho/HMDHxw/04FNfHBhlc6kXwWXigkWm60KniB9x5BKQyTb8GPeCxmQGiRamTQHSgbwMJOlPdJ5wgk9taeKYmGRsvIOF0/BPT4L3ig3iRBSmYw+Y1qDqZTXpNAQOaHRmjJxCmbTNls7RK6NjiEbURdrzZ/33F9OhllM5ti48jdUYbMfNEoD93Q1uoXby6bSzcmk3lssEta1SKUyCEejKtSSmRQiobACgPjZhIkWqdyxMBDTF9g+yeJcNouFVUlxq2kKfIKZJkxEeIV4cjIWUPgTi1Ku88LElHs2qbLOB56/J+/pcMya4tY0KIC1RpyWZjbu52NlW+huYpH2wQDFumz6MyqKy+IEEKgnauJo2tVsVshL3JfJ6jzl4xQjoJxKc/2RHuQtMUX54OuT1sdfgxAo3dI1Ea2OiChpC3y/9OANI9kaRqakC5rRGdUdBqG8snvhMy4uWAu+3GpkLQWSGjijungaanE4hW1yflLutT86A537jKG7/gRz9Eq+WkeZ5HssWbF6g27jggk8N2JX/BdzeP2e6knBxQIe54RSKEKLC1oeSF4AxINKBSFVmm4M4LvkYk6HLqkQQ6fIczQGT6Iu3utFVXJoqBarE87Q8mvlyqUSW/24drUeq76pHslUSiNpXRz6kxKRcMUFvy+rVlkt2YXToUrCvVCMtmemyErFmzuADYUyayoiYjHmb3vfOOegoDFJ2JBxJT45pMpoH/yArHjgBiGuKEew3vc4FjVOEIDSGDczEz5ZCEe9NvfK8gohhJ6n7BeO2V8ZiizOkIP+WVRydBsKcwM25JGPR09Sn4XN6+QjatmtsvhIZdN2uLvRXPHi07XkjUoeM3m/LOwcF483FoVOfE8+BawYTSaCt72p0Q5FNUnG9/Qdv6gBmayNuV2TwVEyPyoTRZkSmMr/aMB8UnnjmljPRrC+8BepnwgfDcx16LZxO0l78TeW56rJLqlo4SnNjM1G1rjL/nNi3C3dOITgFA5UT8WxQ78w4ueonkiqK0qNeF8idJtxtWwAvSBOx5GzP+MaZ4NH5MQLN8Sn9JM155koZNbb6OgzJQLBA99QJaONlNhGWODkuYPJdfycZBiC6SOa2wQQvBxcU/x8KGD0a5dxs3yqSLRUamh+RkYn4D5ZAo7IiNT6gp1rgtwygwuNmyYhouPOca2UlyfQvrqDC/GIIl5OV5UK3UsscCrLOyAas/Q5+myLv+yaa+OVWvFgB2+rPnfSrNSUEZH2XuSAPKR/3rIR8595BJ9+8pHeHx9v8lnT0LfvwLY9oTXd1ggJwckpBlc8cQkU/Wjbmnwe8io8nFMLBVQsskopMAyFESuNIxoPIxIKoKK0tK3gFcxdvOv9H/7sEgXtXy0KXRddr8WKKoPcbGRrtCUKp2L6ntY8OaSioTQhEswgndoIpOoRCGQKqC73bhaf1BOIfydOZwQ5pnAxHMC5U+iAarF93Nab7W/i66uYaaNXeEcPUd4KdpAudMOtVfICbcshMumU8HJFYIiEPlkrKJnkpXXvCy3bzoWO8Q9EqeQF7FwE3OX00gqz4bPmQMUmckhIAGoeoLbO2ygP3MtTyZTxEFk8uH1RFz5s54v2GJkH05ub4AzQkqHoki/FNDTNLFRKSgyhc4WzvHplQUWapu1ApC4olENjJEt7063P4pr7gENyvVUeJyXc/yUccroTUVVUYEZsGpVrlhrBAADT89g01QTpbBCMEka+Luspnl/mratzlPuFa3zJpbYUN6EpxhvlK+X71bI0iCzk7gdf1Gs/UWieod1WaNnnbVE9xtG1D8Bem6RkrS1WZIcspptvjE0tS3M+GhuwMCe4edvr+dq4TzOAyfyW2QBbih+vqaaZfGy3t+uekQuIrTH9f1qsuUAJ0gf1ubBWcGJOfr5RJrNGSX0jRx0qtPlaNJnU+Q+dhwQzTOgvroDqk6yLpmbjyZqL+48mF45rTM2M7ZVcPyz6mhEJmSMHf59CWn5RX8Q2m5xxDTdJm4qU6jpRJMprJeqc6BIGFPBq0z8/T3eSiI9HZtFPUIJUIV6RjBIVg7mQAnz4ONw18uEKrF6fx+LP1mPHnUdhtz1GoLKykxolK06teVcim6w826bfErlp/dn7NCvONo1KMV/en8/FvF373TZA1ChAjubm0V+K1twSKvznt5QGu0/txRRTCn77e/7vVjzYQvwfnFw3ruCLoTDLk8uLLcWKEWE9n7NP8s/vX4sWnl6WdQQFRMWNNrKpFJhhTWpBQ2ODPmxfwJL4TdEECxlxD9MZHXSecuAvKP/ekGwoFN8cVbKAaqMMuA5WXbht5F6QIysmBgEwJtaJquyms5xsK8aarDDWZmoHlPdglck/eaZ5K6qsM29WOpsENm4GpaI0HEVzKqVuk921H+va+PzXqTKWhMdClrYwtllxI2PR4j8vc+0gnQA6wPk5EAnkJsfnFz2D/r5EP8MhxNl9+vfY2qpr6Yt28Sv/w1rwxbT/TCxu1ziw/GB1AHARO+cMU9xaIexpDXwdVmSbI4cSmtgsSFBAlNiU9ywGWaASWZbAJZeTyIifhcQMTNNjLRgOC20lwicOpuv0jXsWFfHe009sDfgy2A5AcmaVzCePURMAkm7Drpr/JYrNTa65NSMbPP6sqAhErTiac00OD8VYuFRcWa0DoveAnAB434j6IKEgkVL7fHhf+KkE15QoDQoxKAURRCH6TpQlr1geBOT/8TVTGOSSnLgGTH0PmbBrpOiijNUkFNay8fh5//C+ECLR2oIkBQ9c97TpcklF5IQ1bN9udA7HCeXz8P7i4/HPyXQGyXRWogyN1ZrNIUTXxFMTsikdbERnKPIi/Scer0J5okoICT9rTjCiUXK4oRjy8rIyTWPoK92uvEoUJ6YgEsVDOKKQB94PfC6mBNLq8P2PFmHNj6tRnqjU62MC4ZhjJ8jVpSHd5Bo227D5Wvk6ZNrvoo75iLKpkpclle1c083OgN0EMFyjnJSx6S6PlyKeSCAYJeoeQqUveP3u/L8peAsbslkLcV17610WOtaUuUmP7NOMVhUIGn+fzQkpDEEiebntaE1vQFPdKmQaf0YQvBdtNEu5E0sjNi/kz/oilAUpC3gWnETyuL4kPnPOIgp1ElewwLiz+4QHn/Y6F0Gte4KiGuvgOGvinxltXeC354OIR1zSHUfILDq0fdo9YJoN4zwaFcPcGVgItdEpSH3iaMgli5JvSZqZqDdZocFadiFqT0zZb02a0QR8s26jY3UVVnxK8G2fvwqYFrquWPiLCi5y1IVCEJnka6Rvt6WoCSWUktX4/HJmcFxL44jaGJ33IyeLfL9671x3jlPvKSYEKNwMTGEARAGZcGccYxakYm3adJ3AFItl0SxcwIWCGwzaMhcmCrQZyGATHY+Se/CITayWnYuUNg6G7QUCu1xTxTXiYzQkAOPnbvRaXmo1w7QMlAsFrQ+F7tr5J6qfkGFvOWxJa3IQcIMM0U9cr6Sih3trnhHADiAQcsq17D4XIaCGxMtq0QFLLEJ17rYSlHA+yU6X4wi7arzMftBqEDrS0IuWayce554PZFpTFvzDRFBPSVDX4IJvvEC0JOLqhZSjkrFY9SJP0x7w/CXgxTWktViYcjoxJSemrqGVDoGuRBSHSusStoI3RjoCLzc5FeZOpekwX5JExb4escm2twdjEqEVrnk0B5JKESQ9RyeFE4VlcuWoqa/As69+gfU1pZj4h0uw85A9C8WrUVBpiWmP452lND1ynHQ+ohkE0EfZptd+WuxptL6u8aiuAVm2WUqoTLqnlYYFRgG/L9Gavi/EywQKAZljm+SxQEJ3B04BvfXeZkXm0L+iH6jAMSjcOkav8jUhGJ/HI5nFhbTucXaUztPQF8LkovCCeN+2NvTExlG+IzWiNVGLEFrTGeTY2ZCi4BwE1On8hvgsoVSe3ZAVDhqFuI6RBQeD4n2Xbo9jPDX+2VBEG/EHmUJCHkwmU+CB+pG4CmlZlJmfKMfcupnF082hvn47tjdYkUgrLxZiRC5krF/SglaNxJp18/F3WGDwpo1GycUKqhhlehqRovqmOom25A+rDsc6ZG5YRFzNYNtEeoxITIsCUSp3CYVUEI3Qpu0gbfe61WDk84WutCFZj3AggniirLD58/1z5KsCzt0s3mXAFiNrDFpVWLymRlBSIruiKhJFKtmgwtUHHoheIkTDBBMxFgfRRAH1khMI/ydYIn52AcmTwSpQGo8hXlpa2Mys2bIsd1IDeMhUllUhwg2HIRGxsN0QYRYrUWytrVVj1LVrNxUlLIBYwPLNsIi27gVobGwUulgqJwjySa2h4BiNHFK+p3g4YcW/CnkW9TbqYtEqCoS4hVkVVvKYddMLihF5C9bUbZRdmDjgwRDKysqcmMu6cz8Z0WNGwhL88YCJiKvM0aq33rPZuEQwnHIQBc+ZtZtxou2LhRwRJaMuuMM1UILy0lJxBM2OKS9UnYcR9wsWrhQw8X6ifzS/uP5ZUJJryw+dxRC/eHCzwZAYQxt1Dg3bm1BfvxWNDU1CYg25b0FdXa3CVLY11OlwYzFOhD3fUoL67fS4DssPuqGhThOThoYGFVM2nnSWSpyMhCMor6qSNydHoxL25VrVYNVvq8O2hm3mM+zu5z33GobxY/+A6nbVcv/guDHZQrqLoxzpneTQ3JJBJmXjS9MIcp0DsVKzFWTBC3kyu5hUNk+yBipBVSWL8HIJQjiDIYWpR5fO7lP4b23J2n5N54tqOudGoSbMkVNVd5u7jNATuVNkEGjZjmzTGjTUfoNg62YEc9tpKiixlxwaKBQTymmPSdTOEFvuvWzGLJwgk2mWi4u3w+P69Xp5Ez975NoKSL4G8UvdecHXJmcSHsicPBWmlRR/sTEOopX0Fe0ptj7JZ7QDmoie6xJEg3AaAQmX+KN2LuksytJjO2x2hVKXWxMcjNCBgs4TdsbwzJJo1OaxyIWtCLPzx3mBClWzaZzoN/J9ZtNtI3sWtQGGNpE/T1cLj0hx3BoIoCm5zaYG7u9KnpMtlQW46EFkxGoWiyxp7Qxyh7h8bI0Xq5UV9NoKNwkTkWneOgAAIABJREFUlYcUnqj2NwOcXGVAyhrft7yj7drr7OY/q/fgYxjhUeE2DjXje2RBbxQhEzQKpOLjUoxVdN56rofAGoN7TQAm9M/QYrs/rEHhQ6nYlujNNTMseCWSs/csACSdl5OHUXZURJhbD631nMOGClJng9eSNuqFJqX0UncoO9ev8F3urwFqToBMzvZGTqaticuihFQKr1lhiAwBkmApUpk0hwcCNmKlpCHyrdlE2XObPX+b9ZEhznx+/rudJ6QW8HWSLxstTMLZ6Nh1Fec/HEBjinsom0Uub+eq5DQisktUKAp94gWpadnz2paXt0OoxPvymhMPpzX6mCUkpKivWe5GAk580BC59/K35zVpkqkB10aQzYZG7VwzUWSD/XDfwwvw0Vd1OOOcazB8+MgCXcRuPpf2ybfDPcWBqaotuXZVW5oNni9wNctwGh2vueEjtSG9VrN66i2Le704t0b9Wi5ZsXpd3vwSfx3BVjjx3DjTo4T0u/Q8WuswrJzSHuJQ1mLRiNAika9NMCY1ofM59YWwHd5tnpEe9fXfI2+Ft1KoJGJvuihKTgIqXYg26Nu/9gKVQkIqq/Zpx8QvRQ3SGFm1DQc8XOBt3BGuIj6/R/N8RyETE8fR8a4+/vnIJSwgbaGIqdg1cmjWqJPJLuQMGR/V8YG48dEuLGNJTLT7ss3CiPbBEvJ1jHzuC36ODcl/ZGHK12K+hy7+srVFj8UFzyKFi17InxPA8b8ZFhcupYUcKH6Rb8TH4X9FI3DCLbkeODsXhn3yRi6hDxhvinwGaYfGsWhil5xMJo3wrjE1lZvs5txYziGF0vCx23KbPQWDNtoIoDHZIATWZjOuCBZixJgJFr5m5cOunxsVuaC8bvLe5YYmJMKKX/tyfDPxxpxNmmve+BSNyZRed7t4J1tCOfoItyJb0oIs10W0Atu2bUfd1hp07dwZMTopuDFSMpsR/YA3eqqxSaOkivIKOwzJ53ObMT9rFns8zFkMa/SlcY5dF4nJOCJVHWJWZTb2dII7d2BsqasRP4vemtZIWYHBxyjY/7ngB15DQ6BbEY/FES2Juc3MEAt3kjjlNiN3OfqzYpvFtw4e3TaGvgrxdd0yGzF6Mfv4Rl7vTNKQV3Hlif7I5cboBt6r0gIl2uzQ9P5b6H5h3Hg/Urb7Ko9kMi1EgoVNmmNh8hFD5qgQCrOgyCKVTiOdzKKZIRnZZmx1BS9fOQvf+to6pLNp1NZu1ePxtW1vakJ9YxO21m9HkhSY1HaJS4isMmwjEAyjvKwc1R27Ytj+h2DfvfZHojSm8TzXLJ+HhRwbGP/lG3N+zo2NSefqZJQnoiDSCITaUt8iQY55yWnkv4URi5O/zEaOnOcQ4qVRdOnasbBv/a8oDcWbtl1C+ypY19nEzSMrba/dDkfyGpFvQDb9M7INXwGZVQi21iHQ0iyfYx/RQsm92mgioGwa6VChGsMEYbT1yjNyWKNpoxsQWTTKgY5IvThPQ7AD1K0LR00geqiflODGCspWFqkuolfiRhdsoAmFWAqNCJRQbMdDOIRAKKEithXNHkCUza2hq0TPuLW1IpgPqoi1Y4WG+bRJIuBjfsg2gjf0uAVh1nDiviKSRSbfhGCu1MUwN6M0ZImKwps4JneD92yLIWI8T/KtZRrbKgrXFZl8XfkAA1aStr/JCsxiY7lv+PtG90zGO7VYk1BZ2c4SBOlAzDOS5Q19XmWnZueij0fOZpLIUmQkn3PuH0RAeX1dBHo4hmhLKRpS9QjGQogTLW8BkoEUApw+SAzMRjmPfAlJAwGNtBl36yc8fFPkgcuKTg2WuntDSjkG1ySJInd6vNIphzRpUj5alODKxld2okHbs+V8oLGATSPNSsD8YvmZsbgJ5SIa29MPmhupPk9RxFhxUp/DYroFae59fIxMSkAP43CDOs84JaSTEH2gGTlcjpYcfd2dUNCF7kh/QVCAjiuy1ANCcc1zEGmliFUlKAKcNKp+sNoopRrLGicV1AID2UBYY8QzWXeY9Cd5lERIW+NZ46cKpN+xsYsg7ny8We9ybQfDbMJsWlagCXAtqSZgXDR/12oFUiM4DbalbnoI3ZOuhrAC3TaO5ua07j/v5y5xsqaE5swkQMozQN06DwTLkclW4+55C/Dqhz/jlD9cjDFjJiBWXm7C4/9gl6rbsEChKRzbdg/4s7p4b/PuRP/BLtZ793p3MG1/Ra4ibQVv4QFdZfjbzdOLg5xPdrEpNH9UQiBn9qwbrOAkYBxb3iBW39h447dK+OKCtyCQ8ybRJKtLqejGRLrMZuxtPFUr2owobjGmtkHwzbaaglPdmHFxpLb078ctSHKflEWumFJeaAMQ/esqGF67D4A3um9M2/hO9np4U/oRrDdV1jXi+JfjM92wPv3G0EuPGAtbYBJfESKuctYhphIUsBBhgeQKK4+dazzptmaLVPQFvBu7B3KIKGPaLFKsmzNEhd6uxQtDD+PEDrxFfYwrNxD5wOrLOkFyNIl8mGGGcatY/BFMCToagPco5G0ohEDbpnu1UmQTrTZkVGMoItEIFpT8XF92o/rP0ho4rSjRQUxwVRjz6MCwLPvCTa0NgKM1O7yIdnP8Tr/feLhMY6eWXBOySKlwblV3Tf/hPJrq61FdXQ3GbvPFk4YQotCI4zA0I5Nk6pfnXfvoXodCSDDG8ZkV8JbQY5ubGpZ83sZ6LiKX14VFJ62Y6AHNLwrO6htqhGAz8c5H8vKR0skmFZsemfWUg3A0JrEGN868En7avDM5RQlzPdKHliIt8jGdsIyUC5nT076OBz5vbW+zw0VPdCXEMs4hX7mc3h+LOE0/iOpZd+GWkVm+ESkWgiZXDONTFxCuQraQOYGI89fabIcH158oH84GzSERRKqUWsdCzfU35g5iLThteiQxpTd2Y0YJhBQPEXnkNKS2fjs219airvaXApc3ycI9GEKvHjugR48+qG7fSY1nNtWkBoafW31Tg6ME2URHeoSCa4l5WCab6EFsnDKezfx8/H3DT0GjUzc+Jq8/Fo+hrLQUiVJa30VRStEaC17/9V9RGtoODXeDaHzO+/K3FDM/KaNVE69jCQve5A9oql2CYHYVYgHz5aVaRTbuKkxtP2Cjx33GO1jJ71nghR2g5IzaXm7BIwXRmxP3GmeYdUCbT61wOSWxmV+tWRna/cImXGtYRXAJ0pkmqf0T8SqkSYUBgZE0yx+EWDgRNeMSDPEMcPuT6AQm1pVynUVoLqxiR/E4vM4uLpn3Y8QJXLVvySmAvFVujFyLTaKgEJ2zDGEr7vSaNUIn75S/Qx1DC1pAb2ZO1SqMNlFCmU8JAoxaJgUEaQRyFJaaEFt7hGiPHJMTSWdjyPVOj1jbRNn8+thmij45Ym8NkHZiY2ZNbrndy3qKtDcGw7QglmiHdGvajbb5XCE8++Kj6Ni+J3JJYMOmtTjud0ehimmCWV5VTidyiAeo3DdDf+4XvNPCOeFpOo9ayK4gycDZNZKiwPAJ7ctq+Cho4/SQ9zT3TvuSQCrXgljIwp5UIxhvxPo28Y2NOy59gDd/FZKek68y6TJcBULnKbiTq00L+xdpOrhvpeUZHQHSTUg3blNDzQaXfq8ECZQAyFECY2lbmhApLSd5R7QTNlbcH+TQGrAQBPKVM8ioYQ1lLAyKFEqCPBTgCjMXBJuTB76FkhFY4FoOo9Xx2JMpTncN9ZfNmxPTt6bqEFMKJN0Z2MTxZ4hMlyDtXqeFhRiop/erM9SmJ5pUBc0Okt+SYM1BlAYxuVPUUXV05jvgy5P1RIVzdU8gZOll+kx9IVlwKspbk5mrxkNPL8Gjr3+NcadMxaQ/TEGIE1GjmduXu5dFCSP4w5frKEz87A2cdZ+/e27/Gqh94prw034fmsa9Rtxk50xUmFB7XjrrRSK82nZcFrWnJHr0qY064P0EfXSg+bz6IqnNiNo6aBW8blRiBa+N0mheXcwH9hshUT6PkvgYY5VUTnkvdSw5WfJaaRu3W4ShS99wr0cCAJG2XfSgirEiBNh5Cqs7dJxJ3XDaqHhnmUuDqYEdev0bOFdioIInsP2MJ2DzvfCrGGL/7Xszn8M24Y4/18yft3hUane77GUL3pB2AFgB49AHd+Z7bhkLIot9lslM4edYSJcQ/SB/UHGHv7YKKb72lo1gBYN5d7uxhxMM+NfM5kL8WlXrhgSlsrzBcuJZElX3IyMWZeLhFtaHPmV3/Xxyjx1scefq4J9HpH2KVZwoxNaUIT3+IPc/qw5Um6ONdfT5lHgxFAt1G+3R9YkbmT5PUgoCLWgpIXrt0pNyIQTzYXFnSd1ggSaE11FnKEQS8uicBfzabpZTgPGKWfxp7OZGTB5h85MQfyNrZbtEHuPO+RsfaGqgL2IG8XCprKw8n1mfrNTvljJnI1NTyMdL4463y2XNYt6oFEojoqCLW5c+W0PoWFj6xKogD2QKapgM6JTt2rA4jWjOFESHQqEcZcCmJGHkZVNj26mGaa00xU9pROZFPfwZvh6hqs1pNzaNgTlZcllQ0jGRCe5Ndn/ZPuKcDtzUgfecfsSt8JzQa+/iwobCBEH8LLh+bCLiUeaAqEEazzpHEW6+XC98DSxOFHxAPrFTh/MeoFUZf95PUAq0K05cxD7g5w09tlTcEmuZWI2Hh7xp9X44pbAJDwteNifi8srJIoRuXTq6sZxf1f/lf4vVGYWJkj9x/DjQ+Kv6ylO5n0RLw0rUb3oXweZViAZJz2DjSOsl/q6JpHjfsLmRaNT5bHrf8QIHkkCF8+kuIMuys2yLA8/R19W5hvh7WQcu17BrCguiVY0T7dW2EBTgbU1XlQBH+maLKdtE1Z8lUphzHwqFWABlbWzLQjTr7J9KmtEaYGww31sYjXI0oGrKUvCERvL+52g7SE5yiuHebrzPmFsbn7Pf4s/oniQcyn0zTzoL07Vswsc9riVgHtWBQGnbXplnklwOreScUyeRrDNOpLih9IGFJmkCilpUXhpSTp9TbRic5BEwoWiL+gHyO3hDpBDIMuUxIpqMivKWsIFGfFAi0Sy+JVoyt5233nkTH320Ds0NwPDD+uDQI/ZxISTkeXLsHUA0UKoksRail0p644eRVRALG7d8sBQZRfnys08DrRFkk6QEEC00umK8vMIEzWm62pA+Rz47JwXmiiABq6gghgRrhdIGzfXrhdF3MICm5ixywShLUt3f6WYCMBlR3rjHb6ndjI7lldo3eW22UauTTqNjIgG0bEc+lMPmugZs2kramaHMBFZ27NtHr7euKYWf1m9DKt2q95HPptGxczsM2qk/1qxZie1N9eg3oB8qq6oQziXwzfKlaExvQ/eevbF6zTrU1TYY+p7NomPXDhg6ZKDcaD7//BOs+G4dWjPNGiqwydlr94EYvMsglISjePOdj7Bx40aMOGQv7NS3O/JKK+WlppjZXDDSXF95fg6OCqD7w6hFnkJqR5BHAyyR0Cz23F3vhGJtITku3c+JmP10zzbVnM5H7ulhtDUmVgZZkZ0DC+pqPLPgW9z79BIcfuQfMHnyNEu+5dnpKEu2/zmPb7f9+HrKF6qKs/dx0L/Z+nwbXGzZ6htqn7ngf8U/Hp+/5Ls1Jlprix9se+RCVf+bosI/cBuC2PY7nqagS0CepopRE52os7MrZ5Yc7tc4IpCZvLM48tQI/rOKAoPuVIvyxmN3aHkPbeidp04oJZhjyuasDJiJGFCQRl6piZCc7MGhadxklBzmxuTcoK1Nt+KXH4LG+/ygii66rLJkD9OGNGt3c16VEg8RMbZexRl5W4djdiRecGcJU3zPvvEoFJ2uoLan9QeVL64pbuE4+1enWqET864B8m51qKoaFKbkcWwjjmKbYXbh4e3jsW4xYB64bFBZ8PJWETJbUKu6USPRHKp2tZBsTGjhAmaJwp3DRHltFBi9X0el+VVcpPPo5Zg7LFseN9Z0h58YVs5qSM2QRuGOn2TO8FZQ+1GIsxwRZ7wkBB/MoULIfUYCATka4poik0KX20QFrRwf5gPYTl5xLNbmgqGbnlOBANLZJiG0skzSsgkoqYzKdUej17URF4ojQreu/d2gUAqPdnNdULVLz18X0crHaGyoVzFcys2dBbrjCAoNpfiBVjZJopjbUVFZLa6xJgdEyiV4c4ExNEFXzrv5VepacoTG8ZB730SkLLpUGmchdbwPaNQupM0hs0TIhS47Kz5DVp3Qh3GTul95iFGMmNH1lDCE+4C12YgGWRjSOojfjyPPjdRRByxmmQcCC2hrcs1ejL9pkaX8Usnt+PAUUYnKpIbHfMN1D7uNvTBxkTiS6DgRG+Nz+zE5uez0vOTjkzLBO4iPaVMrNtPmWerpJMX7Z9v0ygQgjU0Wn82xYFqWQkAkRKs1l6TYSh/pGOJlpYiScx2zIIqyeAxdurT3o5DfbPf/i78Wbwv6cf+NX9uSKWXMc994OwVSyDey4H0PgdZVZCzLXYIggNFg7BqoZqK3Mw9sRzEzlqwDYGWvRRqKpe3ZduqmDKYacQ4IrO0cPUGTMQZAuFGp8wNW2q+mFA7rZfEpsRPnLyEkYhVIZ4GGxpTWKEtf+kh7iRsnONzfjV7BtRRFNhkQ7SZcGtZnQSpLU7ZVKFOAaDcslaosTPQ4hyTviWAOlfEgMrmkYpT5v+TJsnHjMVVKS70wm+YssukWJCLlyKbZUHFHaVGEK/fdcJAOIuYgg1wKiXgI9RxPh+LINCQRyLMwNkcfno3kALNpjrbynkwgyUvemkEpK3tx0okTZxCKUAxmDSm/ZEaRSckBoKqqk3mAKwWOP0ff+o3oUFmFsngUmzb+hGBpGOw1SUvu1LU7NtdsRGlZAOWJIEoYGa3TLIH1m5qwbvN2oZRl8RD69u2EigTtrsqxau0v+H7tFomNwoE8qqraY9CA3giCglW6oZTiqxWrULetFocfciBiPBDzOXz66VeIxaswaPCOolE11m7Hkg/ewV677oFuPXrKOiwvBwWduAJENm2pxVMvvophB4/G4AG9dOY/+cSTKC+N4bhjj8WK737EY0+9i8suOg6VVZWo2dKMJ597A/X19Th30jiE8/UIJyox+675+GI5UF5l4H7NJuDm647Bjjt0wnOvvIwXXqtBZTlQHgVYd+6xZwRjjj8Zb735GpZ8sBVTzjsQ/XcahNZMAn+5eDaG7gKMOvo43Pvgy6hvAvr2tmu6Zg1w6CEdcOABI/Hgw0/i80+Ao0aVaydDSxP23nt3DBjUH2s2/IyLr1qMmm3AuWe3w6ljj0cgsx0ltDfLkPKSZj4zMvQII82Da9YN5pUc7cE9n5wrz/gIcrxXGdgSIM3BHfQOYPPUTV/g+tRdH9yjBaXgRfLkm9UISsRZYmEzFo7EABo61LTDmx+uwX1Pf4Rd9joSU6ZchuqqKnOBCkYKnuR+F/OVjTjDLrjMNBBtaYm+FtWrdvZjfhJQ0Oy46XBx3cqf91xv/dkXvDo4imJKrWC1l/J/Q3v9A3pkUlZHQh4N4ZE/JxWMHO9QsujSeTRudhwtyw13Gc/i+baJAPzz20Fidih6TnUojo/rnB944yeTxpNqaGxCcwsfN41EacLSW8gxjoTRzD875wlybeQBpwPQCvNiz8LCxSTsThGExhltljTFSC9HZF4IwYKNRQR5x/J5ZboS14yUtv66utG3i5osZMg7MYcVkKZqbCuQ7Xu8Hn7U4Atx/QzpHOK2tSl91RgQseBn6qzQ2tBp5w/sCwL32jSK1PilROR5jXlkKdQ2rvefn9MbFI09tHqMQ8WCylIY9CXk2SGzdHiQd667WVnUSPDh3q8MrjXKcjHE3tHJxfJqHFp4ZDeBcGtY4zCu6ZK2USptWzzCp47WWf9I4CzvJo6N9KZtadFUO0v7mhSaeIhQGBMNqUiqKC9HRVlcP5tMbpfjhTTPjhLDdaf4bIoGlKyWF5c2poATsfWFhHLsyPdATjY/G1IsssmUul/vjCAxS0M9GpNJVFZ3RCxG9MIs2Hj9Mhl6SJr/bG3dZvlFc3QViYWRTWeR98Edzrze+JAmGuNBqubMcSINLbZMejqEsNjlxaCIkgI5Fm7i1MmRxIUP5Mxh1vOwNSgTPcjsuHidaaRuhvDOR1PPZ0Ia8pJZCIdDLASi+oyEjGrzbhGSJacPoq1p8g618iQE4mbL8Xpz3sQfFKEVbJl0T7eFAWg9cDzPT1mcCRP58fXqOZks5g4J8aqdVR3pNSrsFH/slkaWFBabVhR/+YLNnFpCyDa3IJlsNK5fmOO7LIKtZp9EnjB3SoqPpOiOhGRjRFFKZXnCCt7/9ktQtxO5+Rr3V3QIbaIFG7LCXirrKxa/Dcg3rERDzWKUtP6IcK7ePE8DFsktHq/nnqtp5aDVB7A4ISrbFglxiOA1t6WDybHCkCGbKHL8y8baOK9CfPQhGT9TCVQUGxaaQXNiYFFK0kukJIzm5hZ89fVSfLdqFVpaQxg6dA/s3K83wsGUaDgc49fWZ/Hjj2swcMf+6FSVUBMSjlYhEGmHnzdtwKefLMTGTevQtUdv7LvnfiiPxyxNKhjGF599gx9/3CDuZ6IsKtX9bnsNlTvFJx9+gn32ORS9undBLh9EzZY6fPr1Yuyxz56or6nFpx9/hFGHH40uHaqw8ruvsGzFCgw/ZDQ6VHfGkg+XYOkXX+F3J56AdKoWj774NrY3Ay2NHDsDnboBRx0xCiuWfo41P9Vg/MknIkJhGErxwhtvAvkmHHfUaPzrrbfx45oanHXaMSiriqOxOY0XXnwZnTv2wVEjR+HJJ+dhzbo0zjpzHGIJutdwchHG+g31uO7GVzB+7ED069MHd9/1Oo4c3RsjRoxApiWCNxcsxgsvLcO4kwdhn736Ik6brUAEjY0h3Dh7PpZ9D3TvZmwX3hPnnTscAwcMwtxHnsdj8zejRxcgEQMaUsBB+8dw+sTj1fCv31iP6Te8ghXfA7fO2h0j9t8PmaZGzL79UbTv1A0T/3C8uM7rV2/EXXe+jvEn9cOBB+0DlGTcGuFEqBnxeCVWr1mPmbcuxPiJx+DwEcNx37234tVXfsElfzoQ++6xO1791/u4854vMWfOaHTs2BmL3vs3/n77l+jdG5h+8XGoruQ2XI3Lps9DaSKCcRMmYfm3S3HrLR/i3lvHYdedqvHMqy9j0ScbMOnUCdihV0/kMjWIR3MSQa/98Sfcc8+r2G2v9phy/jQsWvQ5ZlzzPC6/ZG/07tsfs25/En36l2PSqWciFizBgrfewFsLluPc8ybilTdfxqrvG3DD385DWZi0Rt5LKbCneeH1V/DmezXYeUhPrFy2Dpf/6SgM6FWN1nQtQN43GzSJJksFzpE24gjxNhXhvVx0Mur85F4gn2De4wZGFPsCyzPb2Sj6pl31CusxkZl4ZpGqYgVvGDHxjvMlbLFcbSFwio1cOd7+bAMefPYz9N3pQFz4p6vQobq97uUy5zbE16FzTwFCbXsoC16dGX7fK9Ayf12P+jrrt8Wu/75nHPg6x09eRWnwj93GsTLawn8qeAvUhaJYRlEYyG2ioMmhPf6xOJLgBafK3UQtlpTkL2axxVgmk1QqmUeE2wpLPoZZ1vhC2V6zqVW9Z6xStSKlWLduDR5++AGsWLkUle0qcOjBR+HQ4UegsaFBCn/5Eyo4ISC/XHMtMPcGxe05n0gq+A39teJJvaWzLHEcdhea5DoTh375uFYr/mlZYqpXHdPKziYmZSiUqZVtJK+DWuIQK+Qo9NBHT99iO6bN3cDlVFMpYK/Z4Tf8RWaWsxBxdlUqrpy6nteeC1dFmXtPxsQkb9IaG379+hBvQ9dMSGcFqP3ZlLr8ItGfBYlZcZnKtoURvxRpyJWiLU1OnZnrCjlmJDlejRFHZoUigrZERgfQWvFuHy2G6Hpag57HqzVZdPlYTyeCJEfP1lpImzP5qv5z4bUm34mIB0UOZmTfijgDEYhOsaBEAJu311Fqj3BlZ9Qlm7Bu/UZtGPSK5WfkvRdJK+Cf7e+QUIrotmzvNNa0hs3sjQJINpv9jPwcqaJPpVUYk2McKimRmb13C+FV2LZtK9LNrUhUVEg05T0G6WfKwpA2Zs05cvSakGykihb6Hu828sfEo1UspfGH2UhJ0EjenJLI7F5NNjWgNF4hQd72+kbZZtFJgWMp2nmlk+aIUGzPxhEl17lCN+heQleMYEjWaxp9Z5OFaOZIJCh0MBIJqwmgVRxTfWKhoJrTioj9bozoW8RG6dykhaanyZejiTz3qKyCG+KaIJD7GEJzS7PQOh7CmjBQPEJ+dGtG3GIKzxgsInRNZsyeN27RpzosnOKdf5ZzBEWemUyBE887lzQQNmeaVKgL5DLyaWvm2uL9sLkG6OAh7pujxPB+Li+rKKzrivIyFbyxmKm7+d536Nb1f6dVcw2yFlhxkVv8/eLCWfYaJkY0DrLf3/gmGoG6Fajb/D7CWItwvkGj9jwtJNnA+u5UxaiFbwR171MfYSCEp+7YYC6rCYQJZ8yphJ+dUHiNQHlKhiCPXV0bg3E1F6O3ObmH3E94CLoENd3PuQAS8XJ88MFiXDd7Oco7cI0D2SRw/uQh2GfvQQI7EO6Efzz2Iu57sAbT/jwEZ558NLYnNyGe6Ihvvv8J198yH431QI+uwNrVwD57A5f96WSESxPYmmzFxZc9jE2bgD69KeIBfloLTD1/CIYOGYDfn/Y8jjkmjoumnYHGpixeeulNvLVwDa655kSt3z+eNR8jD49j6nnn46Xn5+Jf79bgmmtOQyxWgT9MuhP77wr89cqL8MaCF3DVrNUYNhwY2LMHttatxw79O+HoEcdg/hPz8PZ7Ocy57XRxN9PZEO6c+7RoQFPPPRnz5j6Njz8AHnloIirKbWR//az56NwxhqsuvRx33nUTvvyiCdOvm4LyCqKB5ipRuy2Hyec9iNNPG4DddtsfM2Y8jJNO6I0TjjsGa9ZlcOa5D6J2G3DxXwZi1IgBCLft8WDeAAAgAElEQVQwtbEK6ZYILp5+P3r37YHT/3gG0g0bMWXK/ejXH5h17XmY9/Qz+HLZZpx75gR0bl+J9z/+Cvfd9SGuuXxv7LnXgXjljQW4+6FloMlO/z78nalqhm+68V6UlSVwzgUT0aE6gdXLNuPmWY9jzIn9cNToYUhlNyMeLkdzOo1IMIZoJIFvV23AdbcvwLhTT0fnDpU466zZOG9yN4w/aaz21UUffI6b71qCW27+HTp17I7LLr0dSz4Cdt4Z+Pu1o9C9cwLJdBSX/e1JVHeO4YILLsYPP3yDv17xPC6deghGHbgHXnjjn5j7zPfYsX8Mrdk0hgzshz12H4x+fbuoqXvl9bfw2oLVuGHWdMyb9wiWfbUac245B5lsDtNn3Y+efTpgyjkXIBEO49OPl2Dew6/grMmn4u33XseKlTW49spJqIyFEGyhfRtQn2zGzNlPY48DdsPIkcfjsr9Mx7EjemPCCSMRaK0DsmnZgKZJv3NAEqkmPJC8/qXAdSW9p8jWjQWvKD8CmIo1HW1+6n5qz8fw7gw+w1CaqALCGzMtlAOldL8qXpj+8OX4cGkt5jy1BN1674WpF/4VnTt30n7DqaUill1xzca/2G7A140FiMxTL4r3r//Dnz1N41c0DEc19THlhYLXo4m/rYgL/EJf/fsX4BR+KgR9ApSnLmjjd/Y78iUMO39btSKFl6vUJhke+3QSl1vtvHe90bK5B9gI0BeH9gaY7cwiVCWXnoeq+2tnXoH33nsHww44BM1MCgoG8ecLr5SnqYj23HyFehJRsShXFitSVWqGblYZRLpk7+SSgVhcqVDj7FsgBM2tjSPDTZ7XIZ1OFgosen9KaelcKKyedfQFp5qU0M5dERaFitINGzJmh6nH5I1grlzqAkJMg28fa2gwqQkuTfQhixM/HnSPR34Xi10rVJUNp/+aCM8SyOTHWKD9WMyjfrogpLPlKHK8K5CNx0cHAGcWzljPIg7Ib29GPVaLJe/439E1dM9D5axda+fKwNdKCkbR3eGf3/ldaC35PDuNV2XoYYNNoZoZ7zMpcrJ936nAWzItKj6UTi7OHG/uMBqzwNottfhq7Y/4ctUqfPPdcqzfuBENTSmZl5O/nCijsMF5NtI+jheRTSDt2ShEkOMCfWkzEku4aowyd5v/WvVm837aeBmM7m4Vnvothi6rEiuos4x2wy8izSSKkRpBlw82PPxZPi5dJCQgc8aUfB55kxLeVKdi11QLWUaUlMyb0TqbTM44lTHeigB9GJ3hvEfhrNvRfL8Nb1e3xuexiGGRRGTCqogrQyP4epUsEQZIv2Cnz+fKtyDOxKES2uckhILKiTWXR0VlFaLhAMrKq+RBygKc9l2kRfTo3AXliQo051vFcWZjW15eZf7QmUaNrdtVJoTYs7CV/U2WvSQPTwakNKmw5fsy2yAT1XETJyorn2E60IZYVBtnm/uFL3jlc0nur5tUeVcXPo6skEqswZFlFtXgmirw+cPo2L4TwlEG1kSE9EaiQe1pfXp096nuv97i/1Mh65Hd4gglNzn5H+eD+BveNtJWlChttPoKNqGVBe/G9xELrUNUyFoL8kyz4ydMxxy3hecZmcw1kjV3FPHOuQcwuc7Zf5G76MenLHjlLpJxlkjeI5XjVrdZeFW6liXXA/exiFkh+XtVEyDRd1tQ35jBpu1pdOg+CPUNOcyYPgd77BLA1MlnI5mqx7ZUCDff8Sh+XAtUVwM3XT0VlYkAtjY1YNbsB1FaHsO0cychEW3Glo0b0VhXiwF9ByAaT6AhC5x/8b0YNqwHTh07DvW1Gcy8YQ4OPXgAfjfhBDz04JN48B/r8PBD4xAvb4+Z196DIUO6YNLEE+RF/Pqixbjj/k9x6UW/w/ofluOdxcsx/W8XYd7D/8Dbb23FvbedjH49uuOdd9/B/U98gVk3X4YOcXoLb0UgmkE0GMVTT83HW++tx7V/PQ8dKulGEcGcuXPRWL8ZV11yDh6Y+wzeXbAVTz5yBeLlJWhMJzF9+mxUV5Vj+vTpuPOOW/DoUxtw+KgYqtsFsfPAHbHTjoORCyRwyaX344TjBuHQQ4/GlVffglEj+uGU8eNx7YzZ+OfrSUQSwJmn9sSJx+8N1snxWBUasxHMuO1eZINxnHTcscim63D9zDdxzBFdcNbpY/HwU0/gy2+3YupZE9CnVxdsqm3GuefMwQWTB2HYAaMw46bZiJW3wwknjcd1196DS6aNwp67Dsbdd9+LNT8kcdXV54gPu2l9M2bOvBXHju6D40YPQyBUr/0qSNGc4s7L8eOGelw680U1OuzviVPceeskVJZH5NzwxTc/4pKrX8X068fhh5Ur8PHir9GrWxd89fUv+OslB6Jv7w7I5ipx0aUPo/+O5Tj99CmorduE8y94GKefOgR/OOFIvPD6a5gzdzk6dgM6dwbqtgFbNwF/uXB/DBkyFLW1Dbj9vidR1wQs/QaYNL4TJv9hLBobU5h501xs2goccshAtDZux9dfb0CPHiGcNeVCPPPiU/jkkw2YefUEdEgwZIexveVY/MkyzLpzMY45oR8G7jQYTz7+MhJBYOo5o7FD1zJRV0RN4UkQcUJON4kS+PUrGqTd+byXpFXKNAtsUyAHaxlPISihHsF0Vv7LJshhmyS6cC0VB6QLkzjTQs9gCxgStVN7DVFiFjTV+GpVCrc9vADVHYdi8uQr0XdAf2uWnUaC969sB50ATS4NOkPNVclqkf/sHGZ7rnOl8vaqbv/wNmUCY9x0vM14IGeUBuPuGcTs+Vxe2CHrLp2rbck24kM6FLpY1NbqzITbrMKsg/ecG/6NIy5/KJDfaehiXsguTxEiYfSx5ZcZHfPsJyRvXLxiwRsRHqI4FhRCdCSBnzasx+9PPVY8malTL5eSd1tdrR7n888+xOAhuwmZWvPTGvTuw40tguXffo26mq3o3WsHDOw/CNu2b9Mqqaxsr4OASB85wO2qqnUYk59JVTrV1BWJBEK04XH2X2aFFtB7oGCLBTWN7u0AtQJWdQUREnE38/LO9WEKvO48gMVfUTpSiY2+xdsvETKmBoLG+yz2fRqOc7CQ+X4LfXP0jBbV6TpACbs45iPC5bwaDbFlIcLxK1ErlnwtyJXkC+lh3huRPDii3iw0WcTpUKdoRVQJWxB5RuXyBrTaGWH5BPuITBOjySJF3aZzZHAegh4R43uXjZNrJuTX7BwLaHfkkc1ioRqdDhibWCLFJ8n1dusWul0pis1Xl18SW1K8JSWv8Rrpv8mETL7udCtQnw1j8Vcr8MKiRXj1w8XIEumNOLoOhTf8QT4Rr5+iLtktuIJfY2Wzq4Gib1nspqzYVAHqvG41ufAcFhaBIrO6faeoYrHdwClO2sQ7/F68slJry+JN6YGTsiLViRmMWO42EM9R9wIdFuDszDlHdcV3KJaw1B3RHviajF6he92xjdkUMaHNE9tDFCNKeUvecglaWPAW7A69hYqJK/RLKoa5AfIp6FGtnbTty3vF8trwZzXmJkHfKAg2kzPOtL7P3y1LuN2X5M4wKqqq0LG6GvnmFCorytGxuhLRYBCJeALtysvRtbIalfEKVFRWiuJRnihHKUfZKroZHUp7P/NpFi0lzwPFeOxSgksd5dBI1/RLrOns6MhxtnGdm9kEGfuZEsJCe0LSrOj/ShScojUeMCzyaVPGwrBXt84mzPq/ffnit0DRdVQk3xgVF72+UrXUmzbHBtdQsAguKUkBTT9g+8b3EMz/iGgJHUso1OL4lOAEEfy2cagEZXoOs/XifeWngK3kLBdNgSQYEwWH3qykQZii3cfE+v2APFOl3Qo4N7qJxGfBKCKlMcfhN9lvqjWIhlQAX373MzZtasIzz3yKk4/vhwknHaNJx7sffI5X3voCx4+ZiHlzH8cJR+6JCWNPxqdfLcHse17ExFN3w+EH7IVQNoV4MAFOCXPNylBHbSqFCy+eh6NG7YiJJxyPLTUpXHPDHOy7XzeMGz8S6XQpfj/pXgwb3g5DhgzDY/NexbRzR2K3Ib2RbG1CuLo7/nrL3VizOonOlTGs+iGNnYe0x8vPbsVf/jQIY0bvg0RJDJ9/sgyz71uMoXu2Rzsi5oFGDBi8A4btPxKvvbEAsx9cjuNP7IlOiUpNON778Hvs0A244pKz8diTr2He4+sx7sSezFDR1vKvt9dh6C5x3HzjDbj9jlsw75F12G9/oKwSWP8T0LsXMHbcqbjuhkcxasQQHD7yaEy/7iYM228QenbpiYfuexNjJwzHqwvfw8H7dMKYUcPEi46XVaMlkMDfbrwX738GDOgPoeNrfwAmnMSm4Aj8a/EizH9xNcYctSO6Vlfg38u/wXcr0rjq8hPRmAKm3/g8Dhm1C0447iRcPO1vGLIzMOWMM7Fk8RK88tJy7LJ3J3Tt0R8/r9+OV/65DOee1Q9jjz8YYdTpFpcuqJVRweX4eUsKF8+Yj3wohME7DcKSD7/G+DH9MPygvdCuvAO+WbkRf7nqeey6VyU2bqjHpLEjJfZ77NFXMW3qYRg6qD82bm3BxZfOxdGjhuCE449HfUMdJl84Bycc2w+nHn8EFr3/EV549Qucce7J6NWnCxrqm3HRRfdg70HAhedPQUm4FB98vhJXzngFHCTde9tIDOjWScLI2fc+jEXvAbvtCpSHgR3798RhIw5Bh25d8dRzT2DBgvWYNX0iKuOGN4TCFZj76At46vlf0GeA1QkMsKQt9Mkn9caRh+6LcJjTUEsUDARdiAgDjZh0KC9snwTYltLqtSKyIXO2lwbytlEzCyI2dzZyv1cD7wJJJH7XtkuwhEpMozE5Ix53hIXQkg2gtLwaK38Gbrz/dYSiPfGnqTPRp/8A7qR2X6vOdNNkHfIG4niwlX8uxDUXiu02aq2nXxSDaJ7X62sCA8qstvQJbXoPy1etzdub+bXvjVf6WcFrHEr/BHpxEjDYXu6tqNg7qOL3p6Cjk+mNFEioRmmQYTnjNsmfdYiuUFuQ82ZoC8fZLHxow1SgeRSN7CRJUxVvWdPcz9f89BPOOOt3OGb0eEz64xR57fHT2LjxZ8yYcQkGD9ldXqmr1/6AMSeegsUfvoNvv/0KnTt2U3jDsUeOwZfLPsO6DWsx9YIrdRh9881SvPTy0zj66DHYoWc/PPPcIxq98UIeecQx2H3XPXW8sPNi0f3pJ0vw9qK3FBXKwrj/gIEYfeSJWLFyuaJKeeF2230v9Ou9I5Yu+xxNTQ3YWrsFvXrugF1321PvZcXKb7Bm7Q+KC95vv4PQoWMnbKut1fdYcBNdGThgMCoqKrF+w1r06NpbiU7rflyNqupqeTOuXbtS161dZQWqqztJ0LFh8zps3lqDskQCfXr3V/xrbe0WpYCpo1MMJk36TY3eobqDvP9qtv4iIRTHiDU1m7XxklpB034iVFLV0tcxEkZNbY3CPqqqO6CufpuKXC7SrTWbsbV2Mzp17IoeXXvKdeCndT+ibts2dOzYBZ06ddYYeOMvP+uQY3xzjx47yEvyp5/WYOjOQ1UwrF/7Izp17KS1Qf5jQZAkxN1EEEoHdGgx16vS8UJhqYOJRlsdYigvixLGQ7LQIbDJEr4mncUL7yzGfU8/h+/X/mKFZrmhjVLwkZTJE5e7nLoGo5MUbgoRmzPi6KqY46uRSb1DRF3dJmSU/64FZA0JWJSzePUKVRbTBZs/V7i6ZpHvgSpdUkHoC2z3qKmutXEwDMISTsWzpRCGszM2lhTxGS3FrI8MOTNLNGs+zApMm6GzvPEVLteIhaeEC6hCKGq83eYWFt9U0jmBFAtTvn6PZstaKgyQ0pGxJC4hvR6ZJjeNlZ5Hqd1nVSj4ZTFkgh29MAUmGO/TSYVdt2NcVXpumj+TSLt+x1VRHE5UIBSNCQ3u3q07+vfujT12HoAhfXuiDPTPTimQQoWQNjvzedK0x7+GItucDIs8GbZzBE7lt4lgdQ2ZuqXi3VLK8i0mGCPfmvdWZWUlojGKfywWu1e3jv8Z4f3/qYEL/yzApki95vf4IsNjHRDiNXtxBwve1Wja9D6QXa2Cl81kqxOHct/zEzWvdSCNSAmTRSMdsrotfMa0IRYkRO9oAh5WFLM5ot5AwmI1YlynEbRkqO6nuKbEIUfORJ+TEtfk67kFCoSxZv0veHXh+9jwSzO+/ho48fhuGDvmeL3uW++4Fw3JGCaf/SfcfvuNEh3df891+PcXH+P2u17GOZMPxLA9B+h95rIc+ZeqIclFothc14gLpj2MY47sh4knHYG6ulZcM+t+DN69A8aOHYFEohNeevkd3PXgMrSrAnbuH8K0Kb9HWaQVAd5DkSr8ZfotWPMD0LU6gG9W5HDgAR3w6cc1GDmiPU6bcCQ6VnTA5x8tx19nLcDQ3UOoZvGTa8Eeuw/EAQcehX++vgC33LMMI4+uRHUsrKnjNyvq0ac7cOlFU/DCK4tw3c3LcdKJcXTuWIVwKIf33/8FPXoFMPvmW/Dg3Dl46Z+rMfP6c9Crd0e8/OwLeOTxZfj7bafjhhvmYuShQ3DkkSfh2lnTweFk7RbgpNEDcPCIUbj2pjtx4O6dcNLRw9FSsg3xigRC6IZr/n4vtiRDGDd2LOLRAP790VK89NzXmHX9CKxduxF33bMcA/sBpKCH4sDhIw9B3x0G4KVXF+KBeasxYCdgh55xLF2WFG3lLxccgr69d8AXn32Eb75bAZo6AOX47LMG/H5cD0wYezSiIYYZNcsvnJ7BdDrYUpPBn69+EgOG7Igpk87AE0/cgQ8WbcDvxvTGYSNGYd2GBlx46ZNYvwUYN6Ycl543BUu/Xo7b7nhFBe8ee++GZ178AI8+9jFOO2V/7Lff/qjdVosrps/DwcN74OzxY/DlV0vx0KPv4nfjh6HXDt3Q0JDDrJnP4/gjE5g4/lQ0pdJYvqYWM296GfvuA1zx59MQzqXR2hrCrXc/jo0bgelXT0FMezSXLF0lgnj2xWfwxJOb8dCck9EubufDxi11mPX319G1OzBmzDGIRkPY3pASVSbZAPzp/MPQoZqNZ9gimFub1AAECJ64SG6dfa4uExLqvJU0wVXyo/m8e2qmFEtu26SGqfhLvbSrzQws5aORRhkRHYzgpQUKc38z73zez6WxKvxYV4ob7nkNyeYqTL1gBgYO3kVbvsWWWGHo7Vx98IQveI0eYQWx5/cWF7Qshv33PbtAdKgiQFTsAYcYF9NmVfD+trq212NwCzmHRMVEBvbolf2Lnd0OQreft+QwQzKL4RpvVUb0ra2w9tW3Dq2SEFrzhv6yEPIcTRaNFATZ0/mxvVXu9nc7lCVYQQArf1iFM88ejxPG/B4TJ5yOxqZthRjad999Gw/OvVOj0aNHn4RBQ3bFX/82DbvtthcGDxyK+fPnYeSho7Fh0zosfOtVnHbmFJw0ZiJuuuVafPrZEky98HLst+9wfP75R2hXlsDjTzyInQYMwvnnXizuHa3Q2nfohDl334Tnnn8KE0+ZjM+/+EhhCpdcNBMzZl6qoraqXTVWrfwWxx17Ep55/jEVGPvuOwwffvgeRow4CtXV7fH6Gy+he7ee+PSTxThsxNG44LxL8O67b+KBB+9Q8frzhjU4fMTROPCAQzD34Xsw6dRzxV289dYZOP2M89Gtc0/cfOvV6Nihs7q0E44fi6OOOA6333Edln+3DMmmJpxw7FgcfdSJuOPOG9Cjey+cd94lmP/MI9iwYR323GM/PPvcYzjjzAtRVprAjJkX47DDDsfgQbvjqafnoaGhET+tW40999wPV150LVozjB02jvANN12DPfc7CDvuNAiPPnY/hu0zHCu+W4aNv6yXQpb0kauunKVu+vEnHhK3mofexdOmozmbxnXXX4kOnTtj27ZanH7aeULWr7xqKp58/J+6Hs8/9xguvWg6hg4ZrJAL3hpecFmwMnLSQ2+3kmbscshEcVboOYBWxt5kHtgIJ1PSiqbWHN748CNce9ccrNuynVltDq0l6tmC0tIIIiVU2jOa1niL9Lyl5QspLCyeuX4t4Mn4nLqJkVNxIzsq+XE6UUDI4jwVX+zyyrm0FXLixFiKSmYqWTatooDjY3HBS6jk5jShVMlQNP0vwK661SiayyAWDqC0lJ68EUSiYTQ1MaKYilrbsMTzdpZoog1JUOA3QCvg/Beb0RTFcHQcUDohnRZSCNIeqdVy4hsUQ22Po2Qy+tiGoiYYdc3i5k2b1DhJzCp7pzzqGuq1ji3LnZGhjqBOsSrz64WQ8+Qg9cKoBaqKvFWeLMykLP118cvrwskRC2M1EiyGReo2lwHyQ1lkl8ZQ2r0zjj/4YJw0agSqwwE0J7eLymFtPlOCDG34bcHLht2aL7sP2BCIv+4unEc/Nban5oEFb6hE1Ax+LuTulrr/YwjFjjt0/+85vO5esHhucy3RAve0FjNALrjQ+ILXkjV56VJAww9Ib12CbHIFwrkUAsG8+hJx45S8ZKirbyhzLGK1/Rv9SNxpPY1L7Cy6P1nwGn3cxM1CheVy4FKV2IS6e1pNqJssqpEjqOEmN/Lc1D0QwOb6JqSbo8gFy/Hsi8/h/fe3Ys6d5+GnXzbisr8+T0tTDOwfx4pvk1i/Abjv3nGoipdh5sy5OOm43XHMEcMRC6cseS+Qk/VTOFKFVT9uxJ//8iQmnbIbTjruANTUpnD9bXPRf1BPjB07CmFNNLrg7EtvxNKlOdx4zZ44eJ/dEWBSYnl7vLLgfdx+36c4/fSjsL2uDi//80NceeU5KrbnP/UFLrhgCA4/aCS+/mIFpt/8Oq66ZhIG9KxGS7rOWdMl8PKrr+Def7BIOx0dqxJyYnnuuedRu6UGV1x8AV56633MvvtLPPHI2ejWvQqZVBNumz0HDY3AbTdfj+denI9Hn/gSV19zKnr0rMYL85/Hk0+vwwMPTcX0GbfjgH16YvTREzDr7zdh4TvA6KNCuGLqWfI1nnnzg9htYHtMOHkE8uEam2q0dsPs+x/HpqYcxp8yDpXlYfzrtSV49JE1ePTBEVj9wzq88NxK/HHiIejXrxPywTTad+yCpvoWXHfrXNQ3AKNH7qkJCh0nXn51MXp0CWHymRNQnmB0er2FQUQqcP31czF0UCXOOu1kBAMp3ed2D9FqLYytdSlMu+pJdOgIXHHpRUjW1+L5Z57B8uUNGHvyLqju1B/nXfQ8aCV8x82nYkC3aiz9ahlun7MQkycfglhZAhdOexVNjcDgnYEOHYD6RmD598bQmjJhF3Ts2hX3zX1TnGM6NVCW0bUzcMYpo9C1Sycs/mAJnnt1tQCPi6Yeg3492snxh6XlI/OfRE0NcMG5pyIq+g7FmgxvKMV7SxbjgyUrMPXciUhEzE5s7fq1ePWtxThw3+EYMKCv+O+8ob75dgW+Xb4Uhx+6DzpUJcQvb+E5IPeYHALcx4v2Z+lrXPqh9nGeLbyPpFFxoSn0SS4IjZ3zQRHiW6zfKi4uLcmONy2NCKxJtZqY7kmkQJC+FcXGZAVueuANrP8FmHrBTOy9/4E6D+U7rRQ720NkLfqb0DG+FUt5a9MVqSH3tCeXAugpj4W37px/xDD4lXuV0U75vZJlK9fk/ebdRhewHOO2r7YitTBCd2EBv1bJOeP9ooLXOBkaTLkiuI3fy8cnkkQhDX1BJSbzkDwN/eXZRuEN1bFM+HCZ3MoBz7q/28HM0T+FPxs2/IKzzxmHg4YfibPOuEAILxEFXqyvv/4Cf5v+F6V+XH7pTJRXVuGyK85Hzx69xfsjejl69Bi8/c4bWPLhu+L87rbb3vj40yW6FGeccSG6d+mON996CXQY+O67b7DzjgNx6SUzVJQR4Wxf3RE333INFr2/EHfc8Rieef4JfPn155j0x/Mw5ZzxOOHEU6TUZ9H8hz9MVtG89z4H4sqrrseZZ/wO7aqrhWx+8cXHOIuoxN9nagQy7/5n8fI/n8GCt14RVeOv06di4E5DcPRRY3DLLTNwyoQz8NaCV7D4tTdx7W1zEEYYt9w5A5NOnYJF772JQYOG4uorb8SHHy1C7abN+NfC14Qs8zpce/2lskS6/vo7ce+9t2BbfT2OGHEM7rxjFmbedBfef/st3HX3TZh64SU6ZP717lv48/lX4r4Hb0VdzWa8/Pzb8lD0hcyYcUdi2EEj8EtNjeqR8yZPw/U3XIVePXvi5JP/iN9PGo1zp1wGmm2v/G45zjpzKq6fdQUG77grDhl5BC6++FxMOv08vL3wDRx4wKEYPGgwzr/gVDw272Xcett0rP/pB/zjgWex3z77I9uckschb2rxMxU8UML004K4jWiSaDQt0LTAkGwadDv/VgY/MGmrLIFtmRas3LQFF19/LT77eiUQILWCp3gz+vbuguOPPAJD+/ZDZVmZxZcKtaMHpdFQyC3lrUrHBPKiGBGs9jCbQUmesb52j1B4VfylMQ8bN+60jp+km9yVr96Xl16gQsToDesMwnkIyrBfxZ/5VtKKrJkqG9+UmnJI8ZhlZeVIJ+klG0U2wwmIeY6SW+pHXXL2cJMaiVL5mkqs8VUIhRN20dqOqFvj9iYhEgKplTAo7ySk3f3Mgpcxw+Yswrq1GTU1WwTiksIjClUkgoamJqH4dG7gi6ESmM0VkYNttXWKC+ZpRDeWn35ea8Eh0Sg2bd6i106ropZmipViECwiJZOnTrhEST4pi2xXGyOcaFN9qnC2n9t9+DD86fSzUBkOINCcAsFxozi36kBhdITacBeXLPaFE2SKOe5EYQLzuUm75CJn3qZmjU/M119eUSXT+DhjsBk8EY5i8MC+/0+2ZNIBcOXwghTv484W0K87P/4ztwz+BovjJrQ2rUKy5iPkkytQkmfyIK3YHJ3FMXgMJbHvkc7lk75MDq6bT8EhCi6hLR0V3c4D2SzlXD8iQZwL1nHUKN7H8mxm2qVLGyQv2MiClJVyOJpDvKwC/3rjDWypacDue47SSPiJZ57CR58k8cgjf8MD/6DczK0AACAASURBVHgA/1q4AeNPGYiquEWg33r3EuzQF7j0z2fj4Xn3Y9MGYOLYEejVvQM21W7Bv5cuxnFHHY1YrDteeXUBXnh+Jf5+04no3aUKTU3AjL/PxYCdu2HChDHIJzNoTIcwffa91Lhi+uUT0b48jHikFN//8DOmXfoyDjq0EmedfiHeX7wQjz62BFdffSa69eiK62ddix9/Aq6+9AQ0bG/AtCsW4sjjeqJnx0pEQi3IZ1LYc/ddsXTZv/HQvPW4885x6Ny+DPl8FI8+9k+s/H49Zs44B28ufA83zFqO5+efjB36dJEN2Q2z7kdNLXDvnVdi/jPzcefd36P/TmYxvHEdMOrIDhg//lT85dLZ2HtoJcae+HvcNHsOvv0emDnzOAzs3U7x3jfd8iwGDSzHuJNHKjRDQt1AFR54+CX8c2FaQj4ume01wBEje+Ck4w7Ch58sxoK31uHc00ehc5cqBEIECUL4ecNWzHlwIQ44ZAgOH34gMultEp4tXrIIy75ejQnjR6BHj/ZoziRRQqFpOCqLsd7deuLgA/dFNEo6VxiScTPxKxpFfcN2vPjGArSr6ojDhg9XQ7xtWwM++GAhuvXqjh0H7Y5/vbcI3bp1xd67DEIo2aRAmC+XfYs99xmG9z9cjEuuXINzz+8jvjzXPm/pULgad9y1EHvtApxx9iR8u/Ib2dxRP8Apau8e3RENpxEtCWHzljqs31KDrpwO9eqObKpWARuE9rbwQ0AOPbp2E42H61ny6xJO45jwmEKn9p2MJiSmfFbfV+JbhlIxBnmwsStFc4YhOlmUKkSEO08IIW/5aruQNeSugbTppaMVOtpeCRMqmdJKG0b+T1HjXjzfl3Wnc1OSDZx7rIILUQubUttFLHbbimBz9A4qFGtTsgp3PrIQy1c3Yur5N2C/gw4RnkDRmqgUhQ2gyBOL54YOZZeJ4ApeDxh4VFpAUJHLV5uFmpX9xeiuZwvqCnGKuXTF6ryBISaSsgK2zajfb44FU9+CcMwKzsKBam+/IGAzlwdT45nxv6VpmVSDZvRm9s4Xm6S6nXw3x9dQFLEzs+ejUi3Obt/zipnnbF8Uirk/BnJopi9oqhk33TID77y3EIePOFJFVZdOPbH33sNw+x03CE2NOZHMmBMn4oYbr8JBB43AwQeO0CHctUt33PfAbS7ysBXvvfY6jvv9qVi5cjmGHzQCS5d9ocNw6oVX4L77ZyOYb8V1M27X+2C3QrTm5pv/hs+W/hs3z3oAL7z8JJZ+/SVOHncaLr/qQuyx+z7YoXc/7LLLHth556G4/IrzdfNdO+N2nDl5nArvynZVeHvha+jVu6/U3dOmXomhu+yBl1+cjx9WrcA5k6fhgqmnof+O/THm+Am44so/o127ai3Sjb9sxEXTrtb1vP6GK9CnTz/U12/TSG+ffffD7bfNwroff1BKSudOXXHN1bfg9juvxZIPF6FX7574ZdMG7L/vITj4kCMxd94c7LnXMHzy0RIhdMcfcyJ69emv7/fo3huffLIY3Tp3wkvPvi0eJoMsWICcfMqxWLlmNdp17IaH7p+Pzh06Y8p5v8ew/Q/ChedfjpGjdsOw4SP1Golq/WnqlfjTtNMl/Bv7u9/jokvOQfduvVGztQaXXzpDWep/vfrPOPaY47Di22Xik82cPhujRhyJpsYGhBkbyRFy0sy59SXLsbaEOhUfza1CJCWQ4gnt7M1E4Oc6jZUik4jitidfwrW33WnFLjm6DXUYMmgAbr/2Ggzo2QVl4YD4gTLHD7kUGy+C44Ik0k0faMYdW6uHVLJBgsUIxWcaxZK36nnxtt0o6U/Tf/Mvlogqz8KB1k+Qjyd547Tby4geYWN2Wv7RI5YoazP5XQpT4SQ/g3i83GzHXMADearimLbQTaJVI3UvuDSPVaC0lH7VTjQkbjM30hIVs/R4pME90WilQblunS4sfD22l5BeYGNpcmOZYsRYUR5wGkc5h4iUi3WWVzMN8MNRpJqzNt2RSMmoALyvc84rN0AkVsJKaN/gJ0+0sKZ2M+KJdlozsjdFCdau+wkbazfLn3XzllqhRw3JFDZv3YoanvzJJoDuGSQXtjo0m6h9WYWJ9mp/wcDDDsNVf74Y4VQdaKlfXhpFYyajZRFVrjxRJ0vfM/GXTbd+i/AKKFDao+2xatBEAyJ9KIJYogxl8VJzaZCNUA6Dd95JBfZ/+/U/Ct6CAtXROXzKpENZhCTxS8k+25HevlIFbzi3Vj68LHhbW4mQmKjQAm9of2j2dMa3s3RK43HT9qit4OVh6EEHuz5Gj9P6j3CyZy4uegkEJyQIpNmZXSfeY9REmAqc6zCPjJ6yBO8ueAvzn96mcSl7m+1JYMqZw7DffsNx6RU3YqdBCZx19ukItDRpMvbYM69h7uNf4+YbjpEA6t57nlURyO2CIrWhg4ELJo/D62+8i6ee2Iyjjgzg/HPPRC7dhGQmgFvvfhT9B3TDxHHj8cE7b+GBucvAGdDUcw/EgfvtimArEyZDmPfUo/j4kyb87epT0aVjV3z2xWd4+fW3ceakU1HVsRorv1+BeY+8iSMOG4BunbthzoPvyrOVKbWRsOlQjzlqCAJI4bOPV2PihNFoX007wiiWfLgMGzetwkknnoAV367G2+8uwdln/g6VlQmtu/ffX6LG+YjhI7Bi1Y9Y9N4XoowEI60Y2G8ABg8dLK74oiUL0T7RAX379sfKVUvVePXu0xPhXJO8h2mHVlkeQ+eu5Fl4L+sQamsz+KXGGk2i+6XhCHp26QyEUmhKN6FheyOq21UgEswhSrq+vH0TqGnajngl/cENJGiXKFOQVDqdRnklgyGakM8TXY+gBKXa/zhdDAYzaM2yAU7Y9xVpbeuPqDz3gyjvvxzXAKPiWxBPVGJ7lsi/idbLOBVLN0v4yJ2zNJzAkk8+wrz5qzFt2mj07taL5qBozaaQaQ7gqacfV4E2ZuzJlqQWpZMPRfIxNGeaEKcEo4V7T0xTPrZ5Md3iaZvouChs3hRy5nTgAe8DASXSM1n9ZIFN/B1DTNWnpjLSMDGxLsUgibzR7tgkh8sqpSkIKxvAPYZLLvv/GPvuOKnLq/szfWY7y8JSpYiooGIvGPW1d2PFghVQFLEBiqBYQSVqLLEmscUeNTHGROMbY4zRKPaOiCAgIsVlly3TZ36fc+7zfGcged/fO38Isruz3/l+n+c+95577jmMSzafYgpEHuFVtZLmXqZqjZ2N+rpzXJV5hTsvWXhvRIUStcEKTUlPUsBaQzIOHHAKVnJj1PxOAeuyzXj4+Y/wzgff4+yJczB2730FiCR1brjBfdEvrAukJDjB2G5zKhUhhEr082wCdmONIuV4wC5B9omv/4lN89Mg4eU3VJOWLfm1H6u2zQ1apaxGnKOR5mECzu6/T1hwMMMnpXzAGmpxb059XlbsQqscd1Q3Xe3UuKRXKMqe5PilMnp7KEx4JX+mtpq5YrEtxoOe9qFrflyDZ599Cl8s/Fgcz7F77K8kk+11oqaUaHrsiYdw+OHHqdX+l7/8EY11DUomTjllgpI/yi+NO+F0IbWbb74V7rv/5zj4oKOwevUqIam77bI73lnwT02HXzbjGmw+fCTSuW609G7B5XOmY9HXX+CuXzyKJ556GIuXLsZpp52HKeeehMN/eiLG7rYPurrT2GLEVrju+svQv39/nD3hIlx346XYZec9hEwuWfQFxp80UZ+zb59+SqR/9evbpf93wfkzcdakY7H1qO1wyoln4ayzjsOwYSNw2vjJ+PUDd+PMM8/Xpn/0sXsx/ZI5eP6PT8sWt7V1AO75+Q24/4Fn9bnoFHP99bdh1pVTlOhfMWsufnbLVXqeBx9yDK6+9lKsXLUKjz78R9x7/y3YdvQY3ZMZM89FQ0MT2ttWoyYRxUP3/1ad/TgT3lweJ48/CiNH7YDPvvwcx594Og7e/whcPH0Stt9+J1wwZSb22ndrjD/pbCxdtlhJzexZNyiBJ1/6qCNOwK23X4/LZlwresWQIcMxatQozDrnPGwxditMOOM8/O53v8Hll8xBfaoWvXo1YevhIySZxOQll5fwmlu7Jv6m9cm1ki8q6QxJm9UOVUUj0kE5DBeOobu2AaddOguvL3jfBnU2tGPL4YNx88wrsMPIwUCxU6qEbPPEk7WIaTaLQ07OaUkyY5YIa2ZLEnSmJ+pbMHw28RoGeKdj66ZSeT0FmtI7gXq2hfl7NJEqIbs8cpKCqQQB2xZWrDLhFf+dYG4kakYrlAWMmZsaE1/uJ28prcFKN8RXKOc1RMVgw+ukVBhtjPOZTukQ6zo0gUv6RcKQaLfvPQeM+9hsvKm1y8TbIoPZpBptybsPsnjltSpwOn6/tyCn+ooV2EUVqBp01LCrM3DIpJGRdTiHyGTQq/VeW1trFsexBFI19TocMjQMIKKfJdqctkI7bOhLTxFYvuoHrPxhJbrzBXzw+Zf44LMvgNVEZvhZY0C6HUeddz5OOWRfJLNtSJTJI4yiGLbgrUSPD4HqFRycpASbPO2dgQ1bi47awAPZd8T84cKaywx3iO5SdSKFetJTAIweNWLjXLdacmzTLLhKuSFIeOVKuenLZi8CtEbPlQ5xImsgTGvtzLdYv+rvqMEKRIs9YkNQZokKDBFx9ijCUTT5wzIdrghQMK7zrV1XwR1qdoZQttJQIA3jktag/3W8ZpnCOO11dy+lvcxhZRnk2D2mLi5/OfMDdnKSLORKYfywrh0/rG3DuvZ1Go7p07sVnW0bsHzFCrQO6o++fRpRzHYiVGapnML3q1ZhwKAW1DU2oKOzG4sWfYme7g70HzAMQ4YMlL3rksUrkc+FMWxIfyF/cV43oujo6VGy1NxYr7OgrW2NZhV6tTbbLEvGDuKOfCfq6hIIsfVbiiKdZ5GbRjhMO226M7LtHEcoQzOLJnSz0xmOCh2W3WqetJ4NtLVQ56ouQfdPqnxwvrQZsQSTBqqNsMPCeVha0yblgMc5BXYg0uu7NUwbFifeYh6NOn5sW4eGpgRiySjyUpvJyRacz5IGDzTHKYFt8iSKRVIJOARdlBUxf0cklEApwzPXZEJDYQO2eE1y+RaKR63rNOJy9Uwhm4miHC2gEE0rqdSayfHaufa972gBsWhe1LCGKDWoQwix2Ao590Q65IUTKMaomc3PXkBObfooGsP12vuImNwn5RsjtTElX8w5cl1pNFJGsFzSjAY7xqQ75qK0SY+jIU4L5ZzmOBS1HNe/q0Q3PnYbzHWP85u1DU3IFDulABQLxTTMymeejEbR1dMRdNm8/lEswWFI3qMcQhHrWrOzzQF0xq+cwJGUCjpS1mzWmcYjMcUsozbkkIjQoS+MvFQVEjYAxngm6phR0tj5qE54WRwmBf6UEOY9cckYB7zZofGtf0tkrSPki3JJqEp+tCqOyJ2JCa9LkJmkCxThcDrPwBIK4TLaC73x25e/wiv/WIjxJ0/DMSec4pwRjQqr93YJrzcVIjKsBpFTBNPncLS6aoqs+TxUbIo9GKuYWoUOBwmvJbj6GbMWDjR3PUfWJZaa3rcDgi+jfpmWLq0MHZhdNajmXa8sY+eLdAW7kzbUxcEFXZSu2KoQSwT44LNKfsnf48GsxIAPlpC8nG6cQH6gZ0lonnWHweJ0mLEhO2qqAj25bg1nsT3CNikJ//WNDeD0NFHPmrp6Hfiff/mhRNfrG+vQ3NSC5d8tA40jhg0dLr5Qd0+3lBzIqaUE1R/+8LQ0PVv79BMyuOXWo7HZZsNMcigZxT/f+oeC4THHnYK33nkD69racOShx+Gfb76GP730vO7FNqPGYL/9DsX8m67EurU/YNCgYejf2h8nn3SmNsPjTz2I9vZ1MhXYZ+/9haK88Y//xmnjJ2Hs2H1wyfRzsMXIUThg30Mw97qZOPmkCUKPL505BRMnTFWCc/+vfo6RI7fG2jWrcPAhR2GH7XfG+ReeJQULKle0t63DRRfMxIOP3IXRo7fFTTfciTlXXywXnL32OQhzb7wSxxx9MmbOvAEnjDsA24/ZFf1a+4sOce01t+K+e+Zj1aqleOi+J1Vds3JkEnXyacdg/GlTZO3564fuFfeZ3GMmToMGDxYfet71P8fSJYvx+98/gd4tLfj++2WYe/0dSoJmEvXeaQ90rG/HcceeqmB79VWX4M7bf4Xmlhbcf/+tOG/SVDzyyN0YvcU2uG7OjfpeBZioEdo3kouS9p8d/HL4shJcQcMXY0x4e0IxLM0Ax55zNn7Y0C0uEvKduOjkEzF1/MmI5TtBJgKlWrjiLOgYckfurbfZlnmjDnzHHSIKmze9XgUcKTGYUyD3FAMb6Qx+2MxLsqgl5Sy5S4WyHWIlDmCx+VxV5SqhKIjaQTSAKG+hFMbqH9fju9WrscuOuwoVX9/ZiW++XYxtthwJ6r4mEvVY3bYBCxcuxOitKMpfj2yWKEYci5ctxZo1qy1pLubQ0qc/+vQfgg0d7fhm8ULN7EUS1nkJFQvo37sZQ4cN0WG3dOlyaf0O6t8fhWw3UjTVcFGAwYruUUzOOW0sPjIPeFqMan6KA0x5xYYoW+axmJB02TM7tzy6dxULhjZIV5hWt+wOCQ20Apr/JltbJ52XK/I9TFOXxbS4w8k6ZPJFpCmXFa9FthjGp98sw92/eRgrPvoIoD0sB95GDsW8GTOwVWsKtRFajBZQDkdV4PnOGBNpKcbQxYqTzWwJehMbt/aKdPKSGx35ssZ1ZiDks2eBwXDbWN9otrb5AnbYYfR/SFj/wz9tmtd6LUMvb+flhhTHqT5hvzcYDCm4hEIa3WkUe5Zi7YpXUBv5HgnnkKdr5xkZ5QFn3QHq89K2Vz6S2nMVswmhwM6uXjGfM4ykKqhDaBrQTBTMAMjsivXvQq2M42dnBvcME19esJ0dkiZXocFk3A5aWhQzuRHlhyZHYWpCM89jwcc3ypmxENVeNH1O3VPp0VgRyCQtnkRP93oktfZqUSrx99mwVJQOgARVovR65C0oawjW0HGuB+45Q77oEFmMlZEpdiNSMothWg0XSnlkih1SwuFcBctYUs9i5bi5sLk5AhbvUrlRl6SIlBsmjjG50ItqM67LKS8k3qscypKsdCYgMhJxFuoKf0zauF5p/EE1DnLwM2YzTgdNKSPaDA1b6KUQv5edHqaHVNKghFSaHnbSwZXEFZ+f3CbNhc/o86Q/MUTxN+YQL8cRZaJWIh0hi3y4G9lst3TbQ6FaS8TYyhYokEEsVETvxmbkMyXEZazAKzCeZzjPGVeLDQa0UTXE9nSiRNQ0Z0Y5rj9PsxDGhFKZTmNJhJnQat2ZnTzNoLqKHcoP+BhJOSBNQNJdHAojiMDuUpSyYeaqGSunlFSG4+SfWhePLxbjCbce9HXJbqrn5Yq2uKkbcMUFE/glKSNJbk/NF5s9UMeLD4SxMMTshvrV/Hpc8VnOmRqypttnVHa92hdOs56giEdIFV90FhVlNe0lunwUsSFQy/c0U6Jt50yFNgk1pIwaWymkIs5mUHgd9o2SQ+U6iKSwPt+M3778uRRSTj/1chw37nQNTBPE4ef1cyNci/GEuVrKVEwJq+ENRtkz6/HKPeOedubsRerx2xnLA6ZA2p6TejSnV0+jrXyQ0GeLvimbRIxl1gI2fFJapekWZM5KHoq6cM+nqs6q7eDhMEyV7E2VRtq/D7/52YoK7VotQkcyZnDigeDiXBAEyafxkjX8R96cIluo4p4QgWalG6eDuRYDg5otTB7oZgihQ9gNcZBfyKpaaE0kpglfVWRuOEUDTRSuJ/8wT6eXemu3ioNsmpa8XbSf9QoU9nVvuEHUjw/aWuB1NbVYt24dzr9gPI446GhMnDgVnT1dQniYEK1e/T3S6W4lNi3NzaIUpLu6NEnORH35sqVC3Ho3t2D5sm+w2eBhGnj58KMFUl9gIPt68UKkezrECSYXmTzjf7zxN/ywZi0aGpq1yIYPG44fVq9EIhHXoNonn34oybOBgwaLPkC6BXnFf/vbK2ju1Ve8RaIrO43ZFW/9679V2e+1538FAvG89tf+/gqGDtsSTX1a8MH7H8jq9rY7b0Rr60BssdUIbDZ0OHbYZgdt6k8+eg8dbeuEUG+/w25o7/gR/1rwhoJSa5+Bon10drULMd937/3R092F1atXYNDAwVi+bDEG9R+EQf2GqViyyrSyjjREBLNVNLm4khJTBjcGjpqE6b2q9c7kqKYB7y//EUedcybysPVCG8frp0zC8fvthQT5lnHTWo3RFINDagruFbk8HUcaQDO6jq7BnVOWyNoBb4HDpBo8id+0Ea1KNbk/s1qtll/hoU4+q6kGS5nZUsky3cDSQjXz5ShykRRuufcX+Mtrr+O+ex5HXTKEB39zPz74cAGuufJqbLfNaJSKKTzwxBN4/JmnceZJJ2HyKSfqMO3KFDBtzqX45rsl6NXYhEImi769W3H6aRfod91z9/XIFID16TxqeBjkuvFfe+yM66+di8++XoJ5t86TE9JVl8xCS00EEZqgcP9IG7ks/jtbcuFw0qSAqesYNmezTMbJzjHBdcmp4gt5w7JLDdnUv9pxJQV9JbxOBcK6R1a4C3GmVKISJ2OYMSgTmtrQ1Y0w+63UztaBwRokipraFiz6YR0mzb4EWPmD43CXceSEiRh30E/QGM2hlC3q7GIx7ikMcp8TfYtJkNmZm8GIFzkO5nxNN8GmR3QIMr5RlYEavFRUiceiyHV1Y4cxW//fE95g2csj2ek4ez1nZp5uKM3OMzmVeadKO4QpQ1hANJZVwrtq2SuoKaxATbSAKDl7TPPCTCiYHPPeW6eEFt3Qv5kvN+1dOSDKdmzlkLLklYcbX17KUn9Gyft2coU52jhXXlJ1cOgv0Ss7xAwhM1lMM5ERP5+HsPaOrTWeIVlPuWMLXENv5vSpGT7+lXQhFileg5ydw2hJyLK1m8nZZGLNdjm1kc2a3RAto0EFgzTa2ka30KEvi3ImllFE82HZEGdpzEMJCHZSWJiLAxNCpBS3zoo76MOC7ljQGtVEeSQvmK1txYiKGymfpcl7muudLX0/EFTSDEuENKqIdUESiRqk05SFs/tYcNPyLCD1w7I25/NgIhc3cRN1KSgjaAWEPcuiGR65e6xujpuTDAbTw1TNkeCWKQeQCkYHyjJjoi1Y6ei7R06aHT9Hr+beKOSsgOW6KlLjmec1G1DuAfq2ONcHnweLZOpiq6RzpgmkQkkz37XETE3Aun287kiMtvCUHrSBZQ+KkLal9rj7nPxg9j7cWzRBCYgE1iWUOU1RlD524WQyFOIjZpIbUqcsx4Apzrub8tLPGH1LeQyftePEq3B3cY4L1Q+X8Rl5WVNTR4giziLG7X2fhxHQYyGap+atrp0oNIvJsnP0NOCx2l1N64wfsciilN9qaiw86+lkqYJTtkwmX6syq0BVk6R1t3g9RPBpXFRMoTPfgsef/SdeevVjjDvxIpwxYYoSW35eDuiyM2OgVEVP11pEXgXGD8Uan9vPQwT0B4fmarmrO2QJrmYRXN7KonJT2kMgS2ZcNKsMBBnLpraSPPgwxDfQRC8herUpXaklTWELaJQN8VC5D26eX1E5IByHy21yDWM7aSRuTIXjYlFcWr9IFSx1nXlNmlOYnNdtnvaMI1R4YLJLf+e4fJ75IBjYyJ303EVNozv0gO/tPZmDUOvQOVbt1S8dZM6Bi20SJs1WEZumqloRHLKLJANjC24UG8azCp7XwSE7FgydXR144Nd3Yeyue+Kww47F2rU/OBkQb3BhMh9sw3M3ctNzk9jv4oSyTSrrngrFcYhRKKIgweRZ0iGFsqFjTLdjCbMLJCLCJNAFVSJyTOjF9+QzJT3TcfE0bEP1gBB96omMxqS/25NhdUzEIBsMb/r2RJZfL2TQ2NCMtvZ2XDnnEhx40GE49LCj0dXDVp0hQ741I31mJjK8hapUrVWdpt6wWr62Gepqkq4dQqoAFGR0L9w0OgsPbzShTeKCnKfRSF+QxHoeMGrJUTKpIDWFVEt/vPrFUhw76SygrkUyYomaMG6fcSHGbj0MdXQXo199MYcEn6G3dXRBVrmEa6mwUPOtFxYm/84nMmcz39YJNvJG1ezGBE4l5UQpTRxGlq5s05aRQ76QRokdDiZZkRQysVpMv3o2Xvn7G3jkwT/i3fdew2+ffhj77LkXLjh/Mvr37Yfv13bivBmXYOE3K7D79tth3qUzMWTgQPzY0YmjzhyH3q2DcOzR49C9fh3+9Mdn1IWYfsll+PTjt7Bw6Qq89Opr2HzQUByw2+7YathA7HfQvrj/id/jxjtu1D69dc4NOGTPvYBcl6aemdioGKWcWZhC5zZPpsNXmHHYEBuHkCisKpjZoAP3tegkOtj9EJXtFXJA2f72hY0OJW1fooXm9OhfVIHoIac64VE7iwdlWjTHUog1DcRlD9yDf957N9A4UFzfzQ/cHzMnnol+dZRUziFcKgcJb0UX2qkSaCjPimOuM8U2+aJHhJJyb+rK6CppHihmOpFKoU+fFqxdtRLvffAWLjp3uhTqJFH+n15VNAYFTE9h8Jxd34rUjXBDerZInViZ0Rg4MFOd8JZdwpssrERDtCD3ySLpCDG2K9MuyWeSRRRUHtxQkkaeubp0bL+a6Y3QQ8ft9QlwtX62XY45J/pB6aDA40/z8HeyfaYSxIPJ7ExZMBLI8IPOiullGl3wgDdU0NzcjMJhJGu7kV5/2x+S/NPOETo8Vvad8ZW5dsnXrCS8ouy47w20vL28pkvqmUNKyQQxEs5RZCItm24qxoTJRkCY/yE4Q6S6VEAhTLtWc5lj8qxYb1qfAQ/U4r+7Rg2JRuXMSJCG90ZJsZtU7+zpVMy35M3ssE1ysKKNbp/PEl4lVM4ZjxQjn9DLGtzZYOt+Bjrudo2kDlIyTAmLzKACXUjRq7zCE5NJ31Hm+xOY4TV7Jyzy12M1nJ2whNcP21uBa4iybR5LlL3BwnTk3gAAIABJREFUkAYkxYt3Rknq8hpgJXzBKYuIVlTpTQdnhR/M8goHWpdOW1+/jhtV+zaiRNmgBtepdsOpGleWm6mtUxW/TDJTCeR6qEbjTbJtOEtrlYCM14IHE3s7+2wPWB4mBRTdV0NVNfwpm28aZZkLqxBvt/5E7dB78P2MM5stFZAgsGnVi85tZRVew0xFbM6KQQLOVu8p12JhG1CxqkBQaWyT5qGiK2ZJcbQW69O1WLSsG/c99DssWtqOcSdfgNMnTEEiGTdnRpfwimZYbSChB+sBC9+BignR9QmvR6irQVZbELbLbW/QebPi6Kv74rpNgSyZqtKCVawm5WRR1ss9+cOZ30dEha/KEJkd3D5hDri2m2j7qlJhleAWEkGH6pcSUokn59V2InqaqklZdegqSQ23FTIGg7uE3FvFMthSGoybhweXArnbIHrATs6CqAKTPkPfLEAoCOqzWyXDO5TlYaWF4Goah+j65ESfWdJQRKHNAtU2sP1WKywNtdOD4GfqMf4S0SFNP+ezlog6y+GApsdqVVWzr6izap8w+Is3xXai+wxeS9XLYFaGDx3HyslwBTqr3snEISX2ftai42YVz1r7grq0UclKUbHCklCzVWGizEScaLA+pdsgpKjQzpBJTQ4FyXDx9n308Qfo168VzX37mgSRQy74Ptp4fiqUCbze0TRdRYLn84zzPfOalFeSzCCazenvSmINrlBLSyie4w6y1antwOsS8sp01wIW9Xi5hoXsU02gphdeX7gCJ150PkqxegXihvo47rtyFka2pMSjI4rAgKdhGu7vTWrC6nvvk3/fZvRr3Z6pFZd8qWAJBkbtWm29EEHk8I+hn3zlCRUxseNOYhLCpBEZK4ScxFqWU/GJBlwwexbeWPAOzpxwEV586VkM69cPM86biq23GIJezU145k9/xewb56GueSAKnW24YsqF+OnB++O7Natx/LkTMHDIKPx83u1y17ph7qX47ruFePiBJzWQ8uaC9zD3Zz/DIXvvj0smnCfZs+5yCJNmTce7n32KfCaNcQcdillTL0Es34U6oalMdtmB4dVbkZplJ0iGB47rK5DKBNT13BlI2eqNUsmBiFWX6URz2tgVZ3aAWsJiDmdmQiL9W7Vr7f1MON0Ofg6wUUqOutEsYm2R8BaGEK7ri79+swzXTzwVSLUA6W6kth2Jm6fNwKDGmKS5ZC0cJ0e6Mojmg7Kek+TO3ECKW4vqxgodMuc4BoZQxFAJJrw0xGhsrFPH461/vYbzJlyE5t411jL0ydqmyW/11/xaDLhmTqWhOuHlz2vGjsm5fWgZRHAoUfSQbhTTK+S0Fi+uQE3IOJc8KJnUsi1tGzSBUChlOUCYRjVExRh7C+JSiurj+M02FGkXrs+tWMvBNpf8OL4z96cvHhQBHEdaXbaqQtCSLc8PryBFtkcsaRNKJ36+8fh9u1eD0c6RiiAAkxqLFWa1GuhRBy6P7hys0i7Wv6hfbXFAJjquna8kgbke17mLYxFKe3LEoFRCtpyX+QnvTVbqGOqdi6LBz8T4a46Tdg5Rg5xKKEI5yVd3VBSewfZxw+LwMvnhb/RnlXcl5WCnh46J+JFOwc/NJCvrHB7VEnbdTiVARZ5ZlhCLAuCBLP98vCRfFRwfIO/sxrqkRfHNtdn9e3BvCmByczrawy4BJUWA94ZUOM0v8FlKqcmDamYjXx1HLTUw4xkmtbm0dVSrixvebU7mcx95BFhT/m7glok1EU1LJCuFc8SdRN64wMdpf/7onqnDxELdePA2v6Fmf6DHrXsqSQSHRrKw57njDLZsiMzOVd+zk1IPKR3O6MnoXDxwzPWSHQIDbHheVwZ8uQ7M7t6KbcVBRJXw0jSLABqLCaMMGZXIKKX+OXtKjHHv+T4qBJ0BjNH1DNwrFjOIiLvPMzEFhFLoyYTxwWcr8NsXXsW7n6xAtLY3pk2fi4MPOULUIgPb2IHg+WV5nXeVtX1oe4v3THkd6TUuMfZnoOzQuV+j1vXxwdu6ac5Iy+Wufm1L/oxrgLJkfgFV0FhbyTZ4U9Hbtda9eSzbBtn4tJetnHsZVfE/6KE5rVbLeKxfEsRppynKRJcPhG3nVDK5kaav/U6zzbU2UAU98y5nxo1zwc9dIzm5QkgdisjPwY3HxNl83cNYtXolflz7A/q09MPQwUOprazDkXwkokp8UOQeGqpariJec1EkTZLV67o6srUOYJ18fjjFeJmGOLMysuSLCRc/Ga+PrXLjc3FQwX7WB3y1YnzFXLJBJHsWbkhGaAoTRFI0yOvi8JBNtotqEY0irjYS0d5IMMTDJ2potb2fNoB/1g4t0+fWRHURUbfQmAwL8SXvzKFZ3IwcyOLvYvtaurMJSyxMZNoFF+4mF3x5bTwoGUzoomNrwmXRrqWtz5BxLnw1KaSSTuKLTnc8PJk0qm1myZIOStcO8cmuNrdLgpXkcpDS8wdT9fjze4tw0gVTgGSTgjU5u3dfMQM7DumLOocA0fOdxQrlZBI6hKrXvf29el1ay8Wn+NZSpUsgXwoALqm3HMgoI0wIlAAIpbagz3dgMGO0Ef+R7Sd1qrI64DX1z3iGBLLJJpw3ezre/uBDNDb3Qz2l+C64BLtsuTkixU7UNTXjgtmz8c/PPsdRx07AX//4HA7efQ9cdcn5+G71MpxwwcVobB6Iow89Bm1tq/GnFx7HoNZ6PHTfI1LWeOOd9zD7uqsx/sijcdGEyQrG7y/+BidfMhUjRu2Mno4NGvh69K4H0IcoZalTSh6S2hHKkjSFFur1hsqoq2vQuu7p7gy40ApSLIKJpvl7WCqrZc4X16PaV0pwGMTZHjcOXqDt6FB8tfR9aCyXxRXPFXOiEgjVIVdPeyuFck0zPl2fxdQzjgc2EKbLAf2aMW/WHGw/pBXFfI8OLE2pO3THB2P/O9LpnCtkzFxCh0fWqBlG2LPrYcLLzyEFj1gEvZoake9JY9X3y3DQgUegoWFj+brgQ/AvmyK8ekP3HT6qe93d4Ad1/Lu9ZcVWsZh1iCdd07oRKq5G59p3gewSJErrUCqmdc7SctujWmGkECklUCRvVZ1nKoXk5ZjZ1dOlGQpvtezPCTe66KzK7YBl+5dAiE2ve/UUAx9cPl4xJ3KfwR/+PIdMupJJb8XhLcPBH1IJYpbIcE/wvvukxlRBLB6ST86QxHVg55oJ91tuEZd8A4eCrN3rUlhXXNtGN8MYcs2t50kkzqQF01QMYAwlnSartBuxRAoJGm7kC8iGqVZEtNos6jXw6Dp4bPnyRaqOcdQ5MMaBNrsJlfXGBMsSX+0BKRw55FHxworpCghl38fkL0NgKRTRfRICViiII6vGgOganOi3c4r3igg8QRHFLVmP83odb5JcaamnECVU6i10kWY06qC5eM6kO5dL6+wkvUx5XigioEjW0/w5DalbXiA9Vs38mGFCdU1n94DIttd8NtqM4i2/EjW1ELO9dSY4LPBY6FBYmuoJYQ7gmiKOTFF4NtN1Umexs5h3nW/7N0NHAw61Q9vNUIXrn9WHs+H2xj8cJIzFrQslqb2IS1bZjbAHqrOTZSR14h36Ku2hYtlJX9owqEi2pINVaaQTSc5reDTutHApWWnFvU5b5x6fjKbss0t73daJgQEEGBOiQOQFKnCfWxJO5RMbujYZz2gipdjZ09MmDjN54z1dvHdAZ3cBC79cgk8XLcOy77ulhnH40eMwbfpsqTkRHLJk1x6k/u6ARikTOYpLddHGGMvfLZoKi0vKqHNPEM2vyj+tOPNBzpJ5X7x6Pq/oDn5ojd+6aQJL9OM/JbyBooPaBVZz2b+Z6YQnTHtExSp0Z/OWyRgnhYM6DBKbIBaZTA+yGXKzwuJlcoMFNAv3eaIxs9jlE+AGZ4uGP6fMP2K8Om5cq1xMOaJ6Ol34RgnoyfDgskP1mT88KRMEJl2NtQ3S8D36uFP0cCkVxE3Hg5Yxj+gs5bD4J7mBRruIIkdtU3cQ81qIilbb23FwjpPY1Lw133rjPXHD2dCLIcZ8cNUOVj7JZdXNpFHOZcaqR7mYVRtFbV3Hm2YyzYXLnyNfJpvj/Ywr6Sxn6XlvG4vVrCxjFQDYpk/aASRenvseIhX8eyKBdJqTpbynlcXG+ryHjlklqhCYZbHkTkQ1iSuIKpiVTH6J/VneY1X6vC7HNyMiyMKD3D8mvExeuKLkwBSCfkY/H3DrIkim4lLTKOfMzICxhok2E6TAiCJhOri8X57La8kjdVE56Uv9WSLJZcSaeuP5d7/GieedA8QaNDBSU5vAvVfOwD7bjkREa92KLXJ4ZTghHbFKF8B+V8XW0G/BYBKViKwQE+suBHxyEew5+Jcwfpm7x0zKTL7PKCdM5ET98AMROhQ5rEm0TBkUiuEUusIpTJk9He99uRCJZKPu5aVTpmL/3cegPsbCLYsjTz0J9f2HY9Lky/DEY79G9+rluO9m6lPX4Zizz8GPHWkUO9sV+EcMHYprZ1yO3XYao6Li1X+9j6vmz8O4w4/AOePPRP8+dbj46hvw8MsvYdrlN6N97Vo88stbMG/mHEw89gB0rF2LaImuXYx0CR003NfcUzzbEzWNGo7L9HQFcYiHip6ZQ3wDulBwuNgzlTQcaTWOt2tovmmJCw2O0xnIhtl4GOo+hkJSa6FroSUgxk1loM+EU1iDWkwafxLQ6aTu+jVh3hXXYpdhA5FJt1dRqSrSOuJbuxYhOcoeILDanlfHQy+nASeLt+Z8V8MCSt71UWnw8qhf/+Ma7PWTfeX4bAHWr6T/8GfQFqr6GukNbCvzzwAF0ep072U/xITL6/BqsKWcRqjQhsyGL5DvWohYfi3C6AQnhvL5bikMuP4IIoUaxT8h1THucZ6O1sGztqp1AfUMnfoC1ztjD5MuSlLxT/u78Sb9ecOCj9rVPMQZMw2593HOzhzbzxweJT3GEByi5z0Zo2aZUQtNMUwKigigCfWTrcTfmVe8kFUtdaZKTB6tWNeZwfjFbqDoCwxGlW6g3UmzRmak0ucnIBSy5JkhtDvXiUIhi1iZ/QyGrrAKux+Xr8bSJUux40/2Rk++E2FJvVmXItNN3WMiakQILVEjiqxB7qjtBXFdmTjx/IjaHrCzg/QTZUUbtaCpdmT3laiY0X48f9OQYAurNvtSlBIM9yYHVkUPcZx53XPHuGUXj0BKWbQHK5wYT22IrxTEe0tYTFKOndmenD6BjHLo/Omft0mXOtpFPBEUkx7o0VlecEOLAW+ThY5tDH4erjmuAd4/bwLjgQcWIeT7q2tEx01eD6+EhRmHAv3Mkdz+YgIWfELG89NmLmweg+tUZ5GjxpDOQaUFrU91x03nnd1iopDa6wXLWUQn0bx+BQzMZHLKM6TyQr41xeh6KKnmnDmpwJvNysnQul9WpDLf49957QQHmTQz7+EZTJUKFXTZopLcTDqDnnRWHVmGg0LOACp+D383wx9rF66DdA4grsQkNsfjl1rzRfP96ck4DjyHt0nVsnoHNUmCUTp+lHP07tcf++1/BE6bcDYGDBqACJNUl+Qq7mgGwJJ9j5zre3T/nKmP67xU6Ef8buv2VP7NYqkHnXwOKwMZFxM8ysu1vlHCqx+sQkzFg3MoqsT8qxa+fUxnY+fpAJpqLTnRf0vorAS2ilEZt2TWSlK2sElds3a1YfeiJFj4RBRseHAxmDhBft4foV/O0YpVgm+DMQFVa1JoJBeEVSZqLrhkhyWo537wNvGQpAPqwq8+wdXXXCo9XqIqXy36ApsN3hw/2ZPyYZ16Ty5oypYxWIhbHKuVbBrvFzVweZiuW/MD6usbVamyWqqvq0d9Q4OqZwrp/7BqlYJIn759EWGiJZkoG/Bjcu+RXUHvDkX3BYRQaBV4tlDKHCLg5tU0Y84wGz0vJphx0Qr4Ml6VIfVKKJMpubgagsI2pfV5TYLEDkEGPuN52b3kMByRXBJSeCAka1IVzh0rRKEQ9qyt7WxaiLwXnntbnbjwXlVX6jwUuzs26H40Ndm9JPGKlq5smfCA5EaniYPapa71yISX0+2GTBs644dNAgMTavu5de05en6DcK0xyKhrwduVbMCLCxbirJkzUaAGbyaLRG0MT8y/CWO3Hiy7X1IajPfIdntEB1n1NGgFzXUDkbb6AzI93cMs4XXKAk7CzCM2VqTZEKkl7lXVrZxkSsiQu06AghQcHbqZwDOck+LRVB3yQnin4e3338eZk2bg4QfvRZ/eDbjhmmux86gt8dtnnsEVc2lqMlyGG11daWS623Hp1Ik49KBDcPAx4zBs0CCcO34cGutq0dq7H7bo3welUhrJuma8+cmXuHjO5Tj+6GNx0XnnUo0JR55yDL5d04nNR4ySysDSrz7HPrvvil/Nvxnl7jbEQ2ZEUQo7CSu1lLOSTSLPMEOZMjegwiGUhtoG3TvSHuzZVjc0bWnx0JRFLcXbnbGB70L5AlJ7TCZtxpu2hNdE2iVjFoog092lISMO3ObDKSzPRnHGaUx4cxb5m2tx1ew52H6zVqCUVixjYWk8XRfiaMHrkglT7CA65RaA1qC128Uzd19IJCKyFaa2JIfWkvEYkjQHqanFoAF9Kjrj/7+E9z99XUGh6gIqlxL8zQu4m0ywKQ4g341wYRV61n+BUmY5YpFOJbu0ReXXIxLoYjJN7rRRUcLicJZRzPEeA120+uLB7tBrJf+awi5LNkuxiQcuudteO9Tx7HgJFust2VPcVceGnF6HfCr55UAnp+DLSgLtkxY0Eya1FlGcbB8Zl9uQqqQGiwuizPnzgPdeOSFRVzfzZ4eocciVSJaoSlEp9vV+7GQxJrPrpt1pSTmXTKanw6gJxQJSRIvDUTTV9MHCvy/AgvffxcEnjUN9SxOKlCsjP5qDpz0ZAQ+cd5LWLOM8DU0KTNSc+xQTVxbBTqOY8d7iNqXA7P4QNRVTWxJnbu5DcoxumNPNZ/Ce0uGQhYFpYLsOFc8PcifdlktGbbZDRSPbyUoYidYkDDxw+rdW7FvH0ScvkikMmToL5e3osCZ7YHf++1a0JAMdD5XnJBNNUod08oWiyBUL6hx4tJprqhITLJm0DqTtPd4PFrX5YjSQJuSZzRdVc7LUwA5xFJlW63SPZFzgfIdJ7pWL7LDafSWAZFN6Ni+Qo1JPMNNjQ+tafVLGcMgwr8+j0hzoZLJJtDhAdY3eVUjz/XgWmdt60KR3tapA9IAWaXQCJp80mlTsUeLrnNjJGU+YiaRU/HjWU9a8yELMa3+zq0kQKynwjcAd15IvEnmucdiShSYfMRVpmDcwjtbXcKg2qUKdRkGUEk0kUgghjvpUA3r3alESPnqbMWjtP1izDF5f2J/D/JMKH36tsdtgqG4FPCUmIJRedDbrKij/dICC+OUB99nAWh8j7H3te70Jhe2JMMTh3QgaVgL075HRJ8KB9JJD5rShffvJBX49A3JhqlTTA7SDVb2kK2z4LUjUvIC7G0hhwis+FzexS3gZqGxBO3iffusOweUhxsOLC9UClbWtDF1xk4GuO2gcH0tb8mXgr6++JFOKG+beiVFbb6eNRlTou5XL8JvHfqWkl0F67O57Y9ttd8Cf/vI82te16/rodjZ2j31kSMFKaf/9DtE05PLvl+HbpYux8y5jtVgoSbZs2dfo09wPhxx0hA7qLz//GOvb12nad5vtdsLa1avsd7NlEo/pvZevWIbGxgYMGDgEP/ywUrarAwYNxtKl32BwvwFo7tWkjbqh40cR2bnIOjvb0NHWhkw2jbqaOvRrHaRNu3bV90gXs2jt109aix0d7UKhi4WcXOZYjXd0tGkITy0+65VpMTChpOYh7YD5OXm/qd3Lf29vX69WHNcsNwAr/e50GsM2G4F0phOdHRtQV1+Pde1rVBZ2ZjoRCcWFbHV2rtd16MBP1WNQ/8FKqGlVnM10oy7ZYOiAEnknaRdYINquqK/nJBGDVi5IPgLeddD6sRa4wqVbl4VcPuC8cb0mW/rhD29+htOmXWwIL+kr9Qk8dfNN2H3EQLJOVSSYEy7bQtaK1EbelK/uJkb9TqoekjG+u/8560LYQWFt3gBBdxJrXsNXyD1lx2gawSlpNaYYJmjXahW9pGsQQSfiuPyGK/HGv97Crx74g8xDHnniXuyz996YMuk8XHfNZfjssyU49YwpejZLv1uGv772InbcZnNcfOFMnHPeVGw7cjhun3st6msSyPfkEGWxWSwhUd+Mtz75HOdffgmOOfIozLpsOl545XVcfNkUbL/TTzB08Ajtu88+fQ8da77DY3c/jC2HDERPZ5tUM8irVlBStpi3tmuZKLsFOUNnCujV3OJQVwtoQnCqqnsuOFKSoiHHx3fFQVAkOvoSv49DckJgFGxNRssKD2ezw1Yr+bgSTk9hZSaCE04/FVjdbpBGSy2umnUlth/UV6dLOZwLEl4lfmXyJxXKbbipKuGtFK3GldV3+YQ3FdFwaVwzBkB9HaXeQuLzSgP2f+Lu6tT+PyC/1ZQGP3DiqFfivwWsNN9dstMxUupAoXs5Vix9F+1t3yKeDCFG8X1p8ToYQwgROcgxlGRVyueWE3+XqjJC26gfKyqcrXeuX7kROqMjzlkQUAiJi16QzJJtKGu3ElUTIkZwwCV25EjKlp58dtbzIXa6yuLva46CfEIBslRDsIPREGdTH2DMYsJL8MToTRJWU+xgoqzZATttde1MVGMRG9hVJ008dJM+kxax449TM5ovqgMEw9MctFI2QspNHKl8BO89+woWf/U1djvyYLRuOQw9kTRKCadEQoo+qX1lo9LxthFJZoLFITkmXtYtsOvjX8R+IPDA4zJvvFcCE4wTGpp0QIlAnoypaNj9sUS0EC6hk4iiEj47zzmwnGMypvkBdlOZfEsmwTowGsgLS06NSaDx0q3LZF1Vi5VMQohOS1rUWb+S/53LFs1p0Ll98T1zmay6jgI1wlFkKH3GEE9E3pgjQaue188CRcCW2yM9PQEJLpibId2Bubt3r+UzVs7Bz0GZ14TpsTPhTGdcM0Qor4lp6F57WoVT3+HvZtfTFGAM9GMc4pmpxJdqC67rSgqLH2xnQUm4RMNnbi8STU6p+2AUNmpNS/khHNGfcvAUkm+IfjJZI3qaChci5VHqgdPwIaIEltQamldFo3EVPdFYXMZdfNkcjg2jy9iF9yUaQ21tKpiLsTVucUyFqUNhNaPEnxPQErXZB0nAOcqJtVfVraabG/cI14vUONQNdfrcuoDKUKgAVfc7lDO6A1NzNg5tNzqbBzK5xmyYtTpv3XT4m5RBPjff4Q/URMjh3ZiGUIGZPZUgQEUDWRj+cpM+4YvJimbuq3TPxKVzH0QLhtUONyxbmGzZJ+IKYtrQ8bgtQopCp9NqdYvfw39ja4AT8a5FRQthSnioinNTyf4QEbckm3aC+2Vtfi5KLnESwyMJM70QlM52arZHWqL//d8vKuGdf9M9MpDIFmwQ7bY75mHBgjdx5oQpeP2fryrIjjvxDFx7/aUYvdUY1NbX48vPP8WEs6bgn2++LsOKG+bejjHb7IRfPXgnXn31z5g8eTqWr1giK+Htx+yMdxe8iaOOOA59mluk59vSwgM0g6OOPAEfffSeNGrTmTxGjxqD8adMxNwbZkl39/AjT9D1cFPx36+fOxN77rGv7H6///47PPzIPfLqnjzpYvzm0fvw9aKFMuzo3dyMiWdegO9WLMNTTz+szTdy660xds998fo//orvli3Vwhg9egz22/cQPPnUQzj9tMn6f5kYcJNGK9Jev374bry94A0VM3vR9nf0GDz65K91r7u6e3D4YcepEnzplRdw9ZW3YPGiLzSAs/32O+P5F59GQ10jNvR0oLuzB6eOn4gFH7yFjz5cADqALVuyCFPOnobjjz8VHevXaTgoRRPzTeg2IrNzt/KUJDCbqlha+5LauMLqHbkt5DQDiRLxWFSSZeiuvX8O9X0G4vG//guTpl8CJFso7IxUr1o8Nv867LnlEIl8G9dOThWqkj1lpfpPe8OySQk5ZZHgIlxCx+FKfg4/lOU3tR9I9EGASZn2i+yROexne4VWlUTLRPsoZaRmwUOfx2MsWYv1+RJuv/92vPPh+7hq1s/QVN+ABx6/H6vaVuOU407Cg/fdiRFb7oprr7oOpMx9s3wV7rj/5ygXN+D8KTNw3bXXYsuhQzH9wvOQItLDvaTTFaira8YnixbhuvnX4OCDDsLkSWfjxttuw+9feBZXz5wrO+hCCHjg4fvw5BP347qZ1+GgffbBujUrEUvUoxSh7XEa2XQnahgHRNOwA5Jrx7+4X0XlyGYCZN9QepOR49fkXEf6DMXlnRIDC1nueyG+Spgs8Akh8NJYNqxsBYbaakUlXKYDkcCqXAInjB8HrOMpagnvFTOvwG5D+qtNTWUMImtKksKWcOtZOw5/NbDq/82ObeO28sUiJZYI6UBKJuJKdOS0Fosp8R06uP//DeGtXlzVf/eqDX4vMJmvUsDQvXDr3w4Uh3UwSeC1RtJY9PE/8PiTd+OH1SvUOuWBzMRTLVS2U9WtYacuiyLoakUkNYSydGqdJJwbWgvmKFyHh4e9n0cieEYzC6muCFk0xJZFLmO9hlOJ5BMtdAl7KZx3SYuBGzYUZH8qUZIZKxNyez4CR4wCb4O5TNM0uGXa2mpDJ5hYWBu/8iKiysFYo/jZsLIb7vXxg2swzvXADkwabFMrZy5y33KMtIRkKYxW1KFXG1G9HHpqo1gby2I1OrBBarOkuZNuQGqY/XYhxkyao3T2i6hlLTTLJYtCMtWaZzJcSdg0A5Nn0eCm7r15llPX8gmgCg9yWEvUMHaFiaPZCcjSQJZL8Bl3y9Zx9fqzol9xBoJCiW42grMh/DdRFovWSWWSRNSWX9Oekd4sh4DDjrcaE1BiCZIl1XzeNAfhmadX2ESx9IhdZywSsVkA8VC5NjVIagCNKBmMV+ycSJ3IOtYG0Bk9gI8vqYSQFA5cAVRMAAAgAElEQVSjWSm2UFujCojwg8PsohpwwuFsxi5K0bGwI+rJ4ooJHGcISB8xjVsrcbVog9kiyTI6+iPBnwon2L7PCgcnJRdPuEE815H1RG7+Dukrm/SYDDwUj5xChuvwmsqTvaQd7of63KYxPXi7rzI48kOKIaPQqJ5wnQOORuolxRE3EKr8nPctEyTyUlxUYsuz0oZzWQx4oQN/Pb6Y8GCE9eVdB5oFs0uBNx6s1AUECHF1suvjKikNnhrhVRv0UwsXLbVOk26y40OopW6HWzCQ46qoSlbts3SjHRgnxQKgHzQJwAOXsHCSUYRptalS+h2aGnTTi+IS5XNqNXneGy+SrWxuFB0orDrd4JqebtWLD60rw9abbpmSDqXiQdngrVwt4V3f0Yb6+hb85ZUXcMc9N+HWm3+JkVtsY9V/uYTpl56jJXH7HQ/j2ecexd9eexlHHnUibrnteozaalvUpurR1rYO502egZdeeh6v/uFJ7LL/wTjgwCPwi7vma+OcNeF8vPnma0oe993rADz/h2dwwP6HIp9Lo7OjHeeefQlK+SwaG5tFa6C72JKli3He5Globe2PY4/fD/vtdxha+w3AL391O/bcc1+cNO4MXDhtoiLZTTfchZ7uNK697hLssNOuOOu0yZhy3kmYOvVybLbZYDz84C8w7rjT8c6CN0B5sfEnTdJ1bbHFVliybAlu/tnV2HH73XH6GZOxatVKzLn6Elw49XLsvtueaGxsFIpIjpwtTGD6ZeegJ9ONo396IgYMGIyOrk5cPG0iJpx1IRZ/8zU6NqzHT486GdMnTsBDz72Ajz5+F199+bGu+/Y7b8TMy67VOrtu3mX42U334YUXn9EGP/yQozF92iSczILiyvlob2+THmnKJUA2kGVyRMZdM/ULJg8cIBPNQfJsHJCyB26tTDs0FHKILLrhL00hq4Wq/8gCt6ZPfzz44uuYOnsWEG9QxZrqlcKT82/CbiMHaihDCS8PBLWn3SHq2iWViVFblMFwofu61q+TS2Hbx/PN/B6rbtFstLAlBejkaJwzGQdz8qQ2UGGC89nirzsVDVbYiQS+WroUK1etxo7bjkEyAqzr7ERHJo3+vVuwesUytA4Ygf79BqBU7JZO43crV4Ji7YM2G4p333wbLU0t2G7LrQIbTyalHIasS9aiK92JJUsXondzL2k2f7l0KdasXo3RI0agV2MLIvEaLFv5Ld57fwF23G4MGlMpHWjxZIMO5g1dG1AqZ4SaE7XgK0fuftx0F8k317OTg1yP9g+7B3wx+enspKErUFtbJw1ME1d3EUeHmp64IU0MvHQ3cjxxrQElwDwgCBvRitMGr9hqyyGOH/M1OJYJ75oue5vGBGbNmoOfjNgMPRm26wtK/IzOUKF7MXYYP3KjJ+j4p5v8o9z+jMrAtiJXbB057LEYGuvrMWhgqw0k/f+Q3I1/VeX/+HNKeq1NbzMw1jb29DJ/uGhtSn6M2rfkphN17Ua4lMVHny3A3177E75etkSmJjxg2T4mcCnEU2CHcXyNr1mVEOlcIeXAWSoz4fHnDW1lsz32nJ3Dk1fskPkIB31Z4JRLOhM0+MPYTN4vW90yrDCalQ5KFaCkqnDNdMvKmgWjeN4x6p/nUczRXZDygglbM26VSEGBnGEOAInbYNm/kjYOKDMSkmfgkiQvH+VRTGsLVwawqSDDa6qJcVCI97OMPoihsTOLoblaJEMRrOzZgLZGIDOgAV0EyPh8YCYYHKIkEu7lo1hdk2vObJ3XTQqF0bgk+GqSZUoiDSFUUcXBPefmxc/CYlLcU4ecaYdE4kIFjXtqnGujFVhix0TfD1RzX4piqESYsdTa0HRpI6WF16cVzh+XKoElZFL4cNfngHO1xDWEp7TJtPYNzY6iLIk7c6uMST/f+MF0jNSTFlebCaNPqEwnmEkn6W825GQGBXpe+Sxqkm4ewPGURaP0Q+8uqUo5hJ4/S+TTKw9VkmPuD2t/e1Uqjzz6wsMqr7JAIn9mmjegdbA8lVBDao7+RGRdxaGTETSFF4I9KdNJ9n1W3Tx2I0y5R4m7KzC5DCi/6uf1SY/U/7sZGrrX8VrJXWactGEx2Va4OOuKcY+xctCWT0eKIfxEJsvHzyJwR8mwO12jTjyARcBGaK0FLlN24O+1vEpLxCPDLjnzuadNdBsnmy/P+/WdfJtTsmveVPmFxYe6d7qvBshW84H1MwsXmkoDFQmCNrCTgfGRM5Aic9q8kh9je8nFb9Yw3IS++tVtcMFVN1cDReT5+IlOQ+RUrTu+oh365rZhHE6PvJlsBVvwxg2q6PVqztBJEtnvMEkOBju9H12svAQX76PvlskNxhDnRKwG/3zz77jmxlmYct6lGLvHvnJJY3tq/s+u0i249dZf4teP3IvPP/8YR/30RNxx501CZHs1NuPVv/8VJxx7Kl7/+1+w/Lsl6OrplKzQlltvh66ebhx62E+VKLMqHrXFaDm1jd56W/zl5efRv3UALrvkKqGbdD7j57zn3luwZu0PuPKKm3Tfjht3gA745uYWtaL69x+I444dj1lzLkJj776a1qc5AG2Ux+65Fw495GhcMWUCfvnE7/S9V82Zil13Hou333odBx9wOCZOuADFXB51tXVYtXYVzp0yHkcefiIunDoTf/rz73H+Badh8+FboLa+BocefDROOOYUG5QjwpjLYM7V02XfOWnCBUo23v1wgayG77nnKXzy6Qd47neP47Zbfo0DDtkZRx06ThP+Y/fYS6YTt/z8Ojz95MtYtOgrnDNlHG668R68+Kdn9fvOOn0y9j9wR5x56tmYfsFMdLS3KQh6BNTrTlos5H9sXaiqloi6aRuSw6ZBMhcklGBW+rY2weuGGWWeQk1SFmrhEmp7t+Ke517B9DlXAnXNal3XNdXhkXnXYqchfVBPK2G5xBBd5Fp0m98pdvikU8lDoClt31Mthm1SeMZR93q9/ut+z/lA6pNofq9paOZRisTQ2b1BigbcNfFk3CacNchitA+KvZVDNr1LNh8tHsLxFLpyBaRiYQ1H0QHKJHPoU8/NQmtKJkVhdKxbj9pYvdBH7tNiBOZBT/tbISVMQNgWJP8wgmyZLbIYsp1tpilK8xmZApTQ2dGmA4uczZpUA3KFInqyGdTUxMXbFeCpKBRGOdC29sMwsIGOUll7wN8PyYrF4kilasWL8y5nQgqE3m8cVDlUxEGQILCqve4PPfXpDBnkcEYphg3hJhx7+knAaktu0ZTA5ZdfgT1HDEcu26X4kYpyCM1amoaKVDQ/zQDHZNUqFAdbCxasXRVObWm5QdrhTGS3LpmQ41r/1t7eEfZ/H1r7XxNehzy79rfvIOhuV1Ea/EBY1rXNVdSxVc/kkYhlPocu9ozZauX+YZudrnx8xr7VXyISTy1oJr1EQ01ekmoHnDMQmEodPcdJ5PmeKfB7jWNIpy0O5xAI8fw+KXBwbqKcl+2uhuxcIaRCJ8bhNmPPcg8QqU/W1kr9o0bFlbPUTiTQw+6hBtpsUt4wEQNFpMcbaKbnxFOUliz3Q76oooTPnKijV3Eg3kLtZPJ4xTN0BxTfM9PF4bMEasIx7U+Z9a5rx0v3/ALFr75FMhxBd6iMQQfuie1PPBahhmbkYzHZXUtiMEsuL+UrPdpMJJSJehxpDmK6LpdmNJj6uWv1CZUlhJboq6B3a5FJL5F6k2O0IUMmvb44lGWvChgWkSbrZmuDw4Yxk5vkcJrc7AhesfNDbQXfHmBBZfFXMZDJjoOTfXEh7yrSZpzUlS9UjXrhklQPgknb2dYFE0B9r2+fkHriMC89KUGUBnzYi/GHMx9MoCwBlQZ20IUpIJWsFSWQi5BJpz5HoCbg5mXc+/lhfNL5qh3LfNyX8QlRVj/Ib6idnVWu6DabCYszgUSfNLIrw68sGpmK1tRwZsjmlnyOJgsEKlNQQpA81pgpHfB+8qXrcoOl4rBTBo8oMzPHEvei8+aGDb57BNXOAZNItEhs6R1zOnX2nNIM15s0nOk1QLMHSZsxsbTiQ/tWNBoWfE7hi73asgOkvF6wKxo0p+Uohsrl5LRoCa+eI/e4tHuNBqf4JRMcX1DYfePVVkAhPlcOjjrVlADxdAmvfpHOHEpY2WKt5q74YLgR/OzaO3wvWhZqKK2q+tFAWpCQlkzknXJRZFoTteUFBTHfxL49csvqxwaJ7PD2mXowBFctRyHI3Mwo+KEZYMUJ9daLVZxNWRm7Vig3h5eAyeUyuOWO+eLZ9u83BLQuPeboE4Vi3HPHz7DtzruIk7vLrj/BHrvvg+uvuRR773eIPsPbb7+Jk086S0ntkCHDMXLkKCG6Bx50FB57/Jc49piT8bd//AUd7e16zxVLl4gG8PXCT/D5Zx9h3Amni8JxwP6HIJWswW23XY+ezk7cdNM9SpIOPGRnrFr1HaZeeAXWrlmtxJg2wlOmjse0adfgwcfvR2NDL9ke87MddOBhuOLcSbjtwYeFwF5/7Qzst/fB+Ot/v4j99jsEM2ZcgXWrV6Ouvharvl+BadPPxTFHn4QLpl6u5HPO1dNw2YxrsPCrz/H6P/4bv7jjEfRt7as25bo163DjzVdh2NARmDx5Guoa6vH6m69j9hUX4b57nxBF4qWXn8cTj/5JVsJ3/vwGDB+5OebfcIeQ8Hk3zcHTj7+ET7/4GDOmn4Mrr7kFv//d4yoyTj75TOy155Y4Z8KFmHHxFWhbv9bQGba8KFWmBVxEMc9BQdsQsmCtmgS3EEdnL1e1uiJO4c+VvnJIkm1mleuOporzaOzTitt++2dcNvNSoC+H1AroO6A3Hrj2SoxsSaKxpk6HroZUxN0yDLma8uMrUR6gvo1u+8kOVf+9Zthkg4uW3Jo2ohfZtkOK8mTu0HXTxUIkI3FsIDd6Q5cqS3KeObbIYoBKBzzQw/GYJINkJ6oAm7UkGOSHxmVqyjao3Ro2ftnC5g0kHzOGTHuX0Fxyy5wyPhBJ6fCq4fAnpz3J2ytmhXYjVot8zvREhZQy6Errk/zAHmRJkGO3IGqDhyyweXjTCYrUG6p08OBN1NTpIOZaJqrHV0ac76g43v4w4b8z+ebaYIKQzdCDvkrgnnSBqhhAFIyJs+8E8OeZ/EhTW0U33bGKkg7LlxNY2RPFGedOop2cTYD0a8I1M2Zhl836I5PvUvLOgY9sj+nS+kJKwvTO/csPtVY4aqYqE9CqGHMLWQ1eskvBJKa+vha1qRR6NzWhT58GdSE4+azX/za45r7F+94T4ZE5EAv7qg5DtQ6tT0q0bpjUmDcGsrQT5qAUB1eLNpxXrOKXRygDyjY2QSaiKpEyaCZGjehMTxbZYhqJiNnCKj/RMjMkj9xUtu2JTHkEkwgoZaJ6MlbAVauceCBDXRxpflJBgJxSUtuY8Dr9UCbq0j8numYKqmyZcz5BdBOipnx3JdgWH9QRsr/o+cU57OnWnDiC7mtqqXMqndQEmdyYogLvJb9mFtmGssqsp1hEV2en0MYkkkJIa8LA8rfewlM3z0Xr+hzqUwn8kO9CaMvhOOKii9Fv+Eh0lVlUUnKKqiKmRWptanZWiNxaAkvtdjvHbN1xWRA5U/HLRN0VBKJuqe3Nrxv6Fw2HkHUAhooyJ1vpaQHmuud5nF7+zGKlN1ri2rekiElv0c0R8HEzMaYmq1FSzJXOLV4nhcmLJQmG+0CtZi8R4dZvkPw6hzfGRQ0XMmeIGrVBSRWfQV6+a1pHxtE2xFN5hO6NtDGErooWG2KBbwNmZgZkplHkXGsY2SkDMXfRPISb//CJrvjcDn3U11X4F5GjDJ7klip8X55dfi3L1U9nkpN0NbxGL9P4ZQfVuahxP1FhKkQwJ6SEnkkmFRoUApSvUs0kj1CCajdWdLMIVXqpQTmnHmTRXahu5bk6xRFBp1xeDkl1McLOIkN32e3S/tPNdCCS2pyWZNvNIJrqipC8af4yZnj7N1rcc6Ey0daQoTpuvuVu96AahGDCGwzm83e7+xSc13r+5Nibw6Kdj//e6fe5o1tWwboRwmsb2OwQvQuZT279Avs3DV6hGZZVy+uj6jDnz8gBpSoZCLHSpEyQ5DNc+5WtF2rB0uLRiY/bc7UFx5cf5tlosM4l5PyZoDVHwwFxxcLY0LHe2mqcEK6SudDErh9sAeU3jO/LV0dXGu++97bsfsmv3XH7nfTvb7z9Oj765F1sNmQ49j/wCOkovvji79Vyp8zYbrvuhW232QEvvfwHJZh777W/fu+Pbevw9DMP45BDj5bI/cOP3Itly5YgHo1i6uSL0dqnFY8/9gCWr1iqiezbb3sITb2acd+9t6KYy+CCqbPRuaEDRx/3X9hxh90x5cLZ4uDy+g884AjRCO66/VEF3M6eDrzyygvo6NyAC6fOwOw5F2DFt0vQu7kP+jT1xsyZc5VY/vml32PQoIHo07sZ11x1sxbMpbOm4vhjTsWECVP1Gc6adCJ22XkXJQdMom+5+R5Na3LBLV64CNfdcBl23XVvTJ58MZr79MVzv3sa55w/Hnvsvrc+yz57H4hpl8xB27p1OPyne2KP3XfH7fPvwVvvvI677v4ZHrzvWSxZthQzZ08Viv3c809i5JajcdzRJ+PE4w7AaadMxGUXzcH6zja113lY0JpRSRGHhRxPiOgekTC1VKuMGVgZ01rCI4F+dpvPkgHbkGLTzvWFnPhupTzqevdWwns5E96Bw4HuNBpb6vHodXMwoiWBltpGTaT6oQwWy17ORoeo2mgVXV2/mS0ZsoRXa5qcM1fhsw3juxsyE3GcRX2jO4j/jaNUKqOnWEJXZzdyRHxjtLROqe2q7i7hA8oGlcpIhKlwYdqHRNnU4uf3h6JIlBOGUHLanUksOyxCrsOI5rk/sijHQkiyk8oKO16vrkg96UsaPuXbMZFle5vBnNaRLEx4GJCTabxEatJyACaOBOErOyDIm4tFhR4mmFQTbRIKor50IHhPFJ2TvuES75+pKnDN8z4F8nxsxTu9cOmFumTEdwXEt4zHJA7PTpG3oY46DeZiFEi7gpk3IJpowherujHp3InUlrL7uVkfzJtxObYf2IJMjoizFeQ93Wz7W6yxaXgOjxgXkAe1VzvxyXcF7XV0sVJeCS85vEyga+tqUV+TQkNtPfr1qxNry/Mtq4P3//T3IOEVf8GQa646H095fsgswXXQuObY6RCawiG0ECfbabfq6BCadE6Ik01JQmld5sylkIelpCuptUDTCckhpdHFOQrXKjcwgpPrOa0dPVsXv9V6tDRFurBcy761bYL0PtO3A83LRHHwNU69ZCFJpFKQ12ttfvvYTp1BPFA7qGVBSxCmYIWRG/sKagju0TwRMXZSPI1KCkJlJMjtjFpR7IFMG2yzGMIDmvvJo3f8dxZw/N5krFaJYLwcxl8eexhdXy3C8GIUb73xKobvORY9LXXYbNfdMXq3sciTPhAz1RtWhELtpG1LeclYBeXi1zUjI01CdVhE9QqHxYF2niZOLcI4vzpVVeQ76TdSS9wMgygHIbqGumE2JoBUpnBJllA+ItiuoPRxkxvSRH5sLyheifJhvGnyWblGVEzTQtd3NSiF6boivvizpMytQz93IYoFTXUMxTZ+rkvA3Jom9UP2uznqfdjXBEM4mT/xuPNmqWt662aQ5RFDH6Nl0CAI2my4xU3fBI3kmq/ElJx02G0dcb1ZEmdcVuOq8polXykmgCWKnhKiz81gyw4F1z1pg7x2qT0YYhkPZkDKJpVXJbNKvrt0jiMmY6acy0mreVDF0H7rcqt7Tg4+/4X67UzmY0RULZJoHwZ0hE0SXg1Uu71o3yjZPI/ihkNmCY0yOwWsDJ2cmiyKuSf52VjA5c1F0Ake+Bjmr9f/vwxC/FCfEu8K6GnrxQ2ack5GH90j+vYO1blr9f9L8/6LL78JNBn0vIkOOftgM2lwXvXOdIKtQUsyKwvUO5joVzutRF2CKhvXvmPLhfwKNzQipMYl2F4uisGaE53+w/LGqIHlqgz7cPYQfbARD0cfskJv4PCK120VV9jd4BJtG51rR75gUiS8mRw+6c7k0NjYSzq+1EUkH21D5wYd2NR6JZrU1ZPWRiAdgMNDHi1h0sBDVPJgDtnjYS4tWUX3kpJeHSKlEvr17Yuk2qE5/LhuDZqaegulYwBfv75N97d3k7Vvv1m6FL2am5GM12Dl9yskhdXQ1IyvFi/EmJHb67CkBvG3y79RYBwyZHO0r2/D5599qGWw3TY7YOiQ4ejasEGIbdu67zFyxBbYaaddhXh8+uXHGDRoMwwbspUQ5Df+9ZqUGqj+sMvOY5XEe6HwTGc33v3oPSlGDB0yAvXNTXjxxefE6z308BM0aLfjDruiPlkvNYeJE4/FmWdMwqmnnonvvluKRYsWYuyuewtl/PSzj6U2wcKhtr4X+ja34qN338bWI0dhIOVMOERRymvqmy9aTtppY85oRDEbG4zTWdk4RnLn0aOkR8+am9EGLfhVPyim4OoOfSGD1LtsasJdz/wZl11xBdAyUMOE/Qb0wt2XTcOWfWrQr7F3YI3I58j4oN/h13yVKUulrWZXV40qqfPmtCL9hnQ7VWtZU71Oa5loDJN+DerJ8zEnmS6aUmbSRWQLOXQVsohqqCdqQwkMGDFLLMpZfifbXByKshZXOB5CLJxEqTOndmSRQTdmSa9B5gUkkUA3ubO5jBDhhNQLKAEWQVJOb1H0SImFCEUWCU7ol0hjqLMdWswim+vW4UOkWSYykVqhpeTSJurrUIrE5fYk1zIeVrEEss5yUwiD+Et2iBrvlOYiTnuXw6su1tlEr0kmKeHl4cdDzQ2pKkYkTH+U952FLkN6jG1ZHjJEfymfQ8Q6Rx5kA75eX8RZk88AOqjVXAA264t5My7FTsP6I5PuQbaQQUrmLmZYwdORnGqhfY576bmnnrri16khVHarQ5GSim4O73Fvx5NJNNbWqn08fHirTACUZPoo/X9AeYMNwSKAXGWZwjj1Gv28U8hw38jHrvXJOFamZXjGrk2UsKhkiYgUio7AtcYhFBpbh2Jy9yqG7dQkZU38Sc10ugNaXD2WndYN4b42Awdr7Vob1KFH2o9Et6yF6SUgVUzIBc6SMK6XWMm0VO3QtX2oaxDqy8/s7NTd7IfyefKZOVTEotQpdVgnhW1SvozjT37/pi8hzE6SzO9tDpfZOInXJqYlMBN1494xcS2EKGGZQLEzh28++Ry7bz4Kq//xFu66ax6OnDIV2+x/INppgNLUiAwl1WJGsYiQbbDxOa4pfAFPjkdcZAJOl0JSezS05Di97s5ap8EMI8z9zMyGyFFWfuoSQ6mCS4PVCmLRPJSfbXwf6CBHVEy64M5Fj+oLXOeSpXRuYEan8CieAop1UJyklHoO8tS24oQxKJjVUGvePrj9vpx4rIrXJdMRDtrwBOmK1H1nJyuCHItWGl84DrK5ifHt3Erz7Xrxvi3P8QNaFZc/ozSI+qCBPxt+5aWQo8z1oYFh4QocTuPntsFiU6FwfGWdObbGKftGalBAeVH9VgHkaM4kjmtA8bAEUgmrHxx0SZ939DNantE8g0TX7QG/d/wa9l0li0O2r6zzZ8m6YztZXBDNp4LCKtmUopZZ2dvQmkyNUfaGTU6RgutPLAT2KcppcqJQDNEdNiGtfOVxgtqNg+0l5QK8V90Kr95j9yumZVtBhDfm7/47suvpjhEkK7M7VXzh0Geff10OMnsdxNbK2Zi+UDUQQsTABXjj7Zpurg9flgiYSxeTDCNHu/6EWnimN8eb7wOxJ8f7TSHnqeoBOpdYeN1R3nBZALqDzmf5lkyzaqEbU48enifpa8Oo4jRjBB5UmootFoQgMhb6lo/ZnFrwlHC9JIMiTr3BD7z4iqhyb3wLOpdOi0Av2TUnxM3f2VBXL14Oq3JZ4zkpqqBi1sFubVkd+K5lJh9znl1yCDKnGE0ScwhDsL6tVR7mXpImlaxHoZBRkOeiJXoUkdWgCcT7jc6qmQNgTNq1AWgsQZ1jypA5rpb505MvZYLh+aIVJhxqe+GPz+KWO+fipnl3YeQWo0QHefOt1/HUUw+jJpHAxRfPRt++vRUw6JpnRgCcaDUnOLr5qNrPZCS6XlNbo2lo6RKGjPzPH5YoEAugPIuOHBJJysA4k4ZA5oR2wUaTl0wZtRQ5kUkKhKtSZUkbN14lW4/2rDlpm0e8uRX3/fFvuOSqOUCyF5BPY/iwgbhn9kwMa4yisSZlYuLiD/ExUhavMlzlWzNSK3H8XAvUFrC9JXWQ+LjJeDtkqG3jjDVYgbugnaYDUAlISbWkojBCwICcR665nlIeXVQEZ2FQ14gokdRICclYnCMwigFE7UyCiW1OOhvFpSLOhIZalWFOtcVoJcnJdUOA+dw7OtejLp5CTYyT+WkhPeT/crCrEI4gEWcfvFuJOH3UOykOz8OSKG+prJ+Rt7yGFkJSYaE9NNdZOy2ra5qMD6zxef6XihAZDXUScbOJara2zJEsSRk9+sLHzXAiOGB4SDHhpTSdxNYLes7qmLLz4zpJSopoREAkLOPMadgmLuSRL2eR7cmhGK7FqnQKp008DdhAfl8JGNiMG2fMwE7DByLT1SX5QHY+RJHg2ahJ9oLE3QkUaIhJmr8ZG4IiKuc5bh7V1L4t6bAnqsvDk5+xhp7z4TC222YLPdMqoZH/jwGFGep4Lpv0LYNkkHs/7lBRZ2GqGEyU1RkV6KAvyE2SvPiytF8T4kUyeRO1gvqqSsIt6Jj2uU2Fk7/LGQqax0ilxyVspFW49ErrQW5Ysie1BM2fP5b4OshJU+qGljFekPZl6QR/N9umNuBEO+MgLwxBeunqLno0Obh5lriUGCB0hlY6LnJbpAxXLo84jV9UWFulYWoHecQSJhulRMdpfjJO8Rn7gUkr9ExFgtdYDhekM8yCM1aKo5wroF+sFitefg133HY9Dps8GfueeDLWF7JKdrk9SSeReoUOJ9aetCuIqi4AACAASURBVN7m1qDygZkEMWbxTPAUPhXDVq/I0IUv/lz1Z1Qy5jillHNTseCG+X0t5dFPWRxL410/YACUHT2Ws/E3UwEicMviP5pdvM5KPzTuG9+6X+ao5x+WG/p37xmRlJYSVEdHkMycO695nVbQcgCRCa93TDXKjEeJrXtrSg7WSTCbY35/9UCwP3eZQ3jOsEd/Ret0dGQWrwrDcm6rUEf09i4W++JG66JKBz74HSzoObMhYzo3MKb1Rhe7ipMtVYWqC7/K+KPL2T2Oy+RNbTydKNpXlsdbcaLBN9FL7YrcYg9AGbP0Ng133z+xhN69Z4DYu/OWBZZPeGXP7Fz8SqZmwvtMaUFzC3VKW6REUR+FlCbtj4TRHPwVuQzbF2HWeTQoU3uoirJKeqJoiJs48iqeMBnX8/J21v5ktZxT953Pzd0vxY4vvvyaEsBB0FAAd0HCEpKKBlr1UBs/jDa1Q2x1y910dKW6s+E1HVpVU9SBBa0TEw44beLIW9tZFItATkeAvE3KKhC6xIlotGxWLTipZelkNYhscYhBTifkmLgkngGdyacQWSE+tL2tSCHpQOQB5QOie8AMWkz0rCYivdOQHCtADF3ii3wi23i+KmWCb+oCFJg3PW/T4ePnUUHAiUL9f8XC2D94Bn0OatjStulMP3XOLejldvR1QfxOzNTXby5KqasiZDSm9iR/sTeoqB6YUmB0KLVpHpsTHRchq2ihBtwE7MbE4hrkowYxtYhpNMHW0TffLMJXX32OXXbaHb379NUha1W+HXRykqPsCw0l2NZhQCkDGzo7dHejcVZndp8ZFJgoMyHmgSPeToTJc0KuXQxGfpK7xGstW3vPpq6N1x0URpGIAlxNkhPJzFjzSvb1zJlENw/AHc/8GbPm3QDUtkgFfMvhg/HAtVejNVVAfTKBVIyHCc0SiHI6/rrbpLpmVeJB0yTYgT7Z9VwkCZDrYODBCA2iUAu3sak3+jc3o0gF8kgEPYhj0ZKv0bu+EZsNHIJFy5aira1dSEsmux7xSBHbbrcDMrkCOrNZfL1sJTq6mRBy7DuN5poGbDtiK8RrLJldtHgFVq1pE7LS0liP0VtuiWSC6w9Y/v0qLFq8GG2dHRoQGzFyJFLxOL76aiFqIgmMGT0CkUgRyWQdMojjy8VfS1t3l+3GoDZZi7aeLN7/ejF6urrRmExgSP9hcuZCNIvVP65BLsuAyTSFg2htiNem0K91mJDgfLYb2WIYqZp61LjJag5QcViKJ34dk8K6WmmRSqhf3aGEXNuEotC22g2LiLvqJnSJnnh6k56zDkRLIIpZywjjFHIvZiQMxfq0GKnF8u4YTjvrLKC9W8Ebg3tj3mUzsNOQ/uhpp0JEFAlOcoetle0HcpkYdpMr7FAkP7zmNcW1htVHtME6HtAciGqsN/k9FqYcViK1YczWW4jOEOBs/wO6y86Y5+wGig7/1ga0fWYUA2fDG9BcKrqgTE6ZlAY0Gg79SrfWBqW0W4hoOX1fofAO4GBhpgSVxRH1eL1ySpVkBRU3jIJgCW01n09T+R410iCWmbPwxQIwkBpU49RkK2V57A5I7j+6Pnpurg64cBRlh9gyGRBv1J92+vwmzGoFJmMToTqinQZK+Ol3mRZJfcLUiHjPY+KIWvzwlKZqS1OhczowDDVk7OoTrUHb3xfglhuvwsFnTsT+p5yMdXS3c/MIfC92m+zQtyRPRke0omcx6OmHLNqcpJ8J7jPuEIkz3qqnqPhk0Z6TxVSd3UzquLY2ai+bcZCnZEpSy+vt6/1t+FzMZ1/M6E9D8a0z7NFUe7aiUBBccp1VTz3iT5mShBnACIiQbBwTuJAhrP7l3odypH4L+P3ti+LqpNef9R6A8FQEdrc4yGVyYTbRz9+pzyUFHyvWPahUqtKL1Xs6+TPFE9+fUFGkTWEyiF49oUp9wFM+qnMgQ479eW4oua1nZ0jkPnt1xzzIk9SFt+uvfvnOhCij7vl4hFZr1D6EkHKTkrXz0yT4PN2vwqll19zWY4XKwXM6HqXcnBdAdiix3sdLfRqi7zgieg/fsbPj3vjONuRX6bCI7hH08O06ErrTPsFnBuGGcBXffc5fQYD1JFzRb8PhGzu6BRxeXZQmlW2AQx/UiadX39SgNev12WyFGMztkNtKxU5KQhAT7IM7VMuSQntnn0gzcVUbwLlNqdUklNg2qzJ5Vykw+HJAgEFENsO+8ubkMH9H3iZRqZtn3TpXzWlYjegRva+L4mcRqTGGhT08IlJM6mwak0C+i1luD/L6umjFK5cnS8LoVMNXLJmo8IjkupITL6g+ycEU6vb5gEC5NeOgVvOTg9slGo+1UtyKcTxFG8zTQeFUM/y3+ITXo/PVXJZAqNmvBvdDdk2WCFreVgp4h/6e+ueWcDwem9SMaOBI7SMlehZkpYtaRRfg+5lUnU10mmagl7yj0gdb1OakxHuv6WGeOJ6LR7STagzUXCXapIsxOgFFz3n9Ccd20HU4hz3GHbkUOR64Bgo0ZEHxbiK1IROEd8uTU+CxhlbMf+IFzJs/H2geCGS6sfmQAfj19ddgSH0YvWVwwXZN3iaPyVOs2o52Hza2GebnDwKvU4iwQ4QhxtEhEim888mnuPbnN2LX3fbBrIsuRqZ7g/R03/5kIa6/5Xrsv+suuGrmbEyYNhPvf/q5oQn5NrQ212Le1fMxfNgo/LB+vdzTvvx6KWqZQJWySJVKmD39CozdbVc8+/xzeOL555HJMfBTRxY49qjjMe7I47Diu5W461d3Sze5tletONykvow/4Qz85onHsHz5Mtx63VyM3mortZdXtXdi/p23YPmyxbj1hl9gUP/NcMcv78Jzf31ZHN2mZAqjhm+HKedMRTq7BtfPn4VQrAWJWIMGg/KZddht151w2CGn4re/ewLr2tdpHTTXN2CXbUZhlzFjxLvkdv/yy0UyIRm7825oriF3kpzhPCKxGpRKSafvaC5LPmD6dceEl8gm6QJM+NlV0vp0a0WDg8UCMiUi0W41xBrxbWcIZ5w90VEackD/RlzHhHdof+Q3mK2ndDul2cpnwU6LKc9QTYWxw88QiDpFtNRNvds1GGeab8Q4UlNLOSpq8tJyNY7m5mZsPrhVXGh1gH1w95u9+s8AonOq+qwIxc90RZUfEtGItzku+rhjBa4/0HhoMS56p6iiqAz+ezk0pdrX0VA4UBTsH3Enbf1zvzLh3ZRLxySZdDNysj1rwLdstU+jkYr+OuFKH/ocT7962I+JMYEAz6kUOsk9IYqRt3i2w89OJ5eYOvMhS07s7FJbvFhEKl67kdRRtexRoZxTcUw9141mU2SKY8m91pU71HROMnnkIS4MggVnDo2Io+1fH2LeNZfhmEnnYV8mvOyQSDHI1kDGFerqZJLSpOYH1TE4hFdxGxQvVfT3vFBge9l1aDbAaRsHN9JJf5lpTjQYLPU6rJa8W9JhL6e17wYnLZe1mOWBBOOFmlRWIIvoflpJvMAg8uqtSLDOrrEMTFHAfgfBFyKGTpHMnksVcCDAoMq6207qks5dUdLEx3fJuOts8Du4ZgOzjEovwAEvTp5PiSZjOQcODUEnCFEIy6tOhXQ1iKet6HjvHgEWOq3k3migvpDbNPb7zp9PdvXEHPWkmvamW+hltdzaIljHQFDtwspvq/45Q23taj1fm0+LuvWOYW1fFw3HADLlDXzqzhCocs0bJ7xKHp1UoPGUzc5bl1pVYFev0apNbMWWR9/9gF9VrmCUT1uF/hpqQikDPt0XncCi+7pdn+802LWwEOCjqMQAvy9578XhDVrqVTqCFQKz8WyCsBFUcU6s2As1c8qVm59B0G0+DQK4iw0I6+4CGWyqAxgvSg5sbpGzPR9IO0k9mzciarwyoag2+EZeEzdUd5dZWUbD5lxE6S0ltUJzokJ/tTjUIuf0smk1Et1Ua5I8E5ecZYsZ3XXygKm1yXute0BHGRfQcq6dw2uhBI5RJOiWQ51EDuMZV4ZbkMgUtYTZhtJwAXUTI1pipn/oeMR6MM5+2aKqc9VxFW4unxYixJfQZYcmVifMVr1yIGHjaUj//2q30hJVerAFNNQ3uhadHR6UUtOUZJVtn0wRhGZWBjV4aDMQcNKe09Fltawq3GptDrcZzHGFaDtzVfs91h6MOY0+e18OAbLoorg6Nwbb5/KrL1CSiBxVe+6stOkqpwEB3jvH3zY5MtMLppJLMPjIzE6fwap7JSIad7V17fOBWNMAzH/0Wcy76UageTCQ7sLQof3x0A1zsXmvBJprOZBFq0Ruu7CSfdWfVVw3j+xXBwH/fLy2IL/GdhkT0igLgWQDnvvL67h07nXIlEv47a8ewt677Yhvf2jH/LvuwRPPPY0TD90fc6+5GQeOOx6dmRL+a58D0dIrgZpYFscccBj6DxiMT776FlMvvQi9+w7BfvsehHcWvIp33nwVt9x0B3bZZgwuvPwimcIef/zJQs7vfvBuoJDG/Dk34N0PP8XjTz2G0088HfvuORYffP4O1q1dhZ/svDfuevg3ePv9dzH+2GNxzaWzsaG7C6+++U/ccs/tCu6/vPtRrF65CpOnnoFRu47FgQccgi8/fh+v/PllHP3T4zBr2sW4/4HbsXj5Orzz3qdydtusXwN22WFb7L77gTjnorMRSTWgubEZHWtXIIE0/h9j7wEuZXV1j6/p7c4tw6WDSAmCndgRg1ixhKjEXhM15rNjBcUaSxJbLLHEElvsiRijsbfYPhERFVAEkSLdK5fbps//WWufMzOQfPn953ueTwL3zrzzvufss/faa6913VW/xVZbjMbqtg144C+PYuZH7+Oi08/FwRPGIRnMCo3p4bQ/ucgOMa0iNa74ZdK56UsHGa1BZS/sZNkou1Xqcey0ABBtwfKeEI4/+WSgIyfeKjIJXHrB+dhl+GAUug1pYtwgpYWJtO/w8PO4jk031rIrtcSJDDpZRsaJagwgWiTt4QASsTjSqQakkgm0NLegT0vSqI4OsfCZyEZKDAoaOiFsPSvmM+G1iOpR3eoi91xAb/XuEB4bxDSTBKK8vlDz3T6+m0/qOPQiDehKvup4pKEdxn+XkInH64q9+j3BhJcFo3+JEsDDWKcUdXcpl+cQBtE5rFvj+X7V6yCapAOXzlXWvhaPN1TrtvmWvpdrVwIrAXw7KP2hyveWA1yIhbDr/riOIH/Gni2ljuJKyqqxVddmcyD+O2owtg6AiVENwM+/BINojCSwctYc3HX3jZh0zEnYfvwEdFQo81UCAQWeBwJJXIKu58BhpAoBEqPzqFXvZA8F6G5UaNu9kGSV66DKPMBxk20otYYMOp0ZR/Eyuh/RVg0XcWnZvJhiOWkdtORlwiw+puODaqXRtc5xSnXOuvkVU6OxAotSWkp2NfdoXU9R6Ai4hKKICq5nMmb8b3G9XbueqWfNgraGTDPG11MDmRT69jzPKN7TMiVh3MvTQQW6kHvuZpH8eeqluXiNPIWEQjpuMpNhvx7Zzfb5iygP7o15pnrqi55LXXue/9sQRyeRVnWyM+qO/9lqF1D0TMsB9Px0jtU0v+vRS4UBp2rgr6X+87nHmLPIEImAmboO5HI7fwN1h6seim6PmJ03Y4ANelryJtpP3ZrfFOTR52qgtC4HcbbY1QdRx9Oqv4/VCtX9YIRkN4IJAvl8sDO0vd7sx8cFAnHWdLIitj7H1J99wis9+zq5CFvM9qmbTtXp5jvRZvPitjahXzTcUJsGFQuWtcTZaA0bV/Hk7FhybS+idxbo+LM2lcgql5/D96fUFYMRW+ELv11gVrnRtDhk2oQu+NK9SDxhZ6DABIrf1R9I/JxUslnDI3RPi8RD6C6ZZmNDKi0HMQZ4fQPXUoqlmvQZTKqzPUT9SihxEjVsblFsNzDo8PCyb85WcEKHEg9Dcvyqk7cezWAOxqEPJXXWzmfw8W09Xwx4uSNSaHzSW3NHsQOEySCvmX/2loLcCN5v3C8QTZSTFiAx//YqhUHORu7AVlXqkGxq8YoTmiXPz1QFOIQkHUoXHEoBK0b46uqiHmUckah5lBOprbaTZF1IdNeJwzvE3h9uTGp5AG66gYXKcX2KH80HnRXPlLxPyqBQ3oqBkM9ZLmVMNjiIwfYThx7oAuRQcmvF2dvEMwNx3UNP47dEeJsHAj0bMGzYYPz5t9dhq74NiOvnDK32xsLklv6nV70MWf2G9jw5aW1yxryUQzwzGE+/+i7O/c1V6O7sxsSJ++D2m2/A2+9+iqt+fz1Wrfseh+w5Dtf95krsetDBaO41EPfcfA9GDgAiPBu7c+jMFvDJ4kU47+KzsdeESZg29Xxc9/ub8Oht1+PG+59Gc7oFUy8/R2oYp514Alr7JDH1xjvx2OP34qJzL8TMj2fhs8/m4PkHn8Gwgc3ozlVQCQawePl3uPD66zF7/kIguw533Hg3Ro/aBpdccSFmzp6DlsYU7vzDvXj++Wfx6EO34/rf3IoTjpqIz+Ytx6/OOkPB5+VnntE9e+u9D3HZtb/Brnvsi7NOOwXhQA/WrO3Ayaf/Atvvtg9+ffoF+Gz2e7jp2gvkBHj19Bvx+Vdf4sY7bsd3X8/F3vvsjTuvvQaJXIcOy1yhS4mAbzJVuyUMrq54VYh0k90ecawlZdaGCxRyyJbpnsY4w43XiOU9YRx19FFAR9ZGmHuncdk552LMZv1QcXJu3M81YMAOIr5MN9gOKlO3cRJ1eSYFIRvqKvMwsZjJ/RlLhMWdp2JLprkF6cYkerVQecOp7gQdbeE/LbZ6RzWDnOyn6m2FN/09Z/6gwWDSPlzsrxaUTvXCkCGGLVk4VWkjmjNwn6ukzOaZ9FIscgdaPb1Lu0edsJoesVfWqep/1p9BzrCgSq1zU+yivJFK5/a07wj6r0hOuhXfjtfoZQrVVuHZZJ0f0R1Ia2AR4NBiS54sizQU0dw+g6VCTb1BwIbNupisVFDSVox/jOtC7FjUkH7HCfW8OTQyXjHRYuqw8vtVaOrVKpczmsgkqR+utceuIU0ee5DLmZ58lB0wDmaFEtXP07JwSD3PL+9karNgVvTrO7iBnWoxKEqGJXO1mQOnl0tKioCNgCv+eA/dua1igkOzHEpUua9nzM6pSVYxqaUSgvNJIVFS53l1AWvmQHkWz0ryiMnFjliBoUJD99wGc6t72XE3/bASN2OAyKsbFhb/epOpf1+YSQbVAWO8CpkRqKtineRKpYBoNFUtHnysqNrAi7JiCLoGv5xSgpJal6ZUi0C3+OoRXd1/l+D6uQ79O9FN5/zoE2SvLmOUzYDQ/qoylkd4Xe+9mgALiq4YeZtcdpdPVWOSG47zCbj2Hjus+l4sMB3tSPq3ljf4HKM+n9D7aU1UlMtwPfKlc9Up4th+qhUWPsZWC4E61kF9nvmf7pffx6QXhSs1+TE55TnAz8JbLVfUqpdcmUOcfW7gVJGE1LMb8YVTaWAlU/0g6aaZaPym0+VBVxGUc9QkjBps7mdAqwHGpkJVida3eLQArMHEv65KhDnoXgHTD7vJHtASFz9ERi9yonx8z0XfLJAN78LFC5TE5TgFqIcQk8i9HkAgiHw+KwoDE1ffsrdgYNPRVU/7WIMS0t69+8h6t//gAWhqaBRCQicztZxo+Vg0qkMs1agkkEkiX3IBUmu0hLUrluGbZYuR7+7R35lHNvFM01kltityvwagam08G96z6QBSSxPJhHRfBw4cXLVXFG3A2WyWZAVgVWT9w/f0BSJQnV0dusYsEScOKLlEVZu7ruDge0odwMkr8d94PxrSjQpEHOAjSkVBfAmS+4Xupr8ZyNW6FWrtJKvcgtLMjkPhmPByQK5tfRvaO2ldbCiN7mEsrmE4Rkmr3G39WMAhwZ/BxwwMGhpSaO3ViiFDhqAxmUKOJgxsU2o0wrhoCjLaq95tz9a1l9yRjqKmHixRiTUPxNUP/AW33HKzURq6NmDYiMF48PprsGXfRsSdXIwQG659DZe4KX33Xes3s1PrrT0b6WibykS+uwvppjTKXBgNffDky29iyjW/kYFDQxS4fNrV+NcH/8Lzr78OZHsw6aAD8ftrpmPPSYdiQ0cXxu24M0LZTgzt24qzTzxVofDduXMx/aqLcPDEw3D6mdNw422/wxMP3oU7H3xO7b5Lpp2Bow8/GqcdczRaB/TChTfdiUefuA8XnH0eZs6ejcULv8Gfb7gFI/sy4S0g0ZTBvOXf4byrr8W8BUuADd9h3EGTMHbH8bj51t+pKxKPBnHP7ffioUfux8t/fxx3/+4OTNxvAuYu/BpTpl+F9eu78OyD9yFYymLW55/jgqsux467jce5p/8PeqVjWLqiDSeeeiJ2+smB+PXp56GtbSXOP+dEbD50KH5z2U1449138djfn1Pxh542PHnr3dh2yEAUOjYIHdeIkuKeUZd0oIoDaeubqJKGfuoQM1+AEJkVn5fdGR7O0o3lUEgaawsJTDriMKCtw1DSPglcecFU7DSsP0rZGq/S7z8e7HyuNiRnlBsfO9ndENps4gRu6pjoh7nGMRYkUzHx/5NUaWhqkB1q/34Z+3GhbP8l4fUIr6cr8Y11T+qKMXc4VIEIl5D74Q5/OPtD0ztm+nhgBsKuZexiDkEPdbbqWq0M4VmiuA5J9IWf3XPfLTS+p0dG+TMboXRuBkKcTtc6rh8C0tlSsALWv5T0ue9IDNLc0lzS67RAmZSRMGUvP1diCg/WAvbdGpsh0Xnihp/Cjr5R7YY6syb/+XwPdvXUhapQRcVAgnAphHKugJh4i2bwlC/mTcbKxUx+dpLK2GV2A2wdUhWC1B9RGVjcE+WSexbXuGk2V9vKUVNmYQzgPucZK+BInF5LAKpFt1CSjRNedRLdehClwQ2d+eEmD2SwTewHpQznpRKF0QZkRiDJKYZTG06TdJsDQUgftDPAk3loI62Blirp0vlEKqne9MVhVg+86ayR+oSjjCjPsKFQvgzNrlMicfxSajaLApKnRB51urlINTljRgYuhgRoLsJr4BqleoWnOYjKYANhPtGttt/rCrUqidR9W5+813fKCRIKyWdskmOjKWTYULQhqqZkQnDGdS9cbOP8S1HotF/JhqLXd368vKVin9Mf1lnL7EMKFYbAVmUwK6YoVW/YoyLJD2r6Z+3s3/mdBHDyrK6j2dQSTstJ/HlIQNW/qs9nk6TV/6x1h41KFSwZaGBJuwdM7Z3qKRUusNYh7Tl1cb0utp/3Cczh0JqjKdSSU6t8/xNi6y+a1WuVo6X2gCW+3tLOqrVaQCI3R0NX7q76z5IYsUNGPKen7tdUOUpOhpvHbZb1bW2Y8fzTWL58qaaldWjJdctQyY0Q5lJRAzhbbj0Gy1Yswdz5n2uD+aRQiZVMDGLyQJfsWFMK2247BntNmGjBomAC43wR9VXwiVm1LYkPF2y/+24Z5s6bI71dUgP4OTo4+PCEFJR0wPHF34nGE3LLYtnkE2EtWh4OvniplDF82EiMHDYCo0ZtJTSIqG88FhPvUGjHJjIiQmYDwOrVq2Xtu3jxQqHfGpAilaHQI56ltb7CSjKZHDNQ01dcbjyuaIjS1jlsA4H8LF4Lh9EGDxhs2YUOPbbm2UmtUVhMuNscfAxoKmP16hX4/ItPsWjx1+ju6jZ+lA4bm7rlq4eDdcEQB8ORy/c4RxoeAGxdG8+P6472xlS82GqLLbHfhIkYMnCg7m+hnJcMTFXD1m00Q3sYSGzYRZs5bJ7vYq4xyDS14so/PYJbb73NZMk62jB8xBA8cM2VGJaJo4WInkOwKNUkm08VG7UBi424W0Ui4BtPCIsjzfuf3WBDV6EEIs398dQrr+HMq6Zj6+12x9LFC5CKRaWvPHDY1vhi/hc4YI9x+MMNV2LP/Q/G2u/XYcDAwZJN22X0lrjq7PNkWPDcO2/j0mum4sSjTsOpp52Ja2+8AU88cg9+e8u9aGpIY+qFv8aJRx6HXx9/PPr064XTrr4ez77wNC6echE++ngmvl6wAI/+4Y/YPNOgQ6wQDGHBirU488or0FEKo08mhc+/+AjNjf2RTDaisaEJq1Yswp/ueBB33ns7XpvxGO679V7sv+94fLHwW5wx/XJs6CziybvvRAK0qJ2LqddOx/Y7745zzz4DLakUPvtiIaZcPAUtvYeIM7xy1bf4dta7GDtpMs484yJcdvV0tHUW8OMddsXrT96FX55wHC4//Tzk2tbYNQpBrbXIFQhd4bzRoelbkOogsSCjzJZx9CIspJgkONF9JrzrCgn89OgjLOElP6ZXEldPuxQ7Dx+o4U8W2TGabRTyKiI9b1TgpgMFuMe5znq6N1SVbbTenbWcOuyuExKJ0f0uYU5r6QRSqRSGDdmMMp2g0cP/74S3/ktvegi7db8pEvRvyQX5eW5YVa1DVayh6pBJULp3Rg3Rd3fxxx/sMviI2T7jq5b0WpLiz5t6Ggh/rt4+VDHSW2W796mnNXC4SS13B5ZY18+SnmoS7yFaxl5Nk7Nlz0FVHu5G+6pv79u1WlvXI1QySGCcdPG4NtlvF8Xnl3P7X63tsOlFs5SS7id1SJUQENV0nGc3tyG2p0tmQuWw2csWjBdJuTWda7xW99kbdw1qw+yS3yuYioaPZbwIFQCOjlbl5zrOpn8OwualClTTSBZ31yePuscmIeo5pRqKY3IUjJhtMNewYq5RHXi5okXUTf/Xn/c0UeDgNMEPosYqYCR75Vg4/K8rOKrSVU5Pv1Ts0Tmv4tLJeZGfz86v7+rwemUNLC6GAz+UMNfkS1WUUm6kTHqcGTtIjILSdzx8qFzjEVR3fvOyCKyxqKDKUNUF06XaQoapWODWnbm6OXMWWd6SnmKgEL8z17937xO7w8kmCNnkYLtQSzufmLDZtWkxazXVUZL1vvUvj+oaT90uyHfPVTyKP+2Vpuw3xa8WB8WtYddBsU1s+SbXowYoNxkG82vTJ8gezFRMcL8vmTkWD64gkcFmXUffivHeLQAAIABJREFUM0+0j9QhCiBSseLTEmlHQdTbbNpZtfNd30OFb41f7A584z/P+fLrSk2nzXkYC33dmAPqEw3Pi5Atq7tJQma1Wiwz91PD8lVWB8FaOrwg0R/qkEUP2yt4eO6Te5K+OmQibQEKojHQEe2zzz5xaGRROp+qBsiLdei0ocgm4TVgwECM220Cvl32Dd7/8B03RGX/zkUriSYEhMKIUoCS0Le9J+yHYcNGojGZrrpmsaWv9JUi4RrMMHvblau+w5tvvYLFi7+2NhSldGj36ioks9szTg55x7vsuJsc195573V8tXA+AtGI5H54uFAEOxo2VyFxWHM5IT477zQW22y5vayIY0SUvaWu7P0cjygY0O8uXrIIr77+IhZ8PVexwwoBWxC0/vR6yFwaw4ePwK67/AQzZ32IRYu+lF0rlw83nW0CHgyml8rqk05rB0/8GYYP/RFK+bwm53kIejtpHui8l8Eo+c+cuA1KueG9d9/Eom++lDA9CwzeB0148547Lh+DwDZbjsHwYSPw4Qdv6r6GQmb2wHXlE4RcKYcKOdrZbuy0w8444pCj0NrcC4US22Ze8MRRtBTLrfjy0i9cd6JakCbDQ4VBurEXLrvnMdxy521AU1+gfR1+NHoo7rviSsmSZdJpt6W4rL0klmnb+oNX3GBPfSnWaDP1FsEM1mzH29qIIZrph8df+ifOvmI6fn32FSi0t+HOmy/H8O1+jIMO+yXu+vMfsd+uO+OG667B/pMOlcnE1IsuQ6/GNFqTMQxOp9DQlMSNDz2M2+++DReeMw2HHzIZ1990Cx67+2bceO8T6N3UjLPPPhGTDzsOp514ClLNDTh96rl4591X8ZvLr8OHH3+ETz6dg0f/+GcM75dBLtuBbKGMtW2dmHLNdESaWnHEpINx882XoVxO4PAjT8Gixd/gk4/fwn13P44HHnkQf3/yYdxyw93Yd8JumPv1NzjvisvR3ZnDn2++BUP698VHc2ZjymXnY9yEfXHRmWcgHgtg7vxlOO3s05FsaMHmA/oC5U70HdAXv/zVuVjXth5TzjsdPxq1I8busTceuvVKbD5sIJ699wmEezYoGeQUu4GmlqTwsFJiU4c6aKi1aJwuSBKrhq4RZYvQTpjJbqCMXL6MSiCJ79GAw445Amhnd6cEtDbgyoumYpdhg1i5yo5Uw5aFArJZk4TzwzMeVVOXLJdHT7ZL/E9TZbC4LO6no/IoMQpVEIuE1LlIJWJoaWnBgAGDZN8cY97iNYQ2OtbqQFx/AFSVbeogFf7OJsOU1fajv566+2UxooaQKvnlepdUIy14HV2DCS+LUveleC88ZSeSqCnfWBznwFLtUDb0vTZxrTNC3P6QKc8Q9XVT8lVqCDnQXie0Xn5NDoXm9rnR4I87f7Qf3YyI7MB9l9I5NFTrI+cRoITVo2daKpTCctaodci4fxTGg7XzTXQtA3NtiI8iJe54lBBmkCoI9myIAhtdhAlaXGdDhIoRTKKZcPFzaRBBa3DahLNboY4UEexacm+T/dZV8KCQH7ZmQagUvjp7Q9MbakvzvLR14e9NdWl5pzWHkhZ13+2stG6rT0iYNJm6AjuAdg64JEqUA9JObIjOAwFexcDmXRxq6/jCTJhp4qKfd+Zdmglyg85cd7x2ysHRaUz6tdIWDiMZIWCTF42Pv8Mz3Q/T2bqghJzRKfTS/KZJCfLPQgC9BJsbzKR7HpH0eo4q+fm8HjpGeskrr0CgbeY0h6t8GH0ZGxLjbAq5rf5+EOElv1+0Pd0Lh2CqGKgZSnhHT+5BzejI9MEj2s40rLofuEc5bE/9W1uzHt3kZ2u4kPdCAzVeXlClo4Fhold66VnfpbJ17ZNc5hL1vOV6yqv/c31RrW4PP8HGp6prQSFN3SmTirTCx67LU6ISdFVyya4lvvb4hO7qV+0vrFiu6SpLrKr6e35fVBCYs2CRdHgtGJk0Bw8HVcmuatgUEVB+W6d/x4RXj9FNZdY6TSYjxgSEFTKTZm3yTTi+1faRg62tKik57qVpuQU1xRkSevrsjMcdYmmJuZcEYrJNBxINDgQNYaCsERdt37790d7Rhh+EdLrhKle9Gv5qiZe+m6ruIgYOGoiDDzoM/Xv3V1CXJSolYmKxasuL3CJ+r//96D0l0zLrcP7QNjTgDlhXHPCzuWC233oHjNpiS7z7wVtYtOQbhDnx7Q4aIpzcbApabjghn+1Aa1MGe43fDyOGjxLibG0CGiw4+TgNFhgn9qGH78FXX893qhdENGouM9VFWbHvtMe4vfHzI0/C888/jXfeeRWxqCWiGrRxQ2Jyz1EAM1mj7bcZg2OP+iUiRCOkhqDeiSovr4zJqpkbr619PV54YQYWfD1ffDWRymmsEGbgsuPCt0J47XuOPxCjRo7CK6/MwOJFC1Gp2L2wpJ0bmkcHrXgJcvagpTGNA/Y9CHvs8hOn41njp1FkftOX70xQ3o7fkQoVxAOimV6YftdjuOnuP5osWcc6bDF6OO69/DL8qFdCOrxVzelARJzFekoEHyCl5vzL1PJsQM9zv1nREsWWvSUq5jKWaMYTL7yIi66/GqeffSkOmzgRV15xDsaNPwCZQaNx7tQzsc+uO+CGa27G3pMP1f068ZhjEI8EkQwB++4xAd8s/Q6X3n4TFi36GofsfzCGDBqK9957Bx+8+gpOPPNCHHHAAbjwkrNQCqdw4EGHolDoxl+evA+ZphSuu/wmvPrW63jkiccw6YCfYacx22LBl/+rYmuPsfvj5vv/iEokiGumXYZ33/gn8oUwdt1zIh78ywOY9dHbuP+ep/Dp/IW45rorsftuE7DfhH3w7ZIFuP+RP8ug5P4bbkJTuhFvfvQJLrx8Cg46eBLO+MVxaIxHMG/hSpxyxq+w4w7jcOrxxyEZ6kGyKY0BQ0fihtv+gCcfuQ8NmX6i1qxatlAh7s7rb8VPxmyHUn6DG56xgUZy47l3mQywI2EtahuKkQ0p44qXgyO9J99t7keFsixvZT/ckwciafyANI5kwkunNSZmmRSmnXchxo8eiVKpq0r/URGfM5pTfQuQa4DPnIoNXDPar3XqAf7Q45oWrSHKVibQkEoh3ZBAc1MzevVqpjSyJtf/a8JbR0erDrApNPhpt/+c8NYDD5vuEc+99aCAOkmUX5NslB08UrKhFS/bO6QeOdt4IdwbDaVwsMsSDb2fDuGSECt/eClOOh6nUDGHDHs0SAiWk5vzvHsd07LGDZtzlGhsdjMEunDq3ueirpukg72OeucLYT+jYA332ovphahmFTsTTMvaaNIeMZMtuFBjpxbEVjGHZ1yizRY/rysfZl8BaEJE5kBFyss4rXoWT7KrJqKnM5PDvRG521GpgXGCSTCLCk/RlkRY0aloeHxLZ4IlAaoB6KRIVy4NMjJxpXWt8bG9WVMwFEGuipiZJJiSOcuD9GxrQ1U0WzBKnu6FEnDuubwof4bL8Uw2sIfJlWP1GtnMIYtEO6mp60sgqfho+LmkRDZcjlYTH7s0FqTmrCpAgwCMkn43m+Fb73zgdUmlchuna09klmeHWvmiRZgjGk16WAiFgxGzJXbnEa9Jv+MKOa1bKmLQdiqS0Jrz60ESqEww/eI1Tof+TrNJeQJz7ISS3mhrlEUCL1XUHeVgvsg0coelnk41y8Gk7CCQolCjhrrhMOZulM4r8Tty+Jta8/XKIUYh8oUP/92fuX61e2qY36fV+0D3NPfy+1FJr+tU1A9j88c2kgNz8nfiydclvEZHsQ3iKZkqimSRbB4OzEVjAUqXWofE71VPZTAk11ZcfWe1nhrhv4ufdQrMWbjEK0VUN4qhIWwV0qHHFq9HTv20J92MlDj4is4NbBn53KXhjj/Jh2cZuWnE+lYWf79KjnYwt+d5lcuFaotLVTstPyMhLFi8ADOeewrdPV0S5CeCIhqAC55sL1nIYlVlgd63p8jno3ECr8EHcp9s+weqhN9Vp5z+Pen4/8HQzYe61iX5o07Kqso7i6CzsxMvv/J3LFq80PkJGSrAB8pDwQ+EVCdrietxQC6ZktOYNoYGxJwOr9VYIq8nwlGpKnR3rdf77bn7PvjxmF3U8jSQ3YYGLdaWkUylsWDBPPzxTzdKNN6kkuwwUWwSklIrZoget7b2wegttxMvmgi6HxbUtnTJOxcMk1sR24sFpOIJnHfupWiIs63LitKdAlqaDv5nVRiJYt5X8/DU049Kn9T4vNY+8weLfwaxWEoHaDKdRkMiaUWN17ChxIxoDUah4DPk8AnXSyISxFajt8GRhx2LZNy3Nq3Q8pW2gpwOIeOXMXBwCESHpZMQSvXpi6m3P4xbH7i/mvBuOWoo/nTZdIxsTaEhHtUAi0nQ0GmG2qDWUte+4C2o94EtmVKFDwx+jXGohvuKjMJKgd83gxmvvoqzL7kQF0y9BmeffBy+XfQNGpr74P1P5+GMC36Nnx9wAKZdeDkOPeE4fLN0GRpaKJFWQDwexh2/vQ33PHAvXnjjTQQTKTTRKCIek5nKqjXr0Kspgfv/cAcWLf4W9z/2KNat/16FwtDBfXDiMSdg913H47O58/GXp/6CBYu+QrHUhdZMA8buuCv23/cw3Hzn7zR0eOUF0zSIE0u0AJEG3Hn3zXj/X6/h7j8+itb+w/C7m27A2++8rnXIoNvaeyCOPeok7LPbzlqH782ajUuvOh8HHTARp55wPJriCXyx4Ducc8HpGDt2PKZPuRixYAHxVAM6S8Bhxx+Krs4NOOGYE5FuasKs2TPxymMPY79Jx+Lmq65DpdglTWSZSXN4UnMF1qomR8/PELAI1EHlEl49Bya3bMdzqFGmSjZoRT3jULwFKzqB408+kZ7DAJO65gQunXqpJby5Dptml5ObAcDUf1UrX3afJovo0U4Z5hCFq5PusaTJhkW5v0lp4PphJ6e5OY10QwP69W628kmoai2Zq8vH/v2PSlAcxcNTLu0L/xvK+5/ex+9Foz5JINCijDuMqMjie6le3cCEW5lY1NAr87i2l03pW9z3bWfP29XwkbPwZazhUa+wrcl4GzQyOMKoFdYp8faytc+TKY8be+LPG3pcVwkIVTdZrGqbpnqBZgmeyxJVdYdo9VdpD0sQyGSelChxEIo67bzOoslfMmZafHHXpISRKjLVnBA95YJUGpq7ivjTbb/H0G23xZhxE5BnYsqkmu+RY3xhQWFSTPxsUtBYIBdFM/Pvby54PqaTakEaAq+DCZQ06dkBoXqO5i+YoHgKR61FLAMnzsq4IXLeX9Mvt9ivdSeGmHFGWaj4M0EzbEwalXiauoM9K0PvpRThOi+eX825H6mplqhcQkqEfU9LWzivRhk2JvuWPPNct2/MWO7XnnF4RRd0BiXqIRNIE1/f3SUm0HoLooT2GaYHzKFqG1jVHIeTq5S9Ms93x2Gm4Yl1OJ2Mn/Yi44RL7P2QlIb9SogGEzIbqUqpCgOkXntZ5wYT3zCBOOc05jh6dkRJAcrOc+UgDl0PusE5M5QwQygmq2VdJ3/O9Lx57qgQqnCQkP8WcXNUTppPQ4Qsgqzz4pNhzygw3iyRXQfi+O4E1365ZjPtkd16E6VqwusGYT0FQXkb718dIKp7yftCAM7RzAgoCJRwMcMX4qKKuhyO1yyKEwE1V8XyedXTGPy1bZrT+WRX33v2giUVk6GqyV2QD8SE0stH8WIM8a2TxKpybMiVMAoPX9LiU6IbFtrCKt4vdvPYNp9qvv5TVl4Lwjb9qsXPbE7ayGEsXLIAz/z1L+jJ9SCfp1OWVbimsWnoIm+wpmcZ2xw1Q45r2gg8jM09rf7G+GRUQ48FWgRzijqIyYcegy1Hb1n3HUxlgf9mVU4EbW3f458vzcDS5UuEYCejSZKBhMz47+pRPl1XneSXqAsOxd34ADIUJakFysrNfNx322Es9th9QlV5Qcih0BR+2bKQsDfeeAkzXnhaQ3mSvyJnSgi1DX9x+KAe2eDn8uD112qtWfq5O4F6h8ww3sQodq4TpYyjDj9OSDWTPu+QZAGkxq3jY/vXh+/iny8/L0tGBjxuVF6P/95+mpa8KMUUJ72j1pk7SMkx1vPi0FeZB7EZehCNzvV0YFC/gTjp+FPQv29foydQ3owDNW6Kmu+r1nHdEAc/z3OOuHViLX1x3o134k+PPw409RPCO2bbUbj7kmnYrCmEFA9Vuv1wqEH8NTM8sAllO+CrrWKlGESka4iBL3yy+Rw6e6heQWcxWo+mMGf+PLz4ysuYfPjxGDSgFcV8Vgl+RwF47Z03MHzwABlMfPzZ11i+ci0qpA9Fbap/9IgROOHko/Bd+wacf/ZlGNS7r2lRA7jud5dj6aIvMOPxZ7D1lmOwfNUaGUwUsl3YYvOB6NunVYki3bXWd/Xgu5WrsL6rDYP6tWKLUVuy14SvvvwcxUIWIzcfKmMERFJqJa1a8R02tLVh+21/jFIgirYNXfjyyy+xeu0axFNxDNpscwweMBDhMk1egGWr1+CjWf/CsKFDsd3okYiwzYcU7n/oLgwdtDn2+ckEpOJRJBuakQ9E8IvTj8Nmg4fgwvOnCflcsHABfnHq0eidGYB7br4bzQ1JlJXw2n23QSvLVHwXic+f6KoSIMc55/7mIu5xWrmcFu8u9jgqRBDhZDOWtpdw/OmnQA+AbczmBC6fdhnGjhwmfp8m/bnW3SR+vlSSZXHVaCJHnWNr0fOKGDOY0NS7X/mkTzMEtHuOhDWA6RPePr2aZYohHdb/i9KwcdCoyZG51ndVjmyThHej1r97D8/hq49R1Yl1JT8EOGoSSjyEiWzRkU++Ta6C1Xu7bp/lCFaY8h7wOWyE5jok135O/raKV+4pWiLlikYb0mLmWXFub46mpFhs8wL8dSaj6hzVIVoWV5z2sfu+vrPJxIcDTLnuHqF9PlXX13FUC51X5DbKkpgxgN1Q04FnQs+2tJ+nEIIkBQsW1UlBrYzRWc6TRBJIrezEOScchq12H4ejzjwXnVRio2skj7hcGck4i6gOZLs7RWkgBY3GLDwDyHv1KDnXl54Zk2E3/Etgw4a9s0J09d8STRwN7WNCJ3lGZ9jEa2fiyc4ovzcLGjp4SsJN6kuk3tgzYTFCpQLtJSWqhrC6VNVxlR067xBOcVZJ62DiRMcunn1Mwp3xEZelAE+XHHHmgf+oBEjZmP2eIbVW+IjWUqo4+TbTseWAnM4vfpYbDNfQsvZOBBVxYi1xF+WExYhL0s2uN2DDdro3EQ0OijRQx4MX6cGd+7mcW/OWyUgaj6hvodBjyao7D6wAt66vV5citslhPyV+Vfc+E1wgcuXlwdg91jyOp0K5n/cAirnnOdDRr2nxvy3PUbpWRz3leWcKUt6JzaHIyv8cGuySSe+cpnOtXDOlqJ1zhqoKqeXvuk2zKb1B+87RR+hRoP3i5d3kultBTORz0l1r+YanCNZ3zcSld4ZgFkfd5/P5azCxdg77sOjRY59vBuYsXCHIiwkqH1aWw1buxYrNcyZ1iDh1ay9XxYdVnfp1SKr/whshwnWHkDJ+J+1l7UYGDgtQfJlIQa2ppC+hasc8vJevWIIHH70XXUJUsohH46ryaO0pPVi+RyxqDm+lOvTGtSnEBQ2Y4HL90IS/WaxWC3m22yjwDEw6+HANi1lSb5W8uILOPCAaSwgVffHFZ7F02WJdI5MQoaqu/c7vo3vlvrcvABTIGX6cWx1dmtQGctSOmkkF6Rbdkv/68Xa74NCfHoGkjCwixvWSJq/xrIhm/eOFv+KNd15GhMNn6mKZMDc5RObYYwWK2jVsRUXjaEg1mA6u5725BMEP4JAz5RNMDrEReTvssKMwcc8D0N3doTaW+EGu6tUzDAdBt6w33noVr77yohUwPBoDtvAZJDhk5jcRk3MNpgkdtyLMT0mzXcO2sT0XtiodqkreZbYH/fv2xykn/Q8G9O+vg4FIDL/PphuHyG7U8fFoa+zXMg860hjO+t3NePTRx4HmfkBPO3bbbSfcfsnF6B8pIBm23gULMPKSzXTDoTGuKPBtFhv6tKLKt394WPPQVxuYBRp/x8kb0bULnKYNh5DNdaqooIUJw2o81ahDT0LrpF5EEqJgCGFTVA7juluuRXtXF8479yIMyGSQiJmT39TLpmPRN1/h6quuxIDefRALxlBmqygaQSHfgVyuWwNcJi+Qd9djNsNBLh4eTCgj290BDjCGEylxsJlQc8gqGUlIASQUj6C9Y4O4Z43pZhVaP3RtQLmcVxtWjnr8TglKbZEPnlO7P57og3gihkKOB3yXyfEgj4amDNat34BQOIZEjAmr7Y15X82VecFWW4wS8mS8cnfIugCsgUlHu1LRFAii0zlwWWLMgpbSRPZsQqWw4gmpEML34i1Y2RPAMb8+FfihnbIDQHMKl196JcaOGKIhtlIxazqkDjFUt8np7HIN6Bq8iHodlaH+AK1PeBsSMaGZjakUmtMNaGlqQlM6CY0X+FcVbt00y63/3+6HNPUtlMBQkCqH17X+nZSTR2OsSKCQPy2WbXbA8gDj81miaQHat59NX5veR+QFmoaqj22Um2LMpG2oB0q47nVQcaDLASFelkwHo2gLllgLP3XqCWotOykyrx6hpNwVAbXWuX2Hmpyl3Rd/nniJqvppdu9eaah8Ua6c4o/6IEnqlKhlHslkYkKgxemXOjMFA3oM0VLBz9xL52cKwUgC5UgQlWAITYE4Gr/rwfQpp2Dottvh8NPPQqEpgQIMsWRxFkIPUGpDx/p1oosFg0SUWRBk1fljzCny790x6RMg+68h2wItZDBDDiy/gzNgkk0y5xac2Q8TLyK3TBbdOW20CYttRsWyTq/WhHP4EpJLj/BQCUV1WQ299/bAnmtZPcudaQmvjc+Bx32M1ZynQTq+JeO7ChVnoGHoCjVX2eXgsJR1QrnXlMzU5oUt9QwwWlXMQEKdFTcI6L6b1jOd5oQYB3Se8DZyL5tknhVPhDEqoaJ1Xt19ZqJqw86UbHV807qtJ4WoSk4dG08H9WeAnApjNMlxpZzLpXQ/VYgY0ixOcoiUQhpCOP1daRrXwBqfvFlnxBJnvgfzKt+JUVxyL8ZeyysYY7zuriXqnqJglAr/OzZs7Wd+qFVsKkmecmE0McsJjSZRT2tQ18bdJ/3Z6VWHqNnvzKD0u0Ui3l6RgvHTcgHtdedYZ/x0ywH5mZKULQLxmGlSK/47egXfc6MC3Q+HyonQEvTA7AXLK/5Ns9luDQKpPcPKMm8DZv7i2WKXx7UbANCX1nSmST+Jx6RhsdpwgnE17ebwhunivWW2q5b8v9kCZRVtslQWrIhGuqAdABYv+QYPP3KPedfnXZudRH+ZfVv7TBO5ztGNgYsIA5Mr2X1yAbtAKekaJ4fADaKqiC1zBnhVikEceMBkjBw5Sogvq23/kKsyOghh7eqVeOP1F4V4UY+WD1GyWL40czwif7go8Dsur5J8l7xoQZEqQSSIl+nEnrUhaL9ayOPH2+yEyYccpSRA9BBWmjFucraQTIaDXNzX33lFtAmewTabUcerq7rVRavWutykVR5tztpgXHSq3oQem6SLV+7I57pw5OQT8JOxP7GE18rnjcjsvNfcIi+9/hJeemmGNbvKbGlVt6IKeE85YRIZJwJMqRiuAX4+LZmlTEFkvqjkVvI3KnxtbfJa+7T2wRmnTUG/vv3UAuQ158kpJDHfIc7y5JayggU4tgCZoCsocZikuS/OuO4WPPrww0BLfyDLhHdX/HH6VGTKHULbY2q7lFHg4a4vYruhng9VdkHN/51Hfpjs+oozwdZoOYgip8tdxasaIRaVg5x65aSKsHIVqpZHPNWEHClGuRzeeuVlNDWlscPOuyMYaQJX1KdfzMKH772KnbfbDuN/Qj5zGdk8iyUgHg8i19WuFmw8lkAoHgNKPahInsa0LymdVBTyYfJMnF7mdRB3t0CaADnRuTIHtToQY3tSdMAIihogY8EURalg+6fCIZJyAeUCnx0PSCJS1v5kYks9x0LONSzpdBcK6e9oxMAEn6hZTy5v18Mpa10XAyjvP7B+3Tqtnd69epm1qRs68cMsnsDJA7srZwmql9mSMUTMDp8orHXJIdAeXk8shbW5KCaffDywlrSaIpBO4LJLrsDuI0egUqDOrgVncf4YY7SH7cDhgS6tbEEtloCqs0Vx/k3sSv0wcEPSJAmp0tDa3IhMSwYNiTiivMZNObqK7HUnbVUtqjaQw+dp8M7/O+G163PaxeLHuxaz26i+UNehqM3E9rlzzaIVMRMkJgohm21Q0us4vCxMfRLsgQJ/5VUww1MQdHh7ebkigg5tIgKoM4NFIg8vWc/WlDksTprlr/8ujONuFKcWbZyBAG+e0eDs5xnneLncGwibninXmSgxXB/O/CNEFJRzCiwK/Ps7NNr0fJ0Kg5I2xglyi5sRSKQh0algCH0iaSQWtmH6uadg0FZb4pjzLkRPE82Teiw5Y6FZ6kAgtw757g1m/0oxNcU0Iry8tRYD5BCnc4myZDZI5u+BgJ28JaFciEREvaUyz7FoOIF8kQOHDtF2jmlMCrzrpTR3dajas2YSZJQT66YaHaGs52TXJ6zTEmVnNuHneaTIwzNRQItpGLOjYfr/zB0ceOBa+SEw6fQqE757ZoNivoPIh8M4IyMXpyxhHFwHfGkteSMC24synrJD3GgA4qJbkWSiDCwmHAMoUBuCNHqG2YJrr/DZuiTUsCGjcFjS6vjHKjwsLnAvyrTEcStsv1kntLo/tNWddKnTp2eSaooZNc0rz3UV0q+1azb39qydeparOCyPMrk8xmblF9X1abdCA2xSFnFGV85Rlb9HADAcjFcd2arri51id/qJSuCUJDzqy/f1A/vsbig557opWvKpfzND1SrF0U+K+u4T31W8eT/47xNszk2RplJH0CeA4WVdrdjwsdirKDnZvE/mL6mwWuW0LTe8RIWDJhXGipf2t35Kzlu4qYJ2yYYbqTPMAAAgAElEQVQmHV3AS+h32c13A1Jstbhg6ivGegKVDZVs3IK0/MoepEmKVMUrtdAoK/b4Y/chUCghnAug3NWNCMn+oC2hbXi/mOj9VSSKiAISqWS1+xKNG42gGgw4+FVkMDWEKxeJIMtlFonggImTMGzESNfKIIxudAAN4kmHDli9ZjXef+dVrFu1SskUeZkiq7vN53nBGhSgJW6BlbolEeIgld00pfRd6QwXJazmkswQxPkky7BUwvbb7YhJB05GQzKtYCgrQ0Fc1pbjJv7783/FW+++auoTElhmIuy0Bfm53OBCfY2/FYlGqrJrvB4mlXT+oV4hSfbctNSDVPESpc5kQbJghx56JCaMnYBcrse57zikzUmWhAMx5CpF/PPl5/Da6/9UsAvQ2YY8UKLPsih2Hu8MXFlb3Dws/EALxe54ENDFj+5YcvRlpceki9PGEUMMevc2hJcJb8lVisYPt1YdN7RxKe1gNEF1N5DC+xcJItbcG7+4/Ho8+dhTQC8aT7Rjx53H4K7plyKDDjQn02plmmVrRPJnJbYMUXOs0Wc5x7dqEuH5Zm6IT0Mj5ay6nqWQ0TiUvgtZCoA6i4Za5oViSeeahVi+jFIkhdUrV+DS6edh7z33wQknnYZCOY5Zc+bgr08/jPlfzMT5U6Zh4sR97dAJJZCjKcXH7+ONV/8hvvaIUaMxbve90JAISCJNbkNCSol7WFJD6aYy61l2EJSgsltgGsrhMA8F8gmJ/sUU/CnpR8MWHgq841r7FaKmOa3BbIELPYY8OX+kj1DJhIivnMqoW2pW24XuHFYtX4bRI0ahXOnSfmAqS65gnAhKMSdUe9mqVXjiyYcwfOgIHHbIZN1Bzw9D0YYWdUg7hIAHISlW+jneSyWflvA0RNLihRUDPLgpFZXCmmIYh510NLCWg3EUSo1gKjm8o0YhBLZkLeESwkIBfg3u1IZqKJdobkY1+hCTE/I8/cujK4wJ8SiH12iAk0CfTAaZ5mY0pWldXP3x//sP2liOX8if0vT9JlqmJa+JXkN4teocoOHRSc5A6Du5A5PxjMm7P8C0DonmORclFhrduR5USmaQoCEsd4hbzDdqgQ7nOtRJMx08fF0vtIYeeXtoPk/TJvUSjWZNaxJZVmtaIa7D01kF2wxJbfDKCoNaiS1ZJGW37qDVajSuf8gVY36oyfKikm5nTFxJM6nxg8n2vqZOpPXO76hkyNEOSjFE4hmU4wnkJGMYQWsphvTaEn579q/Qa+gQHHneBehuYaHgJL1itEzuQLFjJUAlFw36WIHJxD8cKiNAG3eeVYzRjp4X4Wa17rND9HmM+7OwDmLgLIbQdyKadL2rmTiQIqHYqvPcCgztPq2tWuHmzQZU/DB0ypyhx3UOzRSoivQ7BNXk2gx5FXpHBDBqiaE5bjsqA5E4xyc1OV+vCOE44uwg1upI01xXTOJ/yZl2RYcG5ozjbAWpgWFC8t3MBs8ynncaklLS5mgfTqq03puAnVzFO+ktR1BSN8NLs9rWVAKvSt8oAHJGc4movpPrClveYbmPDeDZNZpSAZcJFRYsxyKqbe0GT7TZ2AiMXS5/VopuIy1kkd/12XZmygFA95Ixnh3dmvugOxPrrtOAKa4dM/6iUcW/G5nUbIl15Dm5O1FRqhxbR0VxO5Ca6b7j5mNC/f/2sUD30t1rSpURRNyoK8PuqjoOllT/m0mGciujTPrd77tMgU8+X1ThgUMtVhHeI2ypUv+Uh5y1fKWX57qefAuvYeuRWmq2snqnzzgHOfxDJsTOF2FoIhlmVGF8GT0+z/t1tUJ1qMBVAwyYPJjExQ3aZOgnn83Ek089ikh3Aaks0P3dCoR7coiwxcDNQZRRAZCJrqG1DAIchOLDy8mxzY/V8TAyLVgW5Pp5bohMBoU0VRBCmHTY4Rg6eLghhZ5r5DStVaUioOEqIrxt361Eil25VasQJ0/H8auYPDBYqRKnaLQePJPVghAuCU27lo7lp0ELXDygQyF0Msg2xHTtO+08Fj+d+DOk4indNdIU7HByk42REP7x4rN4+93XkQ7EEOnKaQrdqiaKhIdR6CbvztBYtqATyTiCdELj9yoINkaA7fes1P4QCORtoILBMBlHuTmBjnwX9p/4U4zdcZxa0ZEEq0h+z9oJLdmmUgkvvPJ3vP3WqwiXggj90CUZKNPZI4eHiYNYZQjnKtrsyo1U6Zv5BLnHtFzlOoup3ZFHttiDtkoJkd4ZlCMh9B88GCcd9yu0ZjJKeCUarokiW2QmFW1dCAYWOwPdkEeEuodBxFv642dTLsVLf5sBDBgGtLdhp7E74LZpF6FvNI+WhjTLKkMbRWswkgGH+OTa5NhTAibI3wwEUKxU0NVJyoe3xGaS7NqxspVNKdhziIOh2pImBpyCtJYVoB1hv6O9Cz2VKJ6d8TT++syjOPvMi7HX3hOxdPlKXP3bS5CIhpFOJnDWmedh4KC+nCVWwvvC8zPw6qv/0D3YbswYrFq9EscecwL6tWaU8IYouuSQFR98GfAi8ZrYt9AByRWRl2xmAxpWCdJamsgI238xxQlN8mtIKasJ83CYBzqTwzCy5AAWC4izW8JhmohNu8dTaZRyZbz497/h6b8+hsceeBbxONd3t6HKhRKSkQaEgzEsXrQc9zz0R6xZ+x2OP+YE/Hj7MfosoauUKHRIgE94FYNce1YteC9NJJMbczNk94CFhdCYaBo/lBM4hAnv6g0Wp9IJTLvoYozbYgQiAR2fbnbA5IEYQzj1bcq+RrES0sCEV/VE3rWEjZLj0hKjOqGMOM0nkjENG7Y2Z9Dc1IRMc9JBrXag/p8vkwMxsq+6Mf4nXaKjYRKXMCiW1w5PAgs63ByCxHtj6KjJPDLRsYTXvpkfylIC6ybreX7Ye9BSvT5DryVajAO8974F6v8rlEdIlyE/Ku90yHL/2uB0/e+UuT8Y65xrlmmJWwZs3UO23WlCYe1pG+Sp3Q9ZtTotUzp6+ERVHUAhUJS0cm0hvqlqiQoi8plyqPG/9dHdpDnjvTI4j5YH0Zjuj3IkpQ5MKRRCJhhDenUO153+K7QOGIRjL56Gzt7UdDeaE+Ix5LLrEcy1o9zdRj9BBJXEGUpYLmURCpSqSg5VJzEVyO77+vVfMOSyQv1XJ+Bkx4slUKJW6X2LVWMhU/kpIUhzDJO/t4Kjmhgzl7KBKPW2+NzYWtYwEpMgi7M65jXMY9fkaYwyKlARTbCFcTTkdJF9AslyxXF+xWe1JJPUGMpY1lPTVVi5zordc0dTdA59QgHrhqOrBQpRV9EvjIbi164dCa4o5vwK4XT3dzzL+HlEg0nt4k5jrOG98CCbcaeLiAQ4gBjXOqsSDjahwDDme94swRd+tsUgS/AEOFSNILhgLZHkFYXAxNooKGY7TpqRXauV4SwwCWjlrSYUwmr/zu9gJlOOpsJY5BJ3drxF65JcW0WUSBnmMKbnbT81JBvR0thiSb/f956/4hLf/xSnmNsxBjO/9PKNCkXSLq4fN3Xr08nZSsHCG97Uae+K9FSnE2wAlu1DFRfsOMoC265GMZ/F7hfzl1Q4AEbUUcgibRJzHJiJauhJJg0KkM4Zh1Wm07X0X4yBxssAeS6Th7b5eeTqkUieSCarC8hOQEM/iCLootwN1AJ3bXQ+pwAJ+ZUyYskEPvl8Fv7y+IOIdRfQOxtCYel3CLd3IVShv33QBLhZafm4z4cXCSOcTKCnp0dtJy4Sn2Dyu2l6mi3mENDNtmv/3ij3bkF3sIxDJh+DoYOG1ibA+ZQ44EDpFBvVQHdHJ1596e/YsHoVGukwOf9bRLImHC6TSxb3RLA4oFaKaVApbLNoSn7U0iYy4QKb0kxu1mgU+SDQGQ+h1L8VhWgQu+42HgfseyCiMUtAuws9iAajNQvJUBAvv/4C3nnrFbQihvDydQh1kBNmVrbS+mMlrDZ6FA2RpLVdokB3MYdgMYwUN0ExZ+gd9YbL7Q66DSPXqxHlQRl0oYJddhuPPffYG4VcFsToWOEm46mqZrGqPZTx0j+fw7v/egcNpTBCS9Yg1N6pw6xUpHUmHz4RzRiQs+q8ROkWbg4ii/Eosrk8orG02niMQZRHy6KItlgYkcEDUW5pQv9hg3H0kccg05ipill7zrk5rZl8Df+OPu4eXWMhFotGRZmI9doMk86ahtdeeBnoTeOJ9Ri3+064Zdp56BvPm8tchemhHQoyEdD5zilcl2yoneb5Y5ZIcXqfQYYnSEeHDatxCE+IuVpufOJsExpKQzS+vWO91k8qmRRFRnbIkQTe/3gWfv/7qzF40GY49ZRzMGDA5vjhhw24+dYrsGLFNzj5l6dhr733Fuc9mWjA/HnLMeW8U7DLLmNx/HEnIBIN458vPYP9Jx6E1nSDO9Qcl9zJEMrQodAlrp99P+tWkPdniAsVEXqU9NrUPperTf8KvOYfArTY7bapY/4+95hDUHh4BXloi0+bRTIZRzrdjMULl+Geu27D+++9gxeeewfpFJUmuhCIuoS0EMbqFe245vordWj++rTTsdVWI2lbIsTI0xX8IVYvI8Vn7jXEPQLBfigPXUkuMf9mazZX0lBeJ2I46HiX8JI/k45j6pRzMXbk5kKGPddMGtWOkuTbfT6WMcnVtLokYo0rqXvl9MZ1lmptBpGIxpBMxJGMRtDcwmQ3g0xT0gJHPX3hP50m1YTOUlKPfFZ/VHMThka7TKR60HvJJl2X9Ndd8uoQKA5D6eCUHaxRvvR4nXyQ/84aENKAlyW8Ve5dNYEwmlp98mqfaYOpGnpVflSx4sV9jq6nbijUo2McmDIbZOfKVKfvaV+SSZIN/qrd7a+b53uVd+v4yVWLXuN3E5bwKC/PCfLNTeaX7XtDj3w7tUYBsIRFeDE7PKLFBRGJ90Ii2SKTBp5DkUIZvdbkcNU5v0Zr60Acf/E0dPeKoSjSbxkVttYZ+0odyHesRqDYgaCsditVmhD/XWWS40OKWkNtZJ5HRPw4O0E3sYK1eTVXGyQ9zIAE23ekSdjAbc2Mw5JNdXDVpbQZCurwGi2Q10ZAzKGGGjjj87JkyIbRTF2IWVRMBkhB7bFctru6tqrG7EQeyYcVmmYJmZJGql54GUqFV++0ya6rDbP5pMmvv7AGxvh9nHOb694pRvs1KD1eKhsYvU9D0+yuStrOkeWd6YOGq9TFIH3OknJ+R65/FrNK0jhrouF8gnFxncG5bNYSYX53b/YWsfmjfD4r3mqpUjGFijJ/npbmpD5EtUe1R7gHVJhTb5mAlisiXXeUt5fdd+ZhLFoIFmU5ZyB8jANkXO+kUDn1AyabruvplVK8sYiPmdEwE3pXuHkwLGEUJaYDvvDgox42bBT69O5XjSGKY07+UQ/RaTv7eQXFYwcolB3HxSPe2j/uvFSz1z0r264B7cXay4o+5oxcYfx+/jM0mFiNg0CREna6MDuBXEhA4MsFyyod9H7n/9Unu8mUyTVJiLjuI33RY2oiteLZOVCZI5fjRYpUTcoDE7yISYK5yl3Fs5NL8RPUohlwfauKrzsclBwXEIom8MVXc/DQI39CQw5o7SqhsGQl4p1ZRBQw3OBDJIxCkV7mtmBz4SC6aKnLTUTOZrUiqW2GAquYINAdi6DUrxXl3mxil/Czw4/BZoOGouwkYWSxGY1Y5VMGGuIJdLavx8svzED3921oKpQRW7ASgfYNJksWDqAUAqJMstWajaLEIYI4+f7ka9mUKlGmUpYJghNXJ+oXCYJ/05WOojykP7LxMHbYdQ/ss8/+SCYTciRjMsXf5XczQD2IF16bgZkfvIPWYhDBb1fb4I2ul4GCw1BEoAggRyXYzfO8FCpKszhKVJDfkZVq2Kbxy4EeXXM2kkRnrwbk+zehmEzggIMOxR67TUBb2xohlAxkHLqwSryMGPVtoxH8dcZj+Oi9D5AuhRGYvwwNXTkl1BxeqgT5e7yimFqKUsmQFmVB1pMcQFOQA3lueSVszBw6yzlsoLj2ZgNQ6tuKASM2x+RDD0emqVmcXq0fJ0QvoEGtHgtYms6NEZu3gaaY/lxApHkIjrjwMrz0zzeAxl6yFh6/+8646aKz0DdVRmO6UQNOoTJ5tyUz/vAtO611m27WQJSDltb/8IMNojCQ04zDqaFogIDDI9Rx1cblk3dT4A496ejuUNeERQRfDclmnHH+6ejp7sGUKZcik+mDdLoRK1d8j7POORqTJk3G0UedIGoLuyndPUWc8T+n44P/fQe33HgrDj5oIj6fNwefzvkQ++9/EBqSNlyhYRSPdDh+cynXZa1f3m4NIlrCTSqK5LzkOpST1Fw8ae58Mm4hE8lp4bKdxnWgoR9mfRo24WFpQYROelyzRO850FEqRHDFZRdj5fJleOqpf6B9/feIRAJqE8+bOx8Lv1mEW+/4AzLNrbjphjvQuzWjxFnCRXXuiT5a2TSyxa8eclNdQu+LcUrckEKig5IHIMNdgcUvW9Ap7H3EYSivXKcEGKkopp4/Bbv+aDBCNk6tQ85QJi41d4A6fVYNGTrUF0HDXZg8+Z/3gZ0IB7mR0VBYSS8pDa2ZZrSkW9Ar4xLejSLwf/sf5jCol7dWrQrs22Ei9Wc32MXrUwLqE3GX8HqVBr8miN77oqwmCWSHiE9AVTRU6WTOydK3FJ2D06YIr6KV1OCcfJGGwXQ31TWxLezoEOLT2cCQP+Q8omsHkRXLXmFGz9jNKhi4YegW4wdBD9Hw6s4Bu2mOTqHPrGgiXFqxHIKlMhlRTIeyVX/WcV55nYZiWgw2KaYQQtEMGlv6yTKYdDmOpKXbc7jkrFPRmhmIky++FNkm0ghyiDJGyFG0jFi5C7mOlSgX1iMsm3Wo88XuCt857BJkvxos4bVzRAeTWtrWGZH6DVVFyEF2Xa58jgVgTiYFVLQxfCmEeISUCibBVrkKbXftcQ6QEi2uJlJGXtL6b9/wAxpTaVPhyHXrvtEgx1tPM9GTQpLUIBjXgwgTaGChLP6ogWr8/zLLcOYWVCzQWuAlMqmKRtDdQbjFLfFiGR09naIXaq+XWaybeyrpBaQiMGGXRbAKhKA5MbLdLwTUFfuuYCqKImCShaaXy/1p3VrGcK5zAmei0gQjQiiZJ/Ezk7E4crm8aAhSJRHfnN417fqdTGurDXZqMbp1Qj3iIKlLjrsuYV5eK4dH/RBdTBQUPQepThCQIp88pHkH6dk7u2OqLTFek84o1YNQEPFY2jrKzt6bHOpkQ0r3nkN+1Xa/G+zitYmS4eI0n1siFtOszuefzUX//oPRt09/M45yeZ94vC7p9XGj2sURPcbmk3hjrENj+3jTjo8vmEtFp6/sEl6Pbov54orrjZ0Zrcglj5rFQ65sNCwBpm6fa2htzueLKtSQpGQEYWe2r8jxYDuVVYQPCvrhuqpe7pJ1rbFa68HaUFqoCqjuwsUP8hokFnwZdDS4osqMy8C1E+oML2wClxUNB2CAz+bPweNP/BmtwQRS67rQvXAR0lRVEKWhJkRuKgmmlbm2uwuLOldhaMsApNlCZrvRSV5X5Xm4GSNhdMeIYmZQ6ptBZwiYfORx6N9vsDQQ2XjgwUluLz+MU7CZdLMoDS8//wzaVqxEU76I6MLvENuQM44tAwitg4tlJMMxdOXY2iojnuDpyslgVvMFpOMpJbxGHylrOp8BNBcJo6MxhsLQAZKv2XHseOy1/0REo06nkPp+OrRMqJl38a9/+ws+nfUhBiGF8JKVKH//g9yanOa3hpXoXkZOJgcgqPhQirCdV0ahJyfpLQ34hRNmh1jpQjAaRimZRltTDOUhvZGLR7H/xJ9hx213UjUabYiDg2w8FGzTBTXkxfs/47knMft/P0I6F0JxzgK0UGSVrfRgEYVgAQWqNpRCGo5i4tPj2opBtVeIHHNDR7VGc2A7PY9suYwfgmWkh41Evm8Lmgb1xhFHHK1WsFzk6nhExhW3g1ObkcHF2YASzWTbREuzsR+OuOAKvPTqv4CmDNC5ARN22xG/nXIG+qeBeCKCWCCBkOwO3WZyvu5M+Ahv+jYsE14ORjGdZ8JLtJMuffFISq0i0VwYVFzSwT2gAZloDFkGYpmmFKSXyxc52zP+MQP/fOUVnD9lOgYMGKLgu3TpUtx6641Y9O08/PH2h7DVllsrSVyxYjXuu+8e/OmeezBmzM544P4/I9UQxcsvPYN0cxr7TNgfbevXaZ8L6fRBwSW8KGbdIUOL1IhpWSKKRJq2w0B3tiBpNSIMLc0Z/T5VMbo6exBNxJQI28S45xFaLNEQhEM46VbWkGrW/UnGG/DG66/hjjtuxEXnX4Ztt91OiTsf48yPZ+LNt9/Ud3ry6Yfx9lufYoBc2SjEz8IpYM6DXtHFZQEalHCIJRHe6kvoG9vUASUmij8RK4Y0p0eucKQJ438+CVix3vQuGylLdinGjtoMFTd8yP3BOGCIoQGrnEK2Fiw1gQ0VKir4WgnPol4HctVIxRALURriCTSkEuidyaClqRnNzTW3sv+W5tZ9sY0GOXzSS0RdB7vgzvppbDdl7RLeoIYNTet2U+1wDiBK6dUhuFU7eO1NjxbaQcl7UD+84oeVq9xeF+2FNvIAd4WAngN1TMkhd8+uPullZl5LUu1bV88lJXSWqHr1CymhFGv8ev08xfml1+pmOIROWVHmn4tZbJjtqVc3YERW/FAS7ZCmOu6il1lUJ5SFg3rPMaSbBiIoC2ob5GRC2lQO4a1XXkQ0ksZ2Y8eim1z9iHVOu3NFiDCQ/x6FzrUIoQthIZ4mGcYElV26MM/YOkSLZ4o6lw7NIji0YtU65CSUbxqt7AqS7kXKUbaTRSvvp+midhMhpIRf1JRlstS5d0YiGmDVPCTpWV1INzcbna6YQ3t7m0AkJj/cfyxqbCCYXd8cIjTrcQPrHIpn0h6Pp5Htrg0viT8bjlh3RWdATDQwvo/AghDxmh64f1bC59FNnjV8dvw7FthM7lk8iCrhOkukuEiekHQNPhxKVhJ8iESQTrSgoanRJW5uaFIxncOWNIJpsASVyVwkoqSexkHZbF4KUeTkR13iFw9FkEgmlKfwmrKM98kEFi9egG+XfYtJhx5dNSuh4RM5C7R8J7WhIA1oqkCR+xvxFFyRJrXanGSaRwLZ7dR6JN1LutARxKIJfS925gmE+b1DFz8i+TxH87luUVRILTAnVTeg7DSuBVBwPzIXIGWQHQKexwQRCwXMn/8lWjO9kW5s0t5T57JuQK1en9cjvVo5VRDIDcm5ZLpeNlTPXsAIl6LFmmjAEHjj6TKXtH3P3/MKS94enPHeJ7wE6FSEOk4Df4bd3MAnn39d4c2XlJcbLIgnbJEad9aSUB9YvLuUWf8ZguoT1U2zdR04zrLS+DxWlvFGm85eSYe/Rwc8Md57onspIkterF00c/bHGlobGG9CY1sXOr76Bg3kwTreFwNSWZQGC05MuBb/sAafF9qxQ8sAtERTZHJbG7p6083xJBCLoCsC9PTNoER90kQEk484QfA9Ew9yZygfYzGEigIRucu0/9CGl//xNxR+aEOyI4fsnC/R6O4dq3peSzIWEW9m5sqvkUQUI/sPQb5cxherF2Eg4hjRdzNQMIyBnhxHHrJc+N1BoKsxityQ/uiIAbvuuTf22m9ildgvYnbBqBWa6K8E8MSTD+KL2R9iSDCF4MJlwLoNiDgaBzmnkVgYy9vbsbpzPYZmBqKlIYV1hR4sXbkEI/sOUStq5dq1CqCDBg5GINeBSCyBrgDQ2bsJlc36oicCHDTpcOw8Zlc9V2nsUSquc0M1yBHhJQ/w9bdewqcffIiWbBi5j75AeOU6NFG6rdwjuLk7GMG8b79V4N9ms62xZMVi5IpdGDFwOBKchJUadgxdhR7MXbcIA1r6qOXbwYD0o5Ho7tuC1iGDcPThR6IhndJQjXfMkaO656CLjad5YaejnBACTTUOFhrFaCOOnnY1XnlnJsDCqFTAAbvviMtP+yV6p8poakohEUoRDjeEs1zQpuzu6VbSTDSWG5tWstJdDYeskCyVsGbNKnR1bEDv1v4yB+FgoBDFXB6JSFxGAxTPz9Oxh0oNBaoTkE7NVnARS5d9i+uuvwJnnX0ZttpmB8z94jO89vqLeOut17HH2AlYvOQr7LvPwTj850fg3ffewJIlSzBz5of422NP4tKrb8I5Z56JmbP+hQUL5mDf/SdqTXMQxuSfSDZwslKUYaJ+tqs/ORxIugL/5+zZs7Fq3RrdwUFDhmLQoCH6++XLFmPtmnW6p+N221dSeV99NQerVi/H4EGDpXJSQ0XI26MjIjsSYUQjSXzzzbf4/NPZeO2V53DQxAPxs8MO1SHX0b4Oy5etBopEyFO4+rqp2Ga7rTB9+tVo+34lQiFzTJLWprPRVKJCWpOTI2MMYqBm4eHb7F6vVwOmTmimFKjonpPqVQzG0BVI4IBjDgfWdFA6A5ywmzbtYuy97UgUus1ON0g7WKcMQ941Xz5pMuc1omjODpYRx1ny+jasfOmdnBUL2GSMaH4Erc2taG1tQnNj8r9r8HrubjXjdQivG4rRQaNWIp+SG6L1mqYO+a5HeCml4YtCf1jW9MlNNcfQPqOB8J5WZcskdm/i8JQ280MpdjhZIuMRXnvvCiLiINr8Ahl+VTto0egMUfX0A8s5LFk3VNmQat5D8aC9gQUTLnJumYgTmebByRaozh5qt7ope0lY8r6Qg2ozIrxO/l6AygdE9xxYI2qUNGct2RUW6eYE/WHu0XKfgzKRKJRDiDX1QzTGBJHUMFsfUddOL3OaXzzYrM6pHDWNsxwcp0LSOpS6v1fCSz4tIw4TGxb7nIVil8HG46zdXSCvnNdUgqhMn82fj0/nfYkBQ0ahvYt65baHIxHSCrnorTARnTxQUceLP0D0W+gsFU28hJXUlWyGRrrS5E+zgxojWGBcb7bebfDLgVaiZrHbZQWHBtSc8x/1yc2Iyty6iM4m4mnQBIPXkCcA1NGgmJgAACAASURBVNCo95w773OM/tFoNDa1WBeaXRuhxTZQmIgkNOyqpFBUNeOzCpCQdB3/N+97DakW2MafZdFJVSXv0kdlCw1pMnEm5aBWUUjRgUlfNodo0hJK0plspqSoLhyTUL46s1020O506xct+RoLFszH5J8fp5/hGhTiyehbsKFBfoGAMpwysoUexBKGnjJxZ2xhIs9r5X2jjjsrMvJY5RzH5I/uqEoYierb0KFol1r47GrkFec5I6BnJEDUFd9EW/0gt6kM2D6jCKbP/9wg4aezZ0l2ctBmQ8wK2/kb/Cd01ye5Hv01MzPTWNYzUh5Vkx3zYcyen2W2tQLX9qmRHY0+5TV6tb9dR6u6/zYp7P17BT7+bEFFQtqxmNAaBrJUKm32ubTjVGC008/kcG1Bk2NV6555YrmhKDYpaxcrTooLruLLOSFvH7xqWbomX6yNUhe81HZ2FXUpHMDMWR/hqScfRP9IGo3ru9D11TdI5YogOqGYxo3k5LAUCkJBLOpYg69yHdi2pR+aQglE2bZUwmsPV59XqiAUT6AjDHT3akR3azOCTSn87PDjkOnVKjSXi5tEaLYK2BKghFYsGMKa1avxxoszUGhbj8j69ej87Eu00J1EN4OcoTCC4SIKgTDeX/41WpDE1oM2Q0ewjNlLF2BoMImtNhuBAL+HeHJEvKkBFkZPMIgNqTDKwweiMwrs9pO9sde+B2rzh2JuKpSahs5phjvhqacfxpzZH2GzUgyhhcsQbOuUyL/VG2VUYhF8vnI5Fpe7sUNmMPo2tWD2isVYmuvAXv2Hi1e68LulyCGLbQZtibgG4wIohMLo6p1Cz4AMCrEwTjn1bIzZege5TEmgvFxW20PyU5UyWlJNCmIvv/Z3zJ81B5nuIEofz0V07Q9C5ArlHLKhLHpiacxcNA/fA9h35A5YsfY7LPphFUZkWtE/mWEERDKZxuKVy/B17nts3WcQGuNJdIfCiA0ZguygPhgyeiQOnXQokg0xtZL8cI0fD6LcHQMcgw1PBlbBXPO2mO2gLiczOPLCy/HKm+8D8TSQ7cBP9xyHK04/Ba3JIpoaG+UNHwsl8M2yb/HUjEeUTC1Y8CU26z8Yxx59MtrWrtb9J3rKZHrq1GtU5P3h1msxb/58jNt1DyklvPLqS+LKJxNRHLDfJBx7xIlCChLxGLqJAMaMu8zhh3Xfr8P1v78C2227Kw495Hh88uksPPP0wzJi2Hfvg3HQgYfiqGP3w7HHnIREMiIXvrG7TsBVV1+CuXPn441XP0F39zq89cbfsf32YzByi1FWsZeytk9dcUZ9CLgp+JiKJ3nBIRyJYUNnB4496eey5h40ZJhafudPuQwzP34X77z9Bnpl+uLLr+fhuqtux9Jl3+DhR+9CtrsH4/fcGxdeQM6t7+LYYdudpxEK8Plnn+OJJx/HZ3M+wfjdx+KqK65EU0sMnZ1tmPvFHERCKWy39R54/e03cPc9t+Cuux9A776NKBWYdDp+G+mfVVUUS0bqNazlyuQOL+/QJKnEQkl8biUMRCllR8vFkERXIImfnnQMisvXWcKbiOLSaRdj3Kgh4pr35AviNFtCZ/HR63prOFax1LivHkgIxJxZjeuMMQaSysAYmCC9JRRGPBbW0Fom04zevRqFATgnUn8e/Jf/MuF1gxpqf9qglR1gzjDCyRbpIHF0jKoVq9y2vHiVnYk1qoKbZFf8twER7jLbT3xJrMp4jAQUJAdZU2jgT+gsEXpM1MYbChnCaKrUDjstMcGzl+ccWgu5PuG1A9vmoizB4RVIf9Xb0usNbYDS8zYsLriER/fGfkaJVj4r90u16amooQTfhqnqE15phNsXqj4LcZjrNOZ5v/NkBcQzaM0MBkq1rhAR/26un4h9ls438jL53wLpXKSfdaDYvRpBdteKWSkzEDk0rjOvzabUpbbN4W5C5UwISgEEYgm8/9FHiKUHYJdxB2FDVwXheMIVgRyQ5a2zGM04II5miE+VMyFdKh51/ou/beg9VWksVvI5OEUIV0ox6WVCzYLGgAbTuCUYxuSMiD1pEIrB6uw6zX1Q6cY5b0XiNkjtTnt79nl88unH2Gr0VuiVaQU7Qtwr5BDLEISJeZ3uO7toRp2yHEWoO4fM3GAUh8BFi4tYcUHFF1IFUukU8nZzDaV22q5GfSzq83imEW2mmpXXYFZS2dOFSrEioyB2xtmZoSkFhzfDTgSADqZz5s7BQQce4pW39FnqYjh1PaOH2jVQ8SIeTRgCr25YBEuXL8NHH76HDd0d2GabnTBk2Ob44L238d2qZWjf0I4J4/fH0M2H4R8vPCtEeUD/IZgwYT+8+86rGDFilCiQPDOmXXw1erf2ESVPqrIlBxqYoHuVVqJHrbniWqHAZPrTT2drv40evY2peTgqg0d26+kM3BO2ZEyGzHfgfBKrneg8Bzg87JUY3EKzeGDhq2pzTRqabWujE/o/e3qD70xJ0s69qp9HSscHn87TO3CBM0B5SgOhahknOD1c08kzgjFf2mzeO7zesNx/CjmcGn6xwQ1l4wlOcTsdP6fHSx6cXF+8ToZa6HXtJqdhp4osEsGsOR/j2Wf+gpZKGI3rOtC1cKkS3jCRZAUukw3RguKNiYWxsH0N5uY6MCbTD72CCcTzjk9EhNcNoOhrxaLoYLu2NYPOTCNimRbsf8hktLa2mqUsD7VyXoNU6SZr6yRDMaxcthQvv/AMCm1tCK1rQ2HBEqQ5kOdsAonycuPkQ2G8vfxr9A2msfWAgWirFPDhd4uwTSSNbTcbgUJnD4I8ICmBQ6FnJh3hMNZFywiOHILueAi7/mRv7LvvQaq0iwx8FHBnsq/uscH2Tz35MD756F1sHkwhtGglQm3tSOgpV4SikGYxf8M6fN3zA3bqMwR9kmn878plWJ1rx4SBw4Xofbl0GUrlHLYaNAIpbgpu7kgQbU1R5AZkUEnGcMLJZ2CHbXfUws+Xsub17gYMuBibG5rARug/XvwrFn02D80dZVQ+mY/UDx2qvsuhErLhMnoSaXw0fx46UcROw7fWwfHF4nlINaQwsnUIYrkygqkEPl44G4lgFFtsNkymCB2REOIjhqM0oBWbMeE9ZDLiKdIj3FRyHeWGSJDfFFq/dbIxNllM3kAvHHb2NLz59odAmpSG9Zi05+74zZSz0BKlSUIKwXIIqWQT3p/5Ln59zrEYt/u+GDZsJG78/ZU4/9xLsXTxQixfsRj77zcJN992LY474TT06d0XD/z5Lhx+2IkYOWwLaazOnP0hrr/+Ehw1+Vgcf8zJGL3FlmhoIAfO5Pi4Yalny3hImbnZn8/C1It/i+/XrsNvrp2OtWtXY/99f4Zjjz0Vsz5+D2ef9wtMGD8Be+61D/aasD82rO/AYT/fDyedeBb22H083n/vJYwevQV2HLOT2VJrUMPNEDuuowpVZ/coziALB1XhEWQLRUw+6kAkUg0YscW24gL/8uQzcfefbha6sc+Eg3Hnnb/Hzw85FitWLMOGjnac8suz0Lt3HwwdNsyiQoWKG3nxfL/+dimee3YG1n3fhlIhiEKuiExLDBdfeBHa1i/Dl1/NQt/eA7DTDuNRKsdw9dWXYLMhQ3HW2eeiO8fpdUMxpMVZJBrnJYIsPnkNSH+I+eDL+Eb03U6WoihK/FkFSAUMvnMEhWQzfnrSCSguWSUrUcqSXXTxhdhjq+Eqrrs7exQzfQubb0fUxyPKij/izzrXqkAQ2WKXTUlH4+53zR6Ww0FNqbSQzkQ8hN6ZXkinG9DHWwtXQ/f/6w8lGRLo+1OSkLMQWtyG7qo16OTEfMLrpBfscJWua8WSEO/KzQRA7UgeMI7L7cyCbKDNtFqt8+fslHl4kiLidNerp1bdOvNSQkbCsmTR84E5lOqTSQ2HuqEyOwBrB5m+p5151b+3gcRa61NglqMzWWvabNaV7Ptzq1gRj5qdNdO0LaPMP0tX3goOAh0mc0TOuFf5se9sNYVLxjWcaZxuteDjGTSl+iAcpHlKWSqRxQplJpkQxo2GoYEwO9wjwTjKdP0r/oBc92pEHMKr8Wdy48RxNhRbZUfFTCZInmJng1yKaLwZ7836GOnM5th+5/3RmQ8iKBTUGzpYqmyFgE90SmQIIZ5OihrAQXZKUhKw4H/XrVmDZCNlGSOiLjHmJ1MpxOIxtK9vE6++o6tdOYMSykIe7RvakMlkRNVZu26NDbEGoWJOFLAq5cCZCUmCjWi/PVQWjZ99NgujR2+JFion0fZbA3VMrIlEx9HV1YEPPnxH9InOjk6M3nJ70Ss+nTNLKO74cfuiu6MDH3/yITq6O9G/30DZmH+5YB7efe81JJIN2HXnsejTewBee/0FrPl+Ldb/0Ia999oP2209Bs8+9ziWLl+KkaO2wrhxE3DfA38QbYFUzLG7/AQLv/4Sn3/6MTo3tGHsLuNx+q/OE5rMDjBVHhLxFNasXYF333sT++17cHUDq5Mi+pipaFBNSrHExQ3mW9Zt4TOP4P4H78ITTz+qAoyumNdedxtuu+N3Vbe54cNG4aRf/A8e/vNdWLNmJZYsXYxjj/ol3v/gbfTv319x+MEHbscjDz6HrbbazopCxgbRdqgA4ZBm6U7bjIp/KRl36g6ffjZLce7HY3axmEvtf8/9rUNktZ/dLI3/d5+k+gRUYAsR8k0q+vquji2Fmvuhzm7HLjCJUUN76892qfVsEhe0VQho+ITXJLOY4JrhgD80xOkQSvn/EfYdYFaWZ9r36W0OU5hhAEFEECmCYosldo29i2Ando1JjLFsoumbtsmmrNlsElP8E5NYYtREE2ONxhiVICIgMIIw9IFhmJkzp7f/uu/nfc8c/f/dPdfuhYGZc77zfW953vu5C//GDLs1ccRTEWbYKFZ544wszolXR9QRyT3ywaxkFbcSr9hGo8JaM4+tfNuAeSP9wqaYdp1uSQaP4q2Vy/DYY79GRzmM1M4hZNdtRIoBFDrNmVrbm7lrQUtEsW54J5bnM/hQx3i0IoYU9wTaXfG0LA9AnpPDqIaCyIRrKI7vxkhHK2IdY3DuoiuRIGzPAoHXXSljTEeHxEL0OeQ92L5pE/78h4dQHhxCcOcuVN/djLZawMQY5OfwgfB3ozH8bUsPusACdwr6ilks7duAmeEUDpo4TfGtjYFGf1K2sSJhDFDxNn0KimNiQnhPOekMtTCq9YI9A1ZFboDy/j704P1YseQ1TI20Au9uRnDnEOSPoQ2vjGoojNWDA1iT362Cty0aw9JtW7GrlsVx3ZMRTqaxcsNGVJDDwZNmIlmugklgvJb+tgiqk8dhJFzDdTfcioNmzxdf02gEbIFQsW8+j2zX0tfzhReewpo3l6N9qI7KP1eiNWdxsPlaHoUwUEyMwWurl4FlyJEzDlLR9XZvD/orBXx40kyk62H0R4A3N67E/PZJmNTaJt4w/y4ybTLK4zoxZc5MXHbp5UJuad/m/Z05DtlCJx+Uu8poAo07zTICWjY1VVSSHTj35k/j9TeWAqkOIDeMC048AV/4+HVojRSRbEkoJY7WLK+88Tdcd/Mi/OuXf4APHf5hHHvsbCG1W3o34qijj8HNN92GCy89Da2tbWr9r137Du793q/Qnm7TBtDTuwannX4ovv6F7+PShVciNzIkFwiflpMjhzYQxpYdW+VK8pFTzsOMGbOwdctW/Po3P8ec2QfihBPPRFvbWPTv2IJX33gZ++27L2bsf4BaX6tXr8bV1y/ExQuuxbKlL+PUk07COWdfoJN+XDQLQyFY5HgUjQdUFQ+y9mMIQ9FI/0JValh4xdmy95sxaz7+9vcXsWjRYjz48P3o6OjE6Sefj1XvLMcRBx+FJ558BJMmTsYdd3zRNk3nFaoDc6WCwcFh/PDH38c776zCUUeegrNOX4DXXn8FTzz+S8ybOwfFygiOO/YYHHP0SWhNd2BtTw/+4wffxs033Ylp0/fhrECV6AxRLhZzWt0Cak2qOHJSGv3puKA8gAm9YZpYKS8URt+dB+kw27LGlVNoRC2IDBJYcPONwPYB5dKT0vDpO2/D8QfMRL1Q0qYvFxvZO5UbDgTmCWtonQ/Q8dZaRM+4MPNn5NKhdccK9XQyqeI3mYigs2Os+OJ7dXf/jz68WsC9s78WdOeowJY+OdfOtsk0di7JqSHUMnRHXsFesOgKXop51OZ3bWNudnZ2bPLHdjZ8Zm1lInvuDHJG8G2DJucdA/7M8Uc9Q9lYeRcoZ+Xm6G8mF2+iHjhXBV/YWnHp9ij3fTzHz5W/+sMQIKM/6Hd9wduEDOnWKBRSyRbW8XC0BbNEsr9TXH2ZyCspP7ZXqsB30fXWJR4telnbV8nXirchFR+LSD1mh1gVqzzoxFGvKnNQTjucb7yJkSAFZnTVGUIuux2hGotIrmdsg8ss2IpwOlco9Gm04BXNULZrKby2fDlCqW4cccwFyFDAT3EYTwd6EIRi6Hdrmy0V7gODg/jdQ7/CWecsxIsvPaNiceL4yRgeHsSs2QfiRz/6Ni657Frs2b0bzz77lGLiDzrkMOw9dToeffzXuPuur+HxPzyoljMPdCvfXoadfVsxc9YcLL7qBvzgh/+ug/CsWXNw6YJL0d01zp2DaM1IZawV4UKAnVCeh6nlb/8Te++9L8Z1jRM3l2TmQJWH0qrm36ZNG/Czn/8Az7/4rICFyy6/CW8uewOr165Cf/9uXHjeJeqY/OCH38LcAw6S+83Hbr4T2XwGT/3pcfS8txqHHXoUTjj+I/jOd7+CObMOwuv/fAWHHfphHHfkcfjmtz8vcIuC+0suvRqfvfs2zJ8/D1s2b8biK67BjOmz8R/f+QpS6QTuvv0bOOjAg0VT0NZP1Jzc5HIRT//lDzjpRGpvKM519CBHLaCHtXlC2Cg12pA9J2W4hCP45W9+IbH+uHET8dbyJfje936Ghx/9JSbuNVXPdfXqFbjm6lvwzW/cgwnde2HDez04/7yFmDhxMl77x0vYMziAdWvexn987xc45JAjxQmX77rzV9aK5eY86xZRQHy3ngUtz27xBFauWo6du/pwxOEffp9hQYOm4HUyDnTyRXMzh9fXlhbeFXgftdSDn42DraOd+g/TSt/svOj2K66r8vB3B3vpdHjV7mCrYygbKa++ubLula9q5zVV+n6BMRK6eVb6l1f2euunxt877zgy9OlnSFTA56crU9k/VrcREW2KUUnpFju1i1xeu9Ynneac5VMojLdWvoXHHnlACG+qbxD59b1I0BmBN9j5rorn4VG7WBjvZnZiVT6LgzvGoyOYQJIIb4C2/s4PlegfwigGIA5vZdIE5NrGINiewkWXXS23AcFSdJxgAu2YdiRbkuI5cnCw4P3Lk79Dec8ggn39qL3bi1bvYiFldBAxFtPFEpYMbEYXUpgzaQoGqkUs274e+4dbMbt7spS0pJEY1M88byAfCWOQ2erTJ6PamsCHjj0Jxx5/ChLRiOzXaAUjKMHFI3HAsKW+6p9vYO9ACrXVvQgODIHNszr7J0TuwkGs6NuJDZUhHNw9BR2JBFZs34UNxd04uXsyAsk03tqwDnWUcFDnFHQyJz4SxQi/Q0cC1SndyEWAG26+DdOnTEcmO4KAQi8sm8juvZnK0yf4+ef+hDVLl6OrGBDC25orgbHKuUoWIwyQIMK85m1N+g9Pm4dAuYKeoX6sHtqJozqmYNqEyXhxw2oUcrtx9KTZaOGzDgF9vC97T0RpfAemzp2FxZcsViGhnHI3+FnUWIKfCzDwPn0i5jsGPE3LRX4bi1M+ejNWLF8FJMcI4T3vlFPwpU/egNZgEbFUTG3seDSFV157CTd+6jJcfeUn0draga98+U78y+1fwksv/UXtl3POvhCf+9KncfY5C9DVNR4/+/l/YuGCqzFz+v4KM1m1ejkWXHw6vv3V7+LiBZehXMyb/2QwhGKljEKFB4gABocG0Ld7FyZPno5SOS8EaiSTUfpNnKIp23lRrOYVaZ1Ktang7e3dhC9/5V+wZ3AY55x9Ps47+xxZK0XjERUkEplls7Z5kgNJZbY7cBIhiUQDGMoO6yzV0TUBtWAU5194IgaGBjB9/wOxZt07uPmm24UgLFv2Ok496Txs3boZN3z0FvzhqUfw978/j3nz5mPSxKm45ea7Gl0eogNDw4NCPCbttTcOPvgItCTS2Lh5A5595imJ12bNmol5Bx4oTivXnU2b3sOatWtw1NEnOLEXrRPz4hrLj5HnViIlzZZZjg/oUQWLMzU6Ul5IbF1dEfIYo+SfU8jDsAgWxsEwhmoJLLzlemD7sPWzklH8y1134Kj9p6BGlNpZ/hAg4OagtaopKp2HCFkGuRQqosrRFqNA1MslpGlxx/vOjSUcRkuCHL0QUvEoOjs7dCiZRGHe/2ZJ1liR+R+GuMqFRNxCS7bSRia3AYvobLT4WKw5dNQEWQZmUBxFhNc2i1EOsgzm5MPsbKFAChPHkOfjuWJW7UYTmGntd/67nnNn67SL8OXC5dCYRr/XFbz+ntomNloUN9DppralcfoohBoVUxuC69LAJFzlWmzFRvPLN3KNmc/62N6HybkNcRuV82ztszgWGuwCbZreiO9PNEtUDhW3CYSSnYiE0rQUNySLCGc0hd5312FkTxaTZs5AOUpKTVmUgkiYh2qGPu1BNrMJqA8JzAkEqyiJjVUS4hwKkgOtRU1tb/qSB3gPuN6FE1j6Tg8KSOPE0y5HpsDP9ulfdrtDskB03zcQxkipjC9/8Xas27gOmzb24pZb/kUILXUAXd3dePCnv8W///he9G3digcf/SWOOvI4rNu4BhddfCW+/d2v49qrP4Yn//Aojj/+ZGQzI9jYuw6HzD8C3/nu1/Cje3+O++77HubPPxQXnLcAk8ZPQEuch2tS/SAdTxNddrTGCATx5rLX0d09EeM6u/T3vE/cYOhlTYcCOgv1vNuDSy47E5ddej0uuvBKfO2b92DT1q16zwXnLUJbuh0/+/l3cfttX8Cvf/MznHzqWdi6bTO2bOnF9r7NiMVTWLTwSvzqgftw2eXX4bHf/1qINa//29/5MmbuP0eo6Aknn4GbblyEuXMOxEhmGKeffjYWLbgSn/3MLXJZeOBnj6l7xDHPw5LZ5pmR8TNPPyFkuXPsOEiw5gwbReYpu7pIZhmj4lpzHLFa4OFHf4P7fnqvCtgX//QqvvitL+CtFUvR27tRwS9j2jpww/W34qaPXYa9J09FIZMREPPxW+4UwLJ8xVL8+7/dgy98/ls44kPH6uxDrjjXKa4VBFp4zV6oyOvjsc6n5Br/N4HV776jdf6ww44atQRj6po7RHoevO/g+M6avq9TnI06OljBS7m20hPdmkrQz/dxnFudvb9bk0RZ0zpmi6MXqno9gf6OCDvnvLNak3iZoOXrK3qcfNj4M9IVuzQTnUh1x21FClPgE1ajXjB888u7NPBNvYigITpzfBzv8sCb4D0ZeWpgC0SLhePv6oJ9u8lZ2qiNFAnjzbeW4A+PPSi/2/j2ARR7tyKpln5FYgNHBbObwYWBlIZMP9blM5jXOQmdoSRCBSPOlNmm443h5kCbEnrexkKo7jURufYxCI1J4KzzFsq+SVwXcu7iUUSSMdeSCSIWjGH7pl78+clHUOwfAPp2SSiWtsgbO1WL+lFBqQ68unMDJoZbMaN7AgZqRby1fQNmxtoxvbMbIXruWW9QBv/yE45HsCtUR3nqBFQ6UvjQ8SfhiKNOEFeVDgbaTLhRKybX+IC/e/QB9Cxfhu5yGOVV7yEylEUL/V5pQyPucgw9QwN4L9ePeeOmoiuVwtu7dmLdyE6c3D0F4ZY03u7doOuZ0z0F4xMJcZ5ywSCynSlg3wmopBO49IrrMX3SviiKA05Ul8/NDPwbBW+pjBeeYcG7DOPoULH8HaSztMIJoVDNI1cpI9+SxpI1K8UDPnraPBK/sKNWxJLtG9CBMObNOBB/7lmKg9onYk7bBBofox4LYme0hvLeE1EY34Fpc2fho5cslpuBJeC483IT18dv9Cxo5Mnr06cEktdV8B6/+BqsXdEDJFvF4V1w2mn4wsevR3skj1gyKYFUMprCq2/8Dbfeda34myxszjr1PHzyls/g9ddexr0/+KaS6PaZOg33fPbrWlS+/s17sG5dDw4/5CjcedeXMZLN4Fv/9nlcdOGlOO7o40WZyWUHMTw0qLHIwixXriCWSBC7lM0e52KMCAfRNZ5dSP5XRGMZ+XxWaHJLS6s4ZvRl7N81gMzIgBCSGvuV1RI6Osa66VxBbphRwIZ8Cn2lyNP1iClYIKc1lkog3d6FXLGM55//C1auXYGW1k5M3Xc6Dj30CPHXn3j8IWzauA4HHDAfC86/EpnsHjzy6P/BmjUrcfD8o1QYs0jPDA0im82KUsGLyGYyiMdJP6q7+cQN3wR98XgUZT7nYAmBcFQUAFucneq7ztQkTi+2XVWmNIQ3/E4msrUFUZQFz9Wl3U+lYnVktY7Bwd0u8Ynf34pDBs4Uo+04++rLrOClR3Q0iNvvvgtH7jcZ0XoQmZEhZwRPj2SuX/ZZXONkxUTqULUs6zWFGfj0RCXm0XuYtkCkHdiBbEwqpQ2oJRFDR0erNpeJe3XbIv8/Fb3u3w3tNdqCkvKEprs54JTp3pZNgj5nyeedbVTE1pjcZWxaGdoLobWinS9Det1eQEpVlep5ugbws8inJqoVMssviqBcMe0PGw3HhIorYJ34zKzIfNVryyY3NYunHd1lmj2CJV3x9AZV7aOFgm9z8sDuHorzXXf9UPeWOgw5JNjGg6Pe8cCgKHoLVBGS68mEDgZTYekiVa2lypCE0Qclo/1aDMF4G+IRWiUGUY8YMt1aDeP+7/4b+jbvwuUfvxXJKRNQDVYRCUYQlJAzgHKxH7nsFqC2R6aN3NgYK05eeCRUN5TYF7zBIAqc367AD4QSeKtnIwYzIZxxwfUYytmYVvFAX1VaDFa45xnKXkQFiXQax3WWsgAAIABJREFUK1YsxUeOPhH7zJ2IRx5+Ds/85U/4t29/HmPaO7B96xbcfueXVBw9/+KfccXl1+E//+tb+Nw938KTTz0qkIUH7h/e+yv8/e8vYOuWTbji0utw3lmn4ic/+wnu/+V/4aTjTsc1V90k7YBsamm1JfcDC3VoFsH7Mff22/+U/SJ1NAz94QGMBaDidNXBqCGTy+O0Mz+Ec865DIsu+Si+8OU7sKmXaPKBOP3089Rd/fKX7sDxJ5yGJUtfwcULrsBjj//WeMq1Gnq3bMR1V9+Cp/78GK699hN4+a/PySXiskuvwee+cCta0i2YMmUaPnLqOfjM3bdh9v4zkBkexvHHnoRPffIz+OIXPy1ax0O/fVqOTdSG+EIvHouoIH3u6cdxxJHHY9y4bhSdrZm6MOwcFE3kyTVLYV2NgxvFvba2vf32Mjz86INau3hYvmjBpXjo4fvxjzdewVFHn4QTTzhdRflrr70sgfPYtg6MHdulwnR81zgd8pctewNTp+yL1nRaB0F213md/FMHZbPisK6FC0rSmiaamxW8777Xg/Ub3sWHDj2qUbe9r7PvDv5eoMbf9zot44K7WGG3VhKZtTAwx+HlvuxEaTYl7ZAu1NsXvBwzrFGb3GS0PjmXFnuv0frUrwf6Lst6euuE2C1dxVo7DX8zqsh5/HCbhy9MdVfcYurdF3y8nf7Jq3I/YBPEFip5gTzhcKCJRuGyyLX4f6Dg9S0pemOKrxQOYslrr+DPTz2GVrZ/tvWjvGWrIbZl2nRUEKmaoEJQOXlO8Qi2jAyiJ7cHh4ybiiSLwpJTF9vR3kIuWGREgshGIyhMGIf82DEY0z0O515wCVpoh5XNSg3a0ppWhjiDKvQwaxFs3rwRf3niUZQH9yDIgrdnixBVu46wjKu5oJUCQby45V1MZcE7fgK2l4axbOc2zImlMbVzAuJUB8uj0LwKSeGgrfRgOozAjH2A7nYc9uETMOfAgxTvy/snGxlxbG1Q8Hv/5sFfYEtPD9qzNRW80UwWLJtYIKsVGE+jZ3AAa0d24JCOqZjQ2oZXt23G+mI/zp00A5VwGMs3vocYEd4JM9DKooIFUDSO4Y4EMLUbxWQUixZ9FLOmz7ZoVVq2ymrVuHhCebVA1/HKC89jzT+XoCVTRm7JCrTTuo2OBNUC8rUqcskUXlvzlp7CsdPmIcLiLxLGkm3rsT2fRVckjh3lAs7Y+wB0cvkqZlGKAP3xALDPJBS72rDf/Lm4/NIrNSmtGBzdKBucIbd7Vl3qjTYhmV6H9Twr0RYcd9U1WLt6Iz18gOwgFp53Lr72qZuAkT7EW5Iyyg8jhmdefhL3fPFWXHf97Tjuwyeju3O8PpvWN/39O9HXt13iz3ETJmiMsygmGpaMsdCxQI5EMoUAhVfsf+r/KkIuHS7FE6YOn+w6iZfkM9klILGihd6Sw5kBjGlNydqOxX7ZWc3YHTAjf6E65CJSkCFvXUvZ84IfRpSGAlEdaHNFWorRzSOOYq0k8Q09eClUY2u0dUwH8qWi2oO0wqGrS935bzMVDyjJNk9cQKEZ9jBKzt3AlL1s1xXQ1t4hdDuXJb/VuiHstnBdye7ZiWQ6gXwlr8MUrZ0spptWQDEpnileowaG4pjWMW2OR+uEDZrWVgTGU6mGDy+tgvhPRKtIx6BHeKVaRyKa1FgoI4pCpAVnXnkp0DcExFLSaX3q07fiw7OnAaUC9uwZ0IJPNTmv12sdvLKbBxo+SynenaYgX82bqwQPMrGYft874aRTDBgBUvG4fHjT6TS6x4/9nwvehiS5bjGkvnXPQo1jxTlHqFgjbcdR1VgseGT/fZzYclHdEXl6unag7Mjcet6MoCt1sWzcWzs00Y7NrKa02Uess6cRKJs221ClqK66OFsFSrggByeE8xuV3Rfnc+2jiR21Qf6gXpxnW3SDP+yLcl2rLM5GTee1Hit8yw55arNqWwkIsVUXj0SEUEQUKBEaZOlmVm3va5k6lJv30Qt7RtcZusFQ20g/yjEIhVtRr4dRpo8wgImt3bjvs3ehb91mXPeZzyEyYy+UAxXEwjFUi3SYoB/0HhSyW4HaoPmmV/Ooa93iPa2YxzzvM0Vq0nqQC2wIfzCUwvK172EwF8NZF92EPUMlrW/MLeDz4h7POHvz4GZYYhTDpSxuvOkS9O/qQ6lUwUFzD8PUafvju//xddx402144omHcOopZ4kyxcP75ElTsHugHz/50YMa3+eeewym7TsDv/jZY3j44fsV+51OtmD12jV44P88jB/e+3UcdeTxuO66Wxw9pio9hBDeSExdMR7aWMgo4qTMvaOCFSuXyfawa9w41Io1JOJRVIKkBXGNJ62vgqHMEO747K04+YQzcNbZC/Dknx7Hg4/8UgmdCxdcjgldE3Drbddgr4mTcfTRx+Haaz+GlatX4Bf3/ydm7DdbI4i0Brb9Dzv0SPTv3iX6xXHHnYTXXn9ZtAp+N9Ie3vznG9i0aR2mT5+Do476sNactatXyGOd9o8lAm8K52LUuHUKOBaffuZxzJ93OCaNnyTeLeegxmMjEdRFaQvqtoOlPNvV8ab+JCJPZRIrKWpjDfWjH38HA4MD+MKXvi/9B18EEAUmSiRIQSNT0ory+FaNw6h353HNOeDXJrknOFcOb1bgaQpk20hgG41h3bo16Hl3NY740DFa9/138GE6fo3wriXckJTeVzHxIw84dLDgi99Rri6i1ZCPa/x3W3qYemmWq/Jxl8LO/HyJmnNdDTSBrp5D7xFmE9uOujl4157Akp4NdVXwnPBM79DNdVxc+sFyEXCFgsW92qTxKIovK8zrVCZHei9xtJxhtf9yfNBUPPKBsG3KRZVf1AvmGu/lWpV6QLS4IULiBghbqH/64+/QXg0j2teP6rY+IbwseHlHYjWHLAjAKSMUD2LbngG8W87hsO5piFWBqIu2pek8v1CBti9UrYdDyESDKE8ch0JnG9Ld43HhgkUqZMq5nHh2LelWE7g4O6NgJYj1G3vw58cfRTCTQaRvALWeXrRQ/EJ/RyJP3ESjwFC5gDf6NmNKuBXTuzrRV83jrZ3bMDORxtSxExAjpM8yhkhK3aIoWT5k2+LAtL0R6G7HUSd8BDNnz0WuNCIecUs6bckv/F3FtQbxy1/eh76N6zAmU0J19UbEh1zBqwHABS6G1bu2Y31xNz7UsR+6xozB632bsSG/E6dPmolCvYblWzeCZcFBE6YjKT/jMIqhKAY7YihP6kQxFsCNN9+OmdNnC83khioDc2dwzWfHiVIslfHc00/hvZWrkGbBS7eGqtmLlKt53cuReAqvr1mu4vPwqbORoLdwJI5NhSG8tr0XQwDmIozD95mNWJEs5DKKMWB3OIDoPpNRbktj5uGHYdEVVxrK53yEmwvdBhrE7eIDCK9igKMRjCCOYxdfj/U9G9hnAzIDuHThQtxz3eVI1jJaVMqFEpLxNJav/Cfu/cm/4cbrb8dBBx6OXDYjfiLb8PLujESxs39Hw+qIBRqFGmyjF6tFxOm7TD6grW+OP2+dB2uIOt0623dEM5xaWkbthmdS/aKNMFcYkn8rRRLmHWp8PaUCMbIUQCLANCcLuODLEnbsQML39O1uIiikHilmlWIfXQ8TfRg/WhOH137PFhTO+Wx2RPZqjW6N8urJMbS2Euse88msgok+tL0zBMeEE5VyXnZskagL6MgSFTXzeFaElO5R4c0CLq/DXVwcxHIxJyuiWjCMAh0vkilnF+SQChd846NvuTFqrLoXkRXyqxkAwsvxxTYZQiOhFBZef61FC5M6EgVu+sTNOGb2NBQyHJFVpFo6RC2yzZkooHWmuL5Z25LIdRPSGTRaBcci1xTfcuOzSCXp6cnuQQwd7WPQ1taO7u6xdqX/HcL7gYJX36DhlW4RpL4l71uDfDumQ5lbwvtRVUaKiznAe+HQUyK8zaESzes9NzGj9o56+3qkitx9vpoL0EqRHQWX+MZ9hYJDJ6JrPBSHEBlr0KG27lpMzOIS2fgLfPZuU/O/r3nuozvdXza81uUx+n7kR5evgtqKXW7AEqsJ3iaNzaFvTUI9AaUOkfPPW2CQimvb0/gqVRm80wFE0uoSFNmtLJUxOd6C+//1K+hb+R4Wf+ZuxOZORTFYQoTx3ZUQwlwkyOEd2QzUaSnJMZUXiGDCs4oochxwAaYlqVtZNW4o3eFiaSxfuwFD+SjOvuAG7BziQZWuP1z/HWLG+HICSap4I9jR14cHHvgpzjjjAgzt2YNly9/E9BlzsKH3PZx15oX4y9OPY968Q9C7fh2++OVP45zzLsSZZy3E/IOPwNq1K3H1dRfjqituwG2fuhvf/f5X8djvfoOLL7gccw44AIcecjhWvLUU47rHYfLek23O6qAfBJ1LYqTMOQqAL3gtPLEiXUBLqhVd47qECAtsIthFKzEHavH753JmF0qRGJ8whV1EUEmHIOf4q1+5C5+/55v4yMln6bBeZrqlE87z91nM2RxmYWYHsVxhRK4LKuxksWrxtAQsKrQToyKGXSda2dHBqGApmgoq4f12nWyOjT8//TjmzJmPvSfvY1xk7o91i11u0DkUwsKPEPLoimHfqWEqmwVRVOsM7wmjp+dtFOs1HDT/yEagEd002G2wGs25jDSlsjFkicl6pM+kkmkdyh27veEy4w+tzmdK1AYFD4Ui2LptozjEpEtIx/TBNcTNX03PJmGoR7x9Ea3v7+pDdh/s5YRyIfo+j4rmjAIhGxN1WD11zDHpXSfI1qDmg6nWnw8gvYHX16yvc4IH2IIrEeX1oi+6BzkBmmtzijfR1HryNAZdfNgYUPbFTLzAQamNhIt8pSI+p+xlWFA7CoO3MLMLY0ykffXGWs535XupSAni5ZeexZNPPIJ2hBDfNYj6tj7Eizz3EGGoIyo3W6bSuEkVCaJvaA+2lrOYPW4qIjU6IvrkeKvlyZmkm0OelIYIENpnsigNkY40Lr3kGqUfEYWjd6wMynlN+m4saCM68Tz1xCMIZ/IIbetHtWc9iPsYwOI2/VAFewp5LNuzQwXv1O5u7MoPY/nADonWpo6dqMx0IQ7a5CLyEy7TjHxMDPVpe6HW0YpjTj4N8w46BIV8QYgqkaAiUTVGL/MUVw/iVw/8BL1rV2FsroZ6z2bEB/OIq6iyIoon/TV9feitDOGwjmnoaEnjxU0rMYgKTp6wH3KoYPn2DWhBEIdNmqkUOwVQJBLIdKRQntKFaiKK62+4DTOmz2wUvGz/CVf3RVUwrIXnsccewebVPWgv1FBc8Q7GluoIcREvZMVTziXSeH2dIbwf2ns/JBkxHIwo3OKlDSuxBcBZ3dPEJRaRLVBGLhLErngI0X2moJRKYO7RR2Dh4sWI0Uybqmfvv+tOy1bwug2eMI9O1m6j5pgMRzAcTuDkj96EtWvftaSiUhZXXbwQd121EOlgXqf5CBcpRjlWi9g9vEuWXVEmkCk/ltZ1zr6H/OtCESWiZpUKkgkr5vwiopHBjdXPcbbCiwycqAtl4/VKUCV/WRP80F/RCihyq2JqjdEfmvSWcIjRoxQ98jtGdaquKX41r7kYluen43Y6YSc3DluULM9cJWjNWtS0YdKhNhRGvsQUPprSp2S1k+fCq3kcxnBmDwpUdLMMpQuL5rC15rjhWNfBFm9+CIWsRDklAGWan5LmXEgDFzpiGhLSWdqSvXhXqNbnkkjf3QDCLnXK3LVGRR+kERAV1xRyxR83JRa7QlfdIZqbHd0leD30/WQZUSTyGophpFCWaO1SFrwDeVnR8Xxx1Y3X4IgZkxCPEAGkwKzF2WDVxcOjAwRFrc6VSRxj468SbYkgUxhyHOSopVFKtGZWZbFIGLFIUO9NSgPV7RSvNWEGvqb7f/+k7kIbjPl4OlZUw3jf2vH2a9bC9/Gr9ne+npY7guzVrBgwMYEVlc0vARtNhab+1dMLXOtfNCdaDzqBDu9B3W301GtYrGsjcGrUfUF0C4sDrbvDmq4xYB7aElQLtLVwCG99Zr6kdsksRHRJHwifse8/+n0a5b6jAtQqRc2bsDKWeX0+uc66kXaPzUPAI+P+MOB1MDpku1NluRxGNDEOVSZWUpPBh1koYEIkhd988+vY/OoKXPPFLyJ9+GxkyllxU2Uz5greQmYzgGHEA+R5llHUd7eCNaaLqCJUNU61EF4mmpKKEm/BqnVbsGVXAWddcAMGc2x5kSJXl4+v1g+25Mw9zNrq1EWIepOw+HV5rMYsjZKOARVgbGcbHv/9Q3jw4Z/jK1/6LvbbbzbWb3wPX//G50Tdufsz38C0fafjVw/eh7eWLsE9d/+rDvYENqxa4TwpOLtS85LlfaUdo1yHPKeIt52lfaWC1SuXI9nSikmT6flNxLMsiheLTh7uuTLwO3A95AFfgmnFcRl9hE4Oe3YPiGZx2OHHomvsOHMrcbHw1jWjPolpkGbLKDcNihVdHcbxPkrxsa5GY52XvEeqR3PXYeiFLPRszMrNIplSwUsnhf2mz7TQC9GDeLiRmYoOmhbsRoCgKE6waifnNEirUD6okWxWPsyWZaBMd4s21wHTAEfao/F70VlFLxcs5FHQAgOiSnS54WeV5OBAapKhqfalhfja09cB0CYUO5VZvPqPv2LuAfNFrfAIsZ97oxS50RWjWbDW7J5je5tsPaxADzlAjvsAbQEZFNGIBbc0QF8Yco9JhL1XspvvTQWvXa8XAtq1aM15kwgvJykfGk82mtV1lOgFGieZ3J6EqAcseN3aZxw5WzIaMLaLmmy0pVz17yNGdXPcgsbfE5rJ93FWSIYSuxOry7GWS6Guy4RIf3v5Wfz5iUeUtMaCt7xluxBeS0esIMxqjl+BQhKX25srs/AoI51s0w2kMEiPVYk+bAHXUYsEkKViNhZEYJ+9kWtPIdLRiquvvgXJqPnt0jNT91xIJjdqmognsLZnNf7y1O8RGM4Cm/pQX7seHYjysN54UYXLE+D2oUF0julEmrzYagW9/b3oCrdjr7YOeRsLAdHNiaASi4pXnGtLIDhjKmptSRx1/CmYf/DhGrCVWhHpZEon+5Arclg0PfDAfdi09h10lYIIr9+O6HAWSY2JGkrk5EWC2DTQj6FiGTMmTNJmu3TTGrCZfthe05CtldCzfSvSCGPWhClAtSB6RSESQbG7A4WJ7ailE7o3LHhpR8b5yMnjXxw3bNHlSyU8/MgD2LByFTqKQdRXv4uOQlnWTqwSeBgqxRN4Z1MvfTIwY6+9EaUrBCdyJIz1A9sxODKEmZNmKIeeyQB8zoVQDTtTCcRnTMcwI5ePPhaXXHEVwuHRjHltcAr3c16ajcOaPRgFsnEYEOENR7AHcZy4+Fq817tV14ZyAR9ddAluvfR8tIaKaG/tcEUK+WNEmmkibk4BfkG0Wek4j85ax2/61tWgWMRiG3mSjjhrP14P13v5tzYo+3Y3G+0aJUIZD4cnXbUmxUUuIxKzxdZ4m4xtiqpoVeQzEZU6Ffbk/TkqjpAIS29CkIIvQyvE65P3qCG2XKxyBXpXUiDH3yWf2Apx+giPZEca35edGnmsagkJKZSF94KFMOkH5P+Jg8wQCLaV2TnQAs84bROaEnmpl0paa3jI9RZiirSVByi5vGwJ2hJr388Vss2xuYoptzhNQ3WDSj3SQaJaFRLM4lL8Xvrmyg4RiEXiyBVryAVTOO+Si4ABriNRcpdw/S034ejZ+yAes0KOdA6OIBW6eePtcrMJhRgRbXxQFSMUzLEFz2HH7xU2pwZ+d0Wdk9oAFuAJJCJhtHWMkXCto7Xjfy94nd0g7x/vhcae6AvO09TFtWscNWyIbI1soB8UAjl7Il/w8jv5+ePhATN7MDsrpRm6AlDOIk37gP7ex5KqmDT6ANMyeT/k2uP4s0172Ohi6ZTYOkA3ods69LjgCFYJ/jzkjMCscFMogTl1NL/83mIeu1b0ksqgopvFAlu/hawEjNrfSc9oKM5HxX6ey6sOptMs+NOEjCi5p9gboFaJIRzrRCDZhmooihrj4kfymJhsxa//9SvY8PISLL7nc2g9ci4KwbI6IqRZMVAlWMtABa8Q3oIQ0aIvUHlwFf+vLkqdd8iglRr3yUh8DN7dshtvr+3FRYtuRbZk1k+1IKkk/O7c9+zgbPxpKhg8h5Z7nKWzedqUPN8ZEx8JYWhgEH19m8XhT8RSijknCtzdPUHUA96fwcyAhMz8O1q96VDKEAN3UOB6xkAdorWsCTj+FRSidFQ7VPCHuZetWrFMCO/0GTMdv97oX7q/jjLp2/e+rW6hEaNIPq3e+CopBc53I1hQWkCN94jlz1i6o1HyDAAw72jltmn+WN0juoECSUZXfPo4+zRTq13ts1pb24Uy01Fn5sw5GqN2zrC5xALb5qc7fNSq5l7FArrO9Z0jy4Rh7CSSLkaqkRLmohTcMoyCvGjuKxGt254SwKvjuPI0CX63d9aswF9feFoUjhOPP1lora1Thlar+JSRlQP1HH+Wexc7DS+99BwOnHcwWtPt1lV2L4+8en2WX3OauyHNiLAlwxKGdqfVpuhAgj60vCMgYnQou1+Nw7loOXaPbR3ywTDu79zz96OgUZO+uWaDADllZjtuF0/gzJ/ml+FizQes/2b8nPdSdAPVyM42cLgg8iTKNpUigeVobbZiHCAc2BLIGCyjyk6EZJ3mbRD4lwUZNNgUpvZFTXZI5MtOiLQgumMQpd6tGGMdAL2nlmGnztNAZUxgzRAFikv8Z9QpvqPoR5dh2c5ZOgakYqjsMwFDqRhaOjtx2SVXI92SRpooL9/bccJE9eBJOxLBmrWr8Kc/PorQcAG1Lf2orl4nNLLGB6hjmovr0+QxSzSGLkjRy8CLag0J8sb4QOmioB43OV8hFBJR5LpSKE+djHoqgZNOOQOHHnqUeI/kL8bDdgpHlC2rqHiS9//sXuzc1ItxuSCivYw5ziPChYcn4iBNnWyLCARiSDqrmiFaUFWrSNNcGxUMl4oKs0iyVcfYzlAc+UhIIQ+ZCWnU4hHccvOdmDJ5b+N/y8SaT76KejCkYobFA5XvFDS8u3Qp0pkqYhu2oj1DyTLtftiCIH0hhkKljgDzyJnmo3UkoANOrlZUhnqwGmgMcH5Gli4NqQjGHDQbu0M1zD/8KFy26KPKCODC7ltFZvvEBd5Ov0IZ3CBznt8WNhAKY6AcxpGXXYX+3UNWMA4P4KqLF+D2KxchFchjTGsroiTEi0tVE3+ML7bDvJ1cs5iGRZo35+Y8MT9qIJVMWiXuihCe3lUQEPWkANG1pJo3bHZHuABwglPcwsJSRvwu5CBGsaXzPeUUFSqjSW9hAsLMlCzrBKeu+1BR6pO1Sr26nGOabTkitEzy4fvFebBigew8JllAU4iWp8k6CwciJBETtPJ2ipLAayRfWUbuYbTE+b35YcYdUztQXpwajIYEK364jEKh0FAPazGm4MElI/HwKsSPhYpoG7ZJEfoQShE2AQS/fbFakgCFaIQ/pPIZUFzCApPoBQt4/h7N+Lm1kNmYC6Zx9mUXA5v6gUgKiIfxyTs/hWPnTdN85nePJ+JWQBcYI25JTyF687JdqkOGPX+1mhkqQS0An6NEN1aSGV80KsFaOFhXEd7Z1YHW1rSU4tHof8NneD/oqqFCaz1DeM1f08KBXNSCimrrfHmVtInSaNVWFuhgm1EQ1ZK5WUglzkMWxw2CCunQM+CHlekkQgGVt2GzhLtGFarnaP6y1qRjEhgLXvMmll+wCjj3/F0DxovBbOz7rozNM83cRutvdM8xdEhbu2hshuxYkeK2w8ZUYuFoCLFDaeukeFgXkodcJS9qao7uR8aVJQZhKDMPieI/2ieiWgsgwOAE7VfsclFQGUeFdINwBxLpCagxyp3XVSpibCCM3997L3r++gYW3X4HOo85UOtmuBZEXvxuBioUUMhsRa08ABD9Jbbpk035TNTedQUiL5ctcNqXsTMSSWHTriH8belqXHb1XciV2B3lQZP4qN3TqizOuDoSZHH9nUaRGHFgltHrOKpI1WKHybQ3dpDls5APfL2uwrABgDlKlr1dWQdKzY2mlD85iLhEPNG0uJY5pyZfuHLurHx7qRDSGfvNFJXKFs3Rtc2eOqeXpbd6NNH45Pb0WWFoDSFH2KV8ee6sF5QK1VXni8WsDVoeUrkmSnPh6x5qchhk4Q7g3q7P5pFxydWhICrsXFsYT/zCi89ozaOdJG8c9xynN22MTRXArEsCkL6DOoA9w1mMGdOqNYo+w/FYAn3bt2HchPEa51t2bFbNQ2cGWsUNDAxi187t6kbOmXUgiuU8Xv37S9iydYMCKA6cewheeuVZbN+2Vdcz0L9T1m37Tp2uYlbsfoKblZrmQbMulJQGIvl///uL4j53jetu7GE6xCjxLaq1x9MZ/FrTELEpfGQ0DY9jSyCOCyox1y+rT3h9So8Vfc72BtWoqimtrhIQ6w5Aaq400av8f3sKrkRzy1dv0BLiM7DfJ2JwPorNPCyd0CslKa3DoSgqFLy5CEarJ+pqaTfsLAIW78uHaKIJtwRJjWjpOTplE2F436nckrtswNogL9TKePHlZ/HcHx/D+FASkR2DqGzqQysXI00gOhCQ5+NQZ6EW7rRdqwkC9y86UpW1+RrSQe4QmTWl1iSqUyZgd0sE7V3jcfGCK2WUTcGabH9cm8xPFE6Gd1avwp/+8AhCmTLC2/pR6elFK2+82jgm3hIdhJ8jbq/ccM3L2Jk281K4gNKZgRtLKBgVl3IoEsEQhWLTpyr57aRTzlI7oVTMIhqLIK4NJ4g8o5fpNVuq4MFf/BgDWzejfbiMyHvbEM3mEaaRulpAxnnkaVUcIinWyTl15tMyRqcWwizq7OTEZR0oRELITe5EblIHQq1pfPyWuzC+q9PM17nwuNZghXZLKrEiyBVy+P1Dv8KGFcuRGBhBuGcL2gr87tZmZcgGUUMpjumNKvQzZKdqxTJmXUbwAAAgAElEQVTTJ5WiIHFjhM5XgkHk4mH0pYJombs/BsJlHH7UcbjwnMsQijE0vtHB1SFCaBK5sD5K2nkeqmx1dkfhUAy7qyEcfsli9Pc7odKeHfjoRRfhjqsvR0sti3hLWnZd3OxtXJJH5jbeJkTBT24/flnQcsMfTS0KIpkc00AAeZ9p1K5WpcuGp3WXby+pDUQaENvoLL7cS9u5E/TIS7hakrCMlQ3R5OaUQ5tCritDxweHInPfYx5XvUlhHhf1gtZfBdl1haIR40YjiEyG10W+G5FTOh5wo7MNkMiw0bE4qRw9h/OxXEFLC8V61oKSIE6Z92V1Trxwzn8v3jfygvkyMYMJGPj/XnygGOZCwW1qruXGcdNoC9oBeWhoj1qI4aiJxLiRcM1iwZtyQg/1FHnorptorsTgiVAapy+6yBW8CSAO3HLnbThq1j7IDY1oAaZnLvmwAR18bK6Xg4aSEJmmYI/XTAs+JufxNMvWI1FdiTccwktERmu+Coswuro6MKY1jc6xXcax/P+9/G7p/6yacE2cXW5bNYujteLGHQZctnyjEHCbiefO2cZhP69NIhyWOws3YU4rjXqOoXJRUeWlSl4dBhWPXDPc7/PQrrqTV+QKbP5JbYey++rsJjgeI6lbTcU7CxUhj0785pX73mKMYBADWUb5+bSiNe2ANlleI9F114VQa9k5OEg8xyNNuCLqnkfWVLTLLq4shwR+X5sOLHrsUGVCyoC+g/VBagjXiwgQDAjGUWdBW5VWDwEUzEoYcYQiXWhpnYRqNYIyN+pyEe2I4I/334fXnnoWl9x6O/Y6+hCdE6Javj3PuIxidhvqxX4ERAkom12cTq30nfdOFm6focCP/16uIh5vwca+QTz96pu4/JrPkG2u9MygEjzJrw9JiMpwEM/15PNQh1x8Sa8TcIiaA6js/tmezJa6F1z6da5ZJyF0lGAG75a7bu/e5NcGL2IMxRIGJDXxorkW8tD99ttLhFjOnjUPNLr0wt1RP3XziPatclErvY2pmzekbjUEWa7jIqBNP2uJsSYMswOzR9q4TnnuKf9eInvn5+0/r+Em5T6ruX4S6CfP7SReevk5rQWHH/7hRtdKS1VjghOQswNnJJbA9r6t+Nq3P4/3NvTi0PmHY9LeU7Fq9Qocd+xH8J1//ypuvOE2MMHthZef1uH0ikuuUyFOT2IKcXmIOOfMC7Gzbzuefe5JdI7tRP/ATu3Zzz77JCZOmIzt27fj4Ud+jd//7lkcMf9wzUlZyQonsc5MY89o7DmQpSQFgFNUJNu+xRfnhQ4rBEW0thi09D73Ellici6Z1a0+Sp27gOvEOgvaJncHLTuBUY94zVV1B6kEIt3EE/Ls2WnNIJXOpe01L5+BZavW1yV0cEQS8WCcaK25Mta/u4tgkeBPSt6Ch19UA4Jqd1+o2vNrkMQanCq3J/oKnFYsdmPsRCkRrjcMdn6Nuvh6EH/7x4v402MPYUI4jWj/IHK9W9BCNNp7SkowYwW8bpTI7TaxmTVDkZCBy9a2oL2A0N9oAsVgDYVUHLVpkzGYjqGjewIuu/RqRcraMzV1sVfl+o3j7ZVLhTpHiKT2DSHYuxNRFkWyOuQmLcdBy8/mdSrhzQpKbUqBiInyeCCgFVmgInNtokLZcAg7E0B45nQgncJJHzkLM+fNRzlQtrQmIkklNozqCNDiqVjGAz++F7ndfWjLVJS0lsgWEKqx4HUD2aF/8hF2ojqaTvr4VXKWVATpGZCmQLQZKJCTO6kTmYltiHa0yeNv3NhOB9gTF3NcQSndgXAthHw2h98/8itsX9eDeP8Iim/3YBwreeI15Ev5BZSobs2oAXwuop244oXtUfGuyuSYE6cg7xfYPSaJ2Kx9kG2J4cjjTsLZp11gcE2gamEC7CrovjsUwG1sHuXy72uDL4wd+RqOuep67BzOC9FGZieuX7gQn1h0IdoDRaF3ZOWEdV98LKKNMz8WfNKqqbtHp5p8Xx2nyzZxx6mVgMvsnbjAEM3ge7Hl7lt93vLIFllH2RF/3Mj84nyJP1ZGNpfRAYGLrC0MFLYx3YyZ9g4tlKWGoaJE+62DSXsvp+B2HZIio43Jr6Mwq16REEu0h0BY8bHkCweYyqOzCNWzxv3lS629OtuzQRU/re0tFlHqFkf5L6rgDTurMafkr1mIA1OZmq2+tKD6g4YTMbCg1MYVpC0YkwlNpcyikoU/76HEbC0p/a66DgwmYRY9oHQz/gxbkXxWch3gXU22IlePYcE1V1nByzCAVBDXf+JjOHH+/qgoQgtIcDyQmqIwC3ZsajqsskDn+9J+LBaNyheZi7rxOw3JUnxriNaCRYu5DgWF8sbCQXSObUNreyu6urr+m1hhXyHaPNL/0SOcBYbQD7eOukpSRTApQip4R9XYDdcFdxiz52YbEbsTvLfuqyLM1rmQtCDC5RFEAuxYEL2m8FKtA9SJ3tTNW7VKJxx614py4sAIcoPpfl5mC50cYfP59a9G4SRGF4U3zcb49lNCxliElkl7cYgOP1tFtxt7brPlkk0RmugvHlmuUTgXMM9hv09xHdS1svNgDiGcq2KS0v6OlKgqC0u25ZkQGTWgucyACK6PUdQiaZSrRKT4D0WNR0or6MPbmp6IWi2GKlGwWgGd4QRef+5pPPeHJ3HO5Yuxz4FzUaEYi/xUWSnwPYsoDG8FKnsQAQ9OhDSIjBnfg/uYtf+DFg7jC94aEE2k0ds3gKdeeA2Lb/icnCJkI8qwGQUakctrdlAENFijsKubjFnrny4oFJJR3e+RULXX2ZFJmJWX3wP9s2vs5bLloxaBVlOGztnvGt2Na1qt6ukNPHxYd8gKBdP32FrCjlNF/rFc9yiYM5SPCXXO31mLrXVxfQHacAlxhZYVsUadJILZbIvl123zzuWzp7CYHGaPYtM1hyJ7OtvYydMQXy+6HV3fddtUPNvc9AWyFbwpvPHGK0qfPPJDxzbWHw9o+MJQFLJqBdF4Qq4Yn7jjRtx5+5cwddoMBWz8/P/8GEPDwwrY+MbX/hN33HEjDph3sL5bhr7Ap52LL37hDnzzGz/CCy88jV27drh7HsQliz4qd43zL7hE0cNvvPEqcpkR7Mnsxr9/6ye4+OxLVPCqIypKVh1hR/nwY8BTtF56+Vl0d43H7DkHuthp21dGUfNqw/LN37vGezhKnm061g1s9ufVoYfdGucawfFiOoj3U5QEODqkWM/RRVQ3PxGhzqS/sYukTkYQgX++3VO3VoCxqXiC8gWvLtb9G28Af9k2XyuQyTPhSwiwnBVcq8G1LjQJqLKmZY1bTBvehz6VRqfn6Gj7QfwRqxS46PJELWoH+ZbhEF75x0t48rHfYlKsHbHBLIZ6eoTwRjih2UIU0uIsZNi+FYpotyHC/HZnfaZilwhLzZ0cmCYFFrxRVKfuhaHWBDq6u3H14o9JtGY3zB4q74v/7pzQS5e+hr/88VFEM0XEiA5uNF6xtT5IfaibGp8fyfqWbRWdpLzs0MQ9bFGZfUxNFnEs14YofupIIrr/dJSSCRx/xlmYccCBKKOEUjmLZCiOaDCm3wvHY6gXyvj5f30Hfb3r0VUIItLbh0gmK3Q3wsXNBXsYamFK7mAkINS0RPGeQ1at5Wc8OT4NLlHE3EhpGJk4BuF0Ch//5N2Y0N2t4phfjIWg1A3qY5rt1XBmGA/95qfY2bsRrZkSMm8sR2vRkoIsttYUpfZ8aE3nEARaqijflCGaTq8tUQYRXiATqaE/HUVs/ykotrXgkKOPx9lnXogAq3in/OYhLMaWm/NQ9pPBK8M9z9AW4gQ2DRdxzJXXYiejiTieMrtw/ZWX4+MLzkdr2PGqQhXZBHGUMgGnXjMeMiemgf+j5vNe0GKTxFrs1tozixl2NaTwbXDhyyrYWJCRQ9+aanXIqvG8rJVjfCx+lm/vCDFhkIoiQYsqWOTz6ghlShULWkFpY9AOhbxWcxzxi49OivoZtumJitIjkxyxYjGvhDLSN0oUlbGgCZltmml7XEszYD63QjfkwhJBwglTaEPmha6MsFWBYQ7SbnLw8VfNy9JZ17DI9sgwNx2+r5BTZ3OjthcFK+UqsjRgbx1j6HM+j2x+RPww2sPx3vBa+F3ZKuQc5ihlYWqK4ABikQSCkTgYAVKOtOPyG68FNpDSkABa4/jEbZ/AifNnoVywUAkWvKSwWLeibveoWmkgu/Fo3J6Bewm7JDLmnoG1WosqyFriKSSTMcQjQbS2jUF7ayu6usf+LwWve2O2Xh16ax0L7RgIO4RFyct+w1BL0TYPX/ByhvmCRAcftXLLErcGA3xCTEZgwAfpGDXEA1nUKoOosngUdcJiVPmxRnkjlcM5ZbAQp5BQ4hwWSrSRc8WuzQgdUuVUTjsnh7LxOnhNbKPTk9x8OB1/07UwY2qtMwLbhGyGIVQbJvYNXr1be7VJxkYpdPxdrdGi83FPK9q4M/1RA7kSLa5QanB9Gfsu8Ro9cXlJRHeZpFZL2iUS1ea8jqZFh0kmxyEYZAIki9oKoixScxnkM0UkGCce4Tzk2l9DKpLSmhKoF5Ad2oRKsR/hOkdkSXaDXrRGfpEJXkNuf7NWeoQ4aCSBLbtH8MzfluCq6+9GJZBCqVQWIGHUFCWRuIKX3Zao9Cg8fFL4zOKeqLfy2BzHvgF+6UA3irDbIcFEmCMjDGkhrcQK0Xg8rkOy54XqOEnHGTkDOIBLEbx2aLa109EQnOCK0cJctw6ae4joRobEjoZZcXr5tcLPM09r8Agru1AsGMmLJx84l8uIv0qUshFxrY5sWKEKu3fvdNSNoHjIREybAxTMicHQT//yyK8BDLaG+iKca3rPu+/IrpKRvJ7Typ9p/llf+CVTaTz6h9/iC1+8Aw/+9hnMmDEbf376D/IX3ti7A2edeSY+9cm7cednPoZ9pkxFMpHGO++8jc999mu4avFFEhT+7eXnMZwdxtiOTqxZuwInn3QaHvndA1i08Cr0bnoPTz31KBYtvBp/efZxxSEvvuw6E4FSjyMqBjvAthc3kHuGsYQiePGvz+iesNPsLWbtd7gXWNHvn4mvIRtroOYWwRYXViOPXfs9c5dwNYdzAPI0WP68f6lW4ueUbd/TZ7uC1lOV/LNRoJnvUHDMGcLrlIaOkuD5tqqOnULPP1CeRtjqZIuueaD50w03JV6EFI/WFDJEU/+DvCjHf/HCBFfgNDs++C/WQIRFl40KNfzrX5/FS888iYnxNLCjH9n165EuAzG2XmvmJyynAx4TZDjvrG/EfTSkz5R/rmhx8t4yCeHhGkppozQMJWPo6OrEjdfdJksuFc1qnVg6ifeg4/de8s9X8fQTjyBeKCM5lFe0MK9JfE617ka9RzSoHTVNgJsKSp7cicAQEnDFiBazoJwTil1phKfvg3w8jBPPOAf7zz1Qca+JWBDhalCFJpG2CFPGMln88Ptfx+6+zegohoGNWxHJ5JGk6laqeHay2I4iBcE2KYlcggEUacFDHIE6RYdOCvEJkzLBuFUgN7FDLg3h1hQ+9vHPYFzXeFOmhi0+WYWia1nEEJNX669/+xPs3LgRrSMV9L++FGOLNkC52dli6AymZZZiKBNbHLKuCdMDmO9rLS+2g6uRKPaEa9gRLSM9b3/kUnEcdswJOPfshUJgpP51KTHiELlnrjsqlMUWKx+0xr9nwds7mMWHF9+AfnKMyUcc2Y0brroUN19wDjpTpBskxYOjQlrOMYyNVMFrm4ZsmjTxDbXlOGkIOt0495x4FhImEnPFvqPbcMNhwZsdGVGQhC+IJa4iquU2guYFWAdU/nulhFLe1LaM69QBWouLFaMqampe0W/hJhpv3oWFh9sqkM+Tz11DNB4X1YFoKXm1RHd0ypdlqSlqOaO984vEVxIvMgaVxU9V6GZrS0oLGdHLCsVxDUsgEx6McvXtwJzNZkyQ4b6TWqnc4F0bspDPW2SwQ1tisZQSgvZkhyxpr2ytSAlP5IlprUteHxdoCSUd5YD3NdXSIgQsFI4jGI5gKF9GaMwEnHnxucDmPfKtZtLanfd8BkfN2lubgtCuYKgRc0mniVxuxESAFBVFmMpnJDhRMYg6uoVNKBfb8nJw4f2rSiPA6GpSpDrGtKK91Xx4//8M3gaRtSE8M/R2lKJjVCrTQZhrg6GwqFsBLsTF+eCyCLKY4TqqZBYJtaTBvxMvVcM0RkGkxjjnPagVtqOU24xKdZgqQ5v31SIqlbw2FxaQap172owTs9InlvfJI4COf6JDL6+BTS2tB+4+kVsst46w0VEMYeLXsIOPFWOk2HGTdq4c5Aa7d2gUJO5w6IlOZLOWiuamQc6uEGBfaCmviNQc27NEwwsSvLDx7Oi8mv+8UvLdA6EUEi3jUYl0oCSbMPrN02UljGR6HOJppoQlUC3XFbpQCdYRI4pWpGuBs6AivYBFYohzjMVpAbnhTSjktiFQyUuZL59qrYm2n9gaHdHz9faDjHMPBRPoGyri2VfexMVX3IpAvE2iUTvMOp/lWNoEzPSvF6oXQjySsCAXHlhJI8sXsX3HFnR2jtOhkc/m7VXLVOyMGzfeYry5r8bC6O/fgZ6ed/ScuH6RQzp16vTR9CytFFacUH/iyxfSzEbb+k7TQ6cdt16uXLlMB8iD5x9uDhK+a+GcZjiOTZBolBYr0KyLwfWD1zw0NKI2/iGHHCFbsKVvvoadO7fi5JPPaHSNuO7yfd56a4m++/iJk7FtS6++Dz14+X7qeFDb4jxtPZ1M968hnvIWhXYo4DVxTaKv74b1PTho/uGNNblRwNGtJ8RuCg+C3GcSWLFiGe76zM3Yd7+Z6OzsVmIlEyyJ7tKqbdHFi5UWx9qD8+LwQ4/FooWLcfmVZ2PvvfdRgAnt5BhG8ZtH7sfataswdZ99cOsn78aSf/4D2/u2YOGCK/DT+76P0087Dycff5LWKgnDnNEIQTqP6joBCDi+Xn75eVHmDj7wUFuH6WfdRInzFAf3MOxr+jhv52ZhXiej6K6eWaPwdW4ozg2GqL4VuVanSv+gFDonOhTIZqYK3obRYKHR58LPIkgRWL56vePw2mDxrVcWup6nKkGHezp8I1otqb3lNlr+E9tU3tZCC7r36uXJX8KZUYKxR77E33W2E81KPj8Q/I3j5slllZvlK6+8iL89/zS6QikE+3Yis7EXqWIFMdIaWMhw92Xxy60iHNV1sqwQ54gLvLPk0djypsbkppIjTAvXtjQCk7oxGAG6xk/Eddd+wqyV5FRhxSFFeNaOsIfGdsVTf3wEsUIZLdkSauu3IpUr0/YQwaJzvtDTNUBD94L/IXWi8QY5IIiWsAaxNj83yCCG2Oqa1InaXuNQa03h1LMvxOx58xGhg0atZKd8tmQYX5xMoJzN4z+//3UMDewUklrbsB3RTF4oeKLIVpghhbzvFKWJ7xysi7LAVj8rTgpYZG/D6yK6ESSdIYihaAi5Ce2oTuxAfGwHPv6Ju+RTWGYwgJybnBixFhbir4J3ZBi/evCn2PXee0jnatizdDnGFoKIqsNWcAbcLkTBWYhFJGAy/rCCBqTGd2b4RBQTUQxGgf50CG1zZmA3yjj62FNw/jkXOxTG8XuY6uLSfDS23X01rJXjwopj2dzEUli/awjHX3MT+ilQV8G7E9dfsgA3XXgexqdDiCfTJmzReOYTYtlOUZdNQiJNfiPW8yuboJOhBhrBTgHLlrvCVD7gOcVxwYMUJzUXVi7W/BkKFaxI4ZgtNRYPP0+aT8e+XW+WgN7AnGPW/GFdDJ0VhLWAHWi5mxp/RPxI8q7jFJIwDc9F5MpX0q0PUhlLaOc8JJ15upomHD/iYYelsiYnrEWqYRaIpM2UxYMn6ix01i0snscrfmelimKBRYzZXxUKOYci2cneHyx0IGexJJcJYKRkP8eiVk4Trj2n9ala12FV9zVstmKe9sB7bgcjonthjHBOpTpx5sUXAJv7gWgKaInj03d9GkcfMF1WcEoYEzfczNAZ+8wPjLYQoXP2PkT1yYH1m6E7fGjxbip4+e/0VY0T4Y3H0NnRjtZ0Ct1dY98XoOKftzZ1rmqNutdu4gcLXhY4OnD5Ncb6LqMInUOmG6gIDxaycjPxVYh2WPxHddDqiNYzyGXWobBnDarVHQgFR6QBoNuEUh85n3l4dgb5nh9fr7DFbcU4Dxaj8amcM2Y1J30vtR8cZ44+Jj9SRvG4eaLuhooatrBdZ8RpN0wCZIcNP79VRLu9JxSk9RW9v7ko+kaSWcIZqOMK3IoDTRiVriQz3oMqoiKnKwFGaxGLV+4nRELDwSQC8fEoR8YhFh+Lap2alTBK9QDiiXFoad8LlSrR6ABKFa7VJmRkd41S5TBjn4N0DykjSR4I70g9j5HMZpSaCl7NTxa8cpdwD79GuzRz7VZhIDQriv5sCS+9ugLnXfIx1CItLhbZ6EsKKQEDXYqolkjxoKVgSq46zdSDYi4vCyrG4c45YL5Q0b//40XMm3ewRFK8XtnrxcIq5rbv2KrikK10FqkUaPEwx06YP4ToYCaqhFY021ulHzFxLZ9Hg2oTDKpQGxrajUMOodesaXD4ft4D3P/J+ez5yI1EP1l0xRSv/syzf8K0qdOxzz77qmDM5YZx9NEnNOamP0yvWrUMbW0dmDZtBtavXyctAQt3vuQkoTAJE6R98OVBP79G2bUaar5j1w6sXrXcvoejZVjB596H8051gVHL+P6kDqxZt0Yo7bx5h2LNmlXygmdXis+CxS95vO1jOnDqqYyOj+KUUw/DMUefgHPOXNhAYbfv2iYO8QnHnYyucePVQaOTDEXYI5khsBPFhEdSreT843RPol+6TqBsPHmQD4awdMk/kMtnFdbBbrU5IJgeSt/ZF67OgciHbxCzkqEA38u4OQ0aBH9PtpHOqar53oyCRm7MeDaB+0CzcXVApnMbqTVZsfnnJErdmyveNVsyVw3bQ3PkY8dLsRSf0Qfs1eA+mk8q/SYD4vehvNrRHKSpVdlQB32er6LdFTXana4V5zl8QpNIWK/X8Le/vYiXX3waY2phpAslFHbsRGBoGJFiSYR9r0621j2NrgxtELfYLWuCw51QTw4UsRgK3KCTYQS72hDq7sRAtYC9p0zD4itvciibPRC+h19QdZ+Z/vbGq3jyiYcQpPUZRcCbdyLYN4gUDbJlv8XF3l2Ho7nK4URCEBa5PCCY8E6focjjMHIMnUiEEJ0yEbm2JMKtaZx7/iWYNXe+rqGIEuJ0E6hUREdgvnh+ZAQ/uPcbyPT3o42pc1t2KngiWagiWQTCFHPwRKmtj4cCfglTvojbxSKDyJyz/KgEAigF6xgJ1TCYjCAwZTxyaXOwuP32z4nuwUWS+5R4yuSF1TmQw3KQGMgM4P7f3IftPevQWY1gZGUPkiMVJPiRRFkcj5hjhsgfi5KoCO2St9hBg+9L30BSASiaTEaRSYYRmboXal1tGCzncfQxJ2HR+ZfKIo3fScUkUb1w04bJD3PjlIWVIdqGbiQTrXhr/WZ8ePH1KNMonv9QGMSnrrocV599GjrjQDKdslALCVn4Xb3np0dQrYhrfombWzfBGZ8plbRSNcvzkkiwcXvlzRgAkopGtqKOX4TIG1u3QrXILyTS44RqjbZNo4VmqLJHM/11WJvJbHz0auSeu5kZCRt1oVzRKdg8Ho3jl8lmnZdk0kSELgDDuG52am5uX9nEZuoeTWyCiMWZJuZ8kUVTYvudyJmd6CnilIagWkKlwiALQ9XMima01W7KcDukvg+xFk8zruLEnqaLuw2FUSqbtZbnRIsrSxTauUEQ/c0oRMLiNDWCIxHQtrQYacUF5PD27qCxKdCaxKfuvA1HzJoqSz1zeWAuYhAlhUwwnC9mHHyHfMklwXFU1Vrzfpb6pFGPSdodEvggKp9MJtDd2Yl0OqkWbNTp8ZrHlJV2TP8y5LjZXN2cQFwnzT1vQ5fd+l03tFvzoyFOMyoJD9wUnHItkA9p0BxDxP2sFBCu7MLuvtdRyvQgHh5BJFJEqF7Q4dhoIbaJsRBip0GFjkNluXabmMiDqXZoZLak95jXqkwMIEI41YpS8djZfhd/m9ZQ7LBZsJFa6fJjZWAP5zYPxk3uCs5WitQ4iQuZflUjH9anN6kX2FCNG1eQd9a1SuVg48SeLqqcXTEFI0pkTX4vx1MK2XICK94bQEf3/thv/8Ocl2sY0XgXxrRNZq6iEhMrFSLc5ksbi6QEWKhcZW1dL0NGTEJ4i8hlNytiOFTNKirdU4d4c9gZ0LitOFFiyEJgWPDWEMVApoRXlqzBOQtuRAlWyPJgon1HvxhVimK9YiE4IVJXHCLZ6M6WK3hz2Rsaz1OmTVd65PbtWzF71lxMnDgZZY5tOgokEtiyaYNS2g468FAVvvzZ/fefo+/KOsEjsRwbdcfn5RraXPDysvi/uWZyTeHzJRWAaCwjctk1sdph9DCv/yX6m3WyDKhjJ8xmDMf5SKaIN5ctUeE4kh1GJMqDb1ZOA+yi8YAmbCcUxOrVy/V3M/abhY29mzAw0K/i169xfu406GFNdVFzwdtcR3GdGxwcEGrLgveDRb2f22rb6/n5oJ6iGqYESnhfSMXq6Vkt1Hb16hUqeIcGB9GaHqOADX7mz+//L8yeOVdoNiOG95myrxDmjb3r0do2VtaMCdopyn2FqLU5SUkwJ3tB79YiqNyAOPcd+Z1jgTBWr34bO3f14YgjjlEN0xB+f6Dg9TWh1y54vQ7HjB3XTAjq+b2kSTd7futgJ6pRUwiF+zvbZowD3PzyY1hWts01qxfQrVy1wenUfXvdft0PUJ6y5bPoFtaG0bezYyI3ziMtflAQPeJDkh+hM7BvbCriedrS2KAsOGsar4z17Uqhv1wOuPCQSlCt4bkXnsarL7+kQnIskZpiGeXBQZRHstzphCoFqrT7oXduAJUi23BMKckilqKwoKR86ub2R4AIWjoh269Qewq1eGjSxV4AACAASURBVAyFagkzZh6ggpdIo0puniLd3W2gZ8Eglix5FU/84SEVW+2RCJL9eZS37UIgk0O4WBViyokejyZQKJArBQ0wiuSInkZCxoEi3FHnKYAPmW4JsRBi3Z0Ije/EEO9BPIILL7wCs2bNsS2PYIjzoxPFJRDUBP3e976KXGYIrYgivicL7BpENFtAgm1JmjkKRKghyjxqIThssVnBMEwkLBBQ0cnWf4FYUhjIxUMoj00jOKEDQ6EaWjvb8fnPflX0CKMnGKrKeyXLmwBN9GPoHx7Az355H7as70EnMeX+DNA/iFq2qI2SGxeLHiqkKUnnfYlSZBCnK4dFz8gybs8eIaz05i3EAiiNSSAxZRKyMaNifOT4M3DOaeehSGNzooxqJ/Pe0mPX8SidpZxH0GW5xRZoOIhkqgNLezbiuEVXAUmmI4WAkQF8+oZrcc2ZJ6M1UkUskRIVRE0LuhipSLKAE7VyteCaktcjFibasInNBd5MzykdMmP/gLxq6UdvcdtcbNmyZwHcEm9xRQKRKPsOCdEDfDfGpf98QE3rHVf4834T1/rvFjX+NuexxVZyDBhdokCLMYYg0FEgFMJQZthcH3gf6QgSZ1szjJFcVqiF2snKRwcKOSv62I6jP7SK3kAAySQLlpA2+joPf6S7hKxFTTR5ZHAQu/t3qsAd1zVObX3/4ntro9ZGNyrlbzjAuB+0hdXQPBbtRHN5UKJ9GTfAPXt2q4gncqN1iEgmr5vFqegXFOQVUSCVIRZDplAD0p248PprgPd2AKEEkAzjk3fdgeMOmoFSroiBgZ3ywJYokv67DoWvcRo7/qruubPq42dUKTai57OsGI37zP/moh4O1hCNRlTwjutoR1trG1rb0og5WzLXHPJNImc0b7ZQHE1CNuve+s7GB2s0rt02Hu1gJ2Kue8mr3Cy/ZePGgzORFzGavSUkxQRE6WpZBAu9yPS9hnJ+A6IBpnfROzav39OYlmiNkaqkcnE+MwTGPsy72/gLM28H4xZLMMh1QEPc+aOKZmP8bnpVs1uizoGLca6F2DExxF+pW0LV7eBUpccrhVGhuCX+BSOKDrZgHBZpbBu7BDx9WXOV8bxMgiMsBrxVn9kGEqkMKfrXTSNzZGBLrhZFrtqCJ5//J1Zt2IMbP/YljWUGpETiHWhpnYhyjeOanvIFVIsjSLLlzvjNaAwFIr4Sb5EHRcSc9UgRhdxWlAs7EaG0tFowFwzbOO026n+6yFjaNzongTrCGC4Cz/91CU49/1pEEp0SmcZc94WuFrTyK5GKFaghHuOaYs+J+4nEPTwklUpYt75HyWR9fVvls8tDXUsqbXQF9SLrKmhZCG/f3Iu5cw0J3ratF/vvP7shWvOaF09pMMGiidSsazpaaDU6r8EgNm7agC1bNuKQw45ARHQPGzf+5/1a4Cllo4UvKVwmuhvJlLBhwzpd86bN74kjv2vXdkyfPkPfxT93jp91697R2rb/zAOwbds2fS+i1l5A7EVYzQK1ZsTXg4HNFAf+N9d0ouWMV+a98GK+UcqZdRl0cKc4O8D+ASPTmRgX1dzlnqDvMWVfFZm0qdy+bbPCiPg7RoFjap2h3X07d6CjYyxoi8a6gMFHvHvxVIuLPHdCeWP9O9mgDQTPk1Xny1t9qW4JyYaV13HMMSfZmuI6fx7XVHdY3dVR9FpGAq7jKHqebBsdhcXRhwR6kbP/AfC0GfFv/m/+nDl/vZ+6539fFpyiw1nXh/c6wILXL4DSNTR9mC9IvYWRf8g6JTrBjS+A/cmneQBqY63ZaUsXwdNz2Ti2ylpyE1dcQldkEwlVdnkTt1dPgtB5MIznXvgznnv+GSRDEU31SN38W7kacFFiG6aQYys1jHQgglQ4isxAv9TrnV3jMcz4v7htquQp5stltLS2oZaIoMDUNQoviEZUqjpJLb6KBa8lS7HlxpvWfALlhsxT8BN/fEQFLBPEktkqErRMyuRlNM6TtYHP5p8oQ35yCKsF1ONRpJNjEKFYgBs8cU0CC/SSZYuzoxP9lTxqyYSKsPPOWYjD5h/mEoe8n7EJjzioqARl/vnQ4ABaQlGkSkAsx2spok7xWiDsPFYDSIajsucJMmNhMINQPI4MLW+SCYG+jHsFwxJSLSjEaiin48jFAxiq5pFuTeOeu/4V7cmUNjzxatzEYIYL7xcH/s6Bftz/0P3YtH4dWhBCZyiFQK6IcjaLwkhWjzZNsRD5cUR3yjVEShUMFXIIpGKItbQgFI0qsS2RTCCUTOgZleJBFPnMQlDS17mnnY+PHHsq8kxvc77PnLRMQJMzgLQ8doAicum7B8Lrg/yaY7CkZwNOv+IaYMx4Fd8Y6ce/3HIDrjnzdMRKgwjFky54gpW642fWieraDJJHbaONY5xZfl6ZghFvv0R+cYgiEUM+zLrUuGGFfE5WWeyYsFDlgYH+saVSoXHg5L3wc2yUx/t+azQhuZ4z5YUH/pQslCeggpfPyRaZmgpWcadjRFbiyJUL2LNnwJno2/cjEsQFjiI2Hm4lHuPizIU5n1NBwp8h5Wnrjg2Y0D1eln7ELKz1T25xSqb069e9ixUrl6NaqGL69P2x374z0NHV3mhL2/0sOw9Gv0IZ+isaAwtHr+j2efSK87QADxYtvM6RkYxagOQhEungwcI8fOv6U24V5aqSC/OlsgR5I+UaiqE0Lv/kzcDWQcXCIh7Ep+78NE6YP1tm+wP9/RoLLSx6TVZsPsuuLSeaiaP40M3ATjeG8hqGaluMt8TicIvHYhKudTFlbWw7WlqSRj8aDe/6fwpe2inK0VSFNYsIj/Da+mYdDBaVLvpdHAWnKCfkqNhwJzZmpLdzRGG7ne9NPLAezCNQy6OefQfD218FKrsQC1kYAnUR9SqFiiVLyXOblg1B81d3xzPNDfZteNAxtpSlCOonWM1pA+O9Cui+8BlzX6GYUHw9id4cokRhbyykDoPEa86hgeOS3FN2qURlc8mHvC/8JLrmMFxA8du+Y6ADqR1+/Gv00GpouHUFLLbc/xvRMUsxjACxifjH21vw/Z8/iUuv+jjOOv0c5IYyaBkzDtHUONSDdCkhnl1DazSCre+swot//BMOO+k0TJ4/l8YI8nLjPNF6wsjwka3IZ7chErD7TMBH38F3aBTgYesbv+3/5es94KQuz+3xM31mZ3dnWRaWjihBbIgNscRyldgwRo3Rq8YWFaOisRtjNFdjNGrsNRo1lthSjGJsUYIFEQsq2JAiUpey7DK708vvc87zvjOD9/7/cz83KuzOfOf7fd/nfZ7znOcce1FvNoRMPohXZs3BlKmnoaVjtAoGM90wzd5KgK6cVC5ySkauAPHFNLnJXOc0VWpJtWHlqmUYOWK09hPj0/bb74RitSBnQcYxdjwWfbVAbe4N3euxbNlCDVtxr7Kz4s0IhOi6Kqg2eS9XMW98YetTRWAojJUrluHblUs17BVi4emGqHzC67vTUohq0GC19zPKRTqdwReffa5rjiWYHOaxaNFnGDlyCyHRQ4cOV7LItb7sm8Vad+T6rulah66uVUJPeV7wn4wljXMCdq11mNErLvh8hv/0MwOkKBB55Wd5QNF/HxvO4iMxown9PgE7E3NyuVLFDHPiCRXwfFai/YUhChjvVzTapAFdDhf7F2NdlBQ1dpQJwCjB5FBhTKIAMqooFnRfGJvUBWuIkfx90kk15B8KYdnSJfj8i/nYZ6/9BZD4l59PIYJfA/FcEcUEVzxbuZrWgcN6ZLfv6ykqFqOsa/F/zXc1/pk/Dzy4w9/1ZiJ+r3qAspbwqiJhhdzgf8xE1/M5RMIXcmEbrtFekpm8H3DjzWNCKKcQcjnMzLa+GJ1EFCt838rajOTsghCDaR1FNXkvPtn5XyzAM3/9iw5PCscLoKTrGJMLJbB88IYgUbomWqkg3d0t0ebBnZ0IcrJadqdqkMlOlDB/P7lV4aCm44loFIs57LffQTjyR5TrMPSKHDBflfD7UTqJG43thX+8+DTWptMIRoNo4uxZroSIApyR8jlhy4Q2wQosV0D3ihUoRoBk5yBpg0Z5veLRFpT0UiIsGCVKHtMULxUYGNh+OPVojP/eeJ3qtFHmQWeTilaiUav4rntvxtJvFpmwPtHuSkCGDoFiBQUm/E0JHcaSJSPHuL+I9cuWo21gB9DZhmqEouk8wCoIJOLUuUE6t1HIcJEJZjmPttYUrrz0KqRiSWleaspZ7bkgitReZjVZLWFDOo1Hn35UvKl4IIwBLe1qnbICUCDI5dEUCiERsXZzjAn4pixWdq1EfGAbgqRMkE/HAQQmY8EwsjxcCYPEI+jLZqSRfNgPDsdek/YRUsaNS1TCbBE978u4VEIYHK/PEMG8DSI0teKTZV04/PSzgUir7cNqFr866wyccthBaKn2IxhNaEilVOB6sMM6ECxpHcguW+vK2ms83KVR6IsAhzbybf1gGv/dd0WYJGZpvNGUVPuVAt/sZ/nhSK6bSDgqnrUOONfS5XuUyzlEozYRLaWP2oFRVwhgAuC1K4lsMvD58z29ydEWiGBzOIMmHOke0S88lYAIXTRK8wnjeRMV9qi0BjNiTEr4MwnMm/cxnnvhWZxx2rnYdptt1fqlmP7qFcvw8YIP8dkXXyCfy4kHOHmXyRg+bLTTe3aGHg0T0JITc1xUP9zI76wgFzN5KH4+iwI/6GZJcRSFYgnUM+bfmzZlBGXSaHSaOBcldyBZmzuKfnaJqB8dSuKYs36GyrcbTXUkGcP5F5yHPbfbCrlM2igNkaT5yfMaCmbUUSDO7A9vnXZm+Uo5LuZeHvlh8sQYyMTO4lwFiXgMTfG4KA2DBrUhlWr2LrW1c8Efre5MrBmsyJTBiePbYcGhKZNf05qnG6WUDhwio8yHibINXOpSScVwU/Y+4TVTAg6C9aHc+wkyXbMR0fgqLbOzQgj5uSzgZPbghisp8Vbv+NWaC8gUsyjliirqhaISXSVKxKE3yTdSxSZqqg2OEx+NR7TWpCjjBepV61Npg8UitUAN7eXXojUwi49667jeEmWRwjMqR+ks5RUWOImMGd/e/6wlBSxmeL7lWUTrJgFRqbMQDbdnHQkmUY504LPFafz6picxed+DcOkvfolcXx+SjHexdiDUrMFKRqNBnYPx6XN/x0O/+z2OPfs87HLMUeooFvP9LtHje1aR7VuFTHo5vyHiLODIw6eSBPeo69IESibHx2ux5InXFUW+GMHLM+fggMNOQmrgaBXjjqFhBUjITFdIXVO8kLKSSQWqaxgKCWQgmsd9mkq1qkBZsnShCl0OpbEbw44E7zNj4NKlX2ObbSagp2cDuru7MHDgYMVAFps19Q2iy0q+Gzq8ROgbKIY++eW6XMGE99ulkiVrbm7730NrpH05dJpIP4cCfZKjyVmCWPmS9uuAAe2KvXzGmUyvEvW+vj60tli8t4E7+32e75pzcLMPPkFl8u7pDBzWMhZCQ1+dPGRKJEoG0uhD3rZ3zpy3MHHiropFHiisXatTtNEOkGx2RACbL8H4TFTMFYumhR4ImeMjaVM6Cg015t9zwNAP17MQ9Ymjj4+c16DkHMEKovY8a5hf8XeV0CditsYdKMAOki8Go6EIVqz8Fu/NfRsH7H+wzit2y3yHs0aPdRaJDB/MbaRE6taYT2Yb6Wn1ItIKHn9PvTyZrW3XuWqgOfiBtsZih//OZyQlHkd38fdbCW+N6+CIyTpEGDyczqEWo5s2rqOyjkPk/Ma925pQK8p2sQqRLFI92IiQ7GYLJIHhuM71L+sDkEm71DhfRIZcMr5i5XK8+p/XBKkroCqhKKNQIAewiGrVVCK0ifl7RIr6+5DL9CPV3iGUlEimXt50IhpDhgmGc/BgAsfAeNRRJ2D81tvoUKHfd70CMX4ZHwCvgVwZTlCu3thtk0WU4eGmJpJBmRJ+FhcQq6pKGPF8Bd0rV6ISDyM2qBXBUAKBiE0p25xEyfGj2HqzFjbv65iRW2LqYUehfUCb6RU7GS97fjaAxWTusScewNz3Z6uS5OZmkqZpcQ72BUNyQykXcpLHaabtYm8/epcuR9OAVlQGdSAjzz4uUFqqWsspl0tLeomt4t50N/actDfOPmM6AjxsxCWzwCnvIYfe8Fcz+Sz+MePveO/9uRq040AS0Wwm6iTnsypk0A0VzbmsuRxGNJNHT3c3kkM6UYyHwZGXAJNdJ01ka1FTbDI1GDpoCH522rkYMWKkVBqYxOZy1mon19Q4RJRVMp6hOIKylGXLPCeJMFq0fbhwGY4+5xdAldUwv1UWvzr3bJx2+CFoYUuXbWvp3xqKKI5hjANfvA53z5w2rqxL1UB1iYgMCmzZhSOsZNk2NZoUb6DkxDj01BRBsUAuM7V4s2hva9MgpvEZHQpFNNHJuBjVyDQuPX9X5xl52q4w5X9rvxFFZ9AhD7JaRjFvvPJcxtqhennuLocZEg5RcdU2p6RFY6hYEPUDLvw5ovVEd999923c/8B96O3tx0033IMxWwxHumc95i+Yi6VLPkf7oMHYdtsdsPX4HZXg0ThFtAK5sUU08euDnbWhG117vPKLFdBUw2AwVnJHyoRrpZksEcW2rJXIA5r7lEigFdp2jGg2wRXrokFQOzVfRJ6Ie7QVR53+M+CbNUAsBSQjOH3aadhlq+Fa7Jn+PrS3DtKBXy3zkDP1FRMTsWtS8cGFItviAkLROh8upK4WUSxLrPiA4/EomptiSng7OjrQ1tasWUJj2G/+Tyu8a2HM5LjcI5R7oSyU6yogbAULXakZPZhiDaf+PcrMpMj4wOZKKSlFDf+ZKGEo8ykyXe+gWlyveMOE1yTW+IyYxDoue76g2M5Jbh9nLXEoIZenDJwNEPL70+TG9hpjXET/zsM4XykhEYmr9WnauKZMYGujqnvLVq4G5HTNbrKf95+HPGeCmSRKJccPk1L7OKS9Qek8o1nwsw3N1vbkIe8GOMUuEwWpKrqGKMa1RN44w6yFFPuCHfjoi2789q7nMXHyAbjsgitE9WpOtgGRNhRhPHOa1gxsa8cXLzyPv/7+Nhxyys8w8dijkAG1YG0fk69Lokq5sFYJb6hEXr0ZJlM6jXraWmMF/glRc665glw0dZaS9lFNYMZrb+OQH56G1OAtkc1mzY3USToR4fUJr762Cgi/r2jwUFUBxOEkJomiOTEiZrPWHlaRYANr6lDlGXOzpoOtZINqBqZXS7ttK0bq3HGfNIojKs10Jilu1sANVvM5rV65HEuXLcbEnXYX9cKfwZYpWK+YsVGa9FpFlrCrbyB6HcErO6f191KI4TW5NeVUHYw65Qq/hoLbEmSLFz4B9o5uJm36v1FJzcY0vKToEolg7tx31M1iAfDd1j3jlezAA1Fs2LAePb09egd2o4lAr127RiAW79Nuu03Wfy9aslAFRqqtHbNmvoShQ0Zgm212wL9nvoQlixais3OIQLs33nhFBUtLagA+++wTjBg5Csu+WYLjjjkJ9//xNowaNQYTt98Bjz3+AA6cchgO3G+Ks263znytwy+DLp4XWcyc9YosiU2yjXvEkjmpYzlAwqoyFwK88uR3wNLv0hX8gGq9iPBWzu593AyHV+3xCLByOUdb0DUTKGkwC/HdwsDnXyyrURp84qls3NiJtgEdSlV3GbMg46cWa5m6+1keXIZ2WbC0Tewy96rzq3PaaDUuly/T3ELxB7A2CQOpyewqWH78+aeyt9vY26ON5VJKQ4IoEC5rZg78kK4fRLG3T4fe8FGjkGYAjFO9wfiX2jBCrUy+ivqjfKgTJ0yUXIffKH4z+AdiG8ACPGXaZs56FZ99sUDVHIcP6AJVof6pknJyme2LxctRxFlxrlyOaiKCaGc7cgzAjoMmL2/OMTukjr/DConWw7vtNBkH7H8IaCOrUC2HK2tZ2jFgg1AffDgHTz71sFEoOEXrNnK+4AI/f4kHRiWM5mAE4XQeuWUrqaSP6vAO9IVKSlrVTvEyZpKzYbCgy14CJxx/CnadsIuQGcvopf8kkr04yBQyV4JWwbtzZ+OVV2cgozYjN7G1V4hSlfMlBCQkX1JFm+Io3bpN6O/vR8ugIagkI8i4yWtvfW2oLNElCGE7bMpUfH+fA8Sx9pOQLFpE/qfXsJBzTog7kYKQ3Rdz5LPMoRKIYta8z3HM9AuAYNKeWSWNay+8ECccsDcGREroKxSFmjPtyrPtTb4drZCbIjIjKFeZGJC3aNamXFHkYBHZYUBtH9Chw0NtqYQh2tSEpBkCubJ9GfOf79nYrYMm1dIm3/T1XWt0Lo/sHI54lMLtRnvRXXccKyITjC5SD/Dufd5ZzQ12yLHMopHtbIcIFguWoOmgqpTRV6AKARFJKiC46WEFMg6zxWrt0zryWkVv90aMGjUWd97xB3w0b57uz1ZjxiCT24hRQ4ZhqzEjscsuk7DV98Zr0IiHo7RsIzzoSEkqm4qFOLH25TQc2sC3N26hc8VyJhpMiv3LJ7IatFIeZRPfmWzGnCTVkrNDWAcsObRsJZZydjCqpVhBH5PFRBsOP/EkVJasAOIpoCmCn587DZO2Ho1Cvk8IdXO8BU2JhITNWcgTuWI/ujbnUGI8MqtbvojC+darpzR4ZzomV0RsmpMxDOscooE1Dq5x7Xqcvs5iFmPXaGHOeMJ/BhPWQElllnO68oOaxuNtjFv+39kssedvCDtfNMVQzJVCD/dLHpHcfGRWv4ZirgvhiCW5itNFJiqGeIryoiSUt8IlIYrdRE/Zks247gS57mFEw2HnisYujmngitPLBJlofMjQVztLbIqch6vJPRq9hd0Gvrd3epNCj168C7TfJdWCcZTPxnSBDYkyeUoWHyZm4c4onVXGR+Z6oLJIKCYNGlrpuXcnslZFIFJBmeo3kSH4ankBv7zxSXxv293x299cj3I+g5ZUJ4KRNpQrcVR4FhTzGJRqx9J//QtPXH0DDjv1NEw47kikQ0WLR+xOSFaxinx2DXKZ1TKekGIG94ac6wxVL+c4oGoAg85ZASb8D0t4//HyTEw9+udo7xxrVB43tKsWObug7Jp51SAXs9Wd4n2ivKdraxvNwTlfNtA+fDtde4nIsKOzcD9Il91xM/k0pJXsXrTT1lpzCbbXBG9MAbzMGBUfOKhFKgDdKf1LRYYXqqgYj5jXIwlRUSZMD9ZilOcI23ntz23f9vZJV0jzFJbAGkJKowpnasF95fiqSvBrA5h1aqZtcgP1DBE2NQcfD+bMeVP2vkxgG6mgvninc+2G3l5cceX5mikQhbRaxZnTLsSjj96nQbFNvT046qjjMWLEaNxy67U4+afTMHLUGPziwtNx1I+OxQEHHIrLLj8bEyfsIkraMT8+Ef9+/V86c3bZdU+88urz2Huv/fHJpx/guv+5BRddMg1bjN5CIN1LL7+ESy6+AtNOP9cs6B2F06tq6axkpy8Sw3/+84rZCw8dqq+tvbHZ/rEunNfO9qo59mN2zxopRP65aJDbycrxZ9mtt+TWsQTUmaxbjHsDNFuhVjA1vjwXuZZYNya8tYPDIwcNVZ9uvvsBtoA9usmL8a5mnsdJBK82Ca1syKSwrI/oTmp3kyzhtYrVuDDe4at+4fYbrCoN7ica9tWiL7Hg80/ELSLi6G9eLlM0C9lKQHqZbLlX+rPo7e7GyC3GYBMKyFGzT1xdbjqbiOTmpMzQgKaUfLt3n7QHBg0a1qBz6Wz2eLipAHCSWa59uW7tGrz/3jv4eskirE+vFWeKrUyRuj3foFjBgGgS8VwF65cuQbk5gkhnBzJsf3NoJWROSxR9ZxIggWQqJCWSSnb3nrQPBrE1ywqfzmo6UGxSUcVUtYRoIiYplRkvPIuP5r0nHiORMCVIJeaVJcSjTSbbRopFoSK5stzSlYi3p5Ad3oreAIVzrF3DnwvbeLGOQlrEfn+ffbHvPvsjGgkjoYER4yQyIHv7S6LUzU5dgJOks96aiQ8XfIheGSMY50i+4RzkIi1DB0sJzYgiuKFXf8+Et0gpNKIdRJ2cjiPfm7dm1IiR2GmnSdh3j72loGCdCR4YznlJbWrzaefwJWMUD2OZP1A1gdqX0hEMIt7Sijc+mI+jfz4dCDuVhlAR119wHn6y9ySkIqwYg2bGAGDW2zMx5/05Sg733f8HGDtmPP75wtOi2qxasRzjtx6PnxxzmrhOf/3bY6JNUKaHRdRjf74fI0eMwn+feCbuuuN32G7CThoq+Pbbb/CrX1+P+/54G5av+BbHH3sSZv3nFcyf/xHSfWkccsBUnHbiqSjlrSVs8dXJ/akSL8g9hy9v0tA4fMBNKDc95yfv/eF5YFvUIu+1iE3ZfvEFZRjgPsNUHMh1Tui58aEzYVVawUQ5X8Wgjk688vIMZHJ0D6MXfDdGbzEc40aNwvBhw2pSYSwUvH0tE5eQk2sx1QsyigzTlAWlG5atTUXrULLeNwsLvpTk+QEGL3ujQ8foJeS08VoZs9j6I1+Tb+GYcg4JIipVFsKYo+BUczsO/u/jUPxqWU2H94KLL8Bu3xuNdHqdvj8NX5g00JVKEj5sPjdQwsiPE2/EcxaDdYdKk9vjo7BgK7wzCDQn4hg9argcDJnwbo4VmYayf8l1zO6AcxP0N5BKGCx/2TWxFNYcU21ozh/4/n3kQ8T9p9aktrMhoeoakMPLwbEyorn5yK15DfniSkQiLFCz4LxmpWDBRWOQIYrye6UfU5/xL34ugQe50jmkx5c28XgTgsG4CqXVa9ea9Fc1iIEDh6OpOYXujRtdR6aEYiGLwW0JRKU1bQjfmjVrEG9Kor19sJ6DDEWKWXGifdeHUm9UFJeco/s9Z1NmKh3iOds5ZZbvrqNQzcu+WAOpEne2w1XlO63FGcPQjm/WhHHJjX/GFuN2w/VX3WD2zvEUwo7SwMjHTsCg1hRWvPw6Hr/yWhz601Mw4dgj0RPl4JpRYGT1EQFy6ZWSJosRYQ/a82TsEgLPb1Ug7c8sGRaLKQAAIABJREFUnzVnEub64orhHmnFX//1OqYcfgoGDx2HnAph62ro76nbTlqQSTYoweMglJLbRrMUnu+izdULgvoTZexxbWZnyGT1l+1H7THGWsc39bQGEjK8Ja3azzVQzbvdMemxQra3t1t0uJ13nmwIr4sLxl+1vc+Xd3AkH133iGe7uP2mbWsJj/2sv55G3rCsbvUzNtdgahH9tU6ZaaDX9ZqZDOpzG5QAah1gIbWW8LJAY1eT8YsgHRNeb3jx3QKLlsJr1q3DT449CPv916Ealrv9jutx+mnT8bd/PIkTTjgDs9+diYULP8O0My/EVb+5CB0dg9DaMgDzPvwUxxz7Y+y+61544E934Opf34TnZzyLEcNGYs3qlbqHP/nJKXjm2Uexzz5T8OFHs/HLS36DRx+7Hy+/+jzGjx0nreYDpxyK88+9VN0W3Q1npaw4o4TXsDsmvGO/ty222GILFaAaGnRFjVfzsZ1EegY9buu8ZL2Vo4s0xgYrLqy8N1og77crviQp6zJB05R13Z5618zBCu4pNwTKxpjZSGnwb+jlfSzFoYYtUZA6N5AoknEI6/yZ+tQkRYJp9ekhqHplpxtQrevleYKKZfd18reBv/XEt9ZqYUXu3o7XSH7eytXL0Z/pRaa/X3ycRCypYCdr1nCYbub4Ys5cDXF9/8ApSKOATdW8Mz03v2fB55Uykk1JbDVyC4wbu62I9jUkqKHFUbvp3pFMrAXTOO1dvwFfLfkSS1YsVdJZdJPrnLiMJ1qE+LZEYgj3ZLH0008Q6GhGeBj1G83uMS6ZpopQZiK9HNJKtLRhyzFjsc3WE9DR2qYNTD4XN1KkqUXJuvGu5c2rRJ4cIn7fjz/9CAs+m4duqlhQ95HmHcUCWppaTOorX0C8UEZkYz+65n+OAcOGIrTtCHQHSSIwfETLL5dHLBTG6NFjscOEiUrmiPIGw9QZLYlvFA7FTWzdTgO96A3vp9B7enuxeNkSfPz5fB1e+SzdsoqiWMRC9JwPKekfEIhj7ZcL5Uqz1bY7otIcQ5lT06wWSVGIxMS57hw+HFtvNQ5Dhg1Fc1NC+pRyUGM+p083Hi2TfaVnVSohUFGk7hSkeRYizWUKM3TgpXc/wPGnnwMMGAbkCwg3ATecdz6O3GMiWiJVcwRyU/n/mPE3fPjRB3jh1edx8KFH4NRTpuNnZ/xYQxsbu9dj0def48H7/4obbr4K67q6MH6bHTD/83k456xL8PubrsTE7XfBGWdciMsuPwtHHHEsli5bhJ7ejTjzjAtwxrSfSBbnxz8+EY88fBd2nLCTirt1K5fjw7c+Q3NTi4oDrl0OJ/iEr1DNS1cxwjEaCuo3DHZZpOdasSgkFFRtbzsxtQflVhVET7+pM4QCZjEpqgVVGWQVzHtAxMaSXePPsisSUeXPdhxbyaNGjha/ORysiudJYXw7UEinUP1kMUJzATZwZQdQQ0qnSR7bXxqyI7+ek/oRDmfUhzJ8oLXmgg1gES0xrWDjc/JnTDuXt4GHfdQE+13BwL/XZ5RLyHOAqakdh598MrJfLZVbFkIlnP+rX2KPrUcjm9uk92piois5bXLFTTKJKjC1F2MY6RolDhdRftDoVnx56SdvL0rTByZZLS0JjBo2DAMGtIon6QVGNDymxN5G3hpfViQwQzR6ERc7EVKP13pq7/+V8Aq4kAuarSdLQIxCJhqUM5Hgz8QynyG/7g2USysRCGdRpB1NKYxgmfxZ21dVx+HlPTf+nE2f631KFaPSkD9by4RNik4JbyiJjz9fhD899iE4o0sEfuKEcTjuuNPw17/+BTNnfYpUC/cxMGH7ATj68B+KsvK3557BSrqoBoDddtseUw+eihf++ThWrlqBU04+C/M/fQ8Lv/oExxx1FJJRajST8mBHsO6nM/kxTQgbQFRN5WxQhRKGqjYPUHHnl3S8+T7G3RbC+20eF/32MYwYuxNuuvZGxElNDsYQircjGGrRM+G8QSoeQ/e7H+PRX16J/X50DHY+4Rj0xgrIB2zQUZ2IYAnFTBcy6ZUIVXLaR5psV8LrZPuph804zWJPjp5UobDOXzmQxIxX3sTk/Y/BqNE7IsPilI1GFRqu68gEX13K+r7h8vFAi878mkKTzQ74xEZnspVSupd+gFS/7+6fX0dekaCWyDijIen1GxxW+30PpLEwIu+f5ziHwnfYfiKakwMsERJR0Q1eOv1e7SNSOmp4GsWjbahR5psujvAc8QVfzao8GNjM1KJOXaybWXBNKO7JVMakDb+LJtqQJgugusua5/Hyd5jwkmbIpNevf+43FuYlnd+UL+vB6Wceh22320lo7SWXnoVTTj4bM176J3bddTK+XvQl0uluDdNfffVFGDFyNDo7R6Kraw1SqRTOP/syXHf9FRi/9fZYvORL/GDK4aKhPPHkA9hqy/Gigo4evQVWrfoWPz3+VHGbn3jiQfzPlTdg4aIvMGrkKJxy8rRG7QKjD7pywRQYgvjPrNcwatRojB23TY2qUqOtUK3J0cW84gbvlXVjGhBxV4yzZvLzYn4t2XFFWVnT4Q+4xE80PZ8EusRZCv1eWaQh3VWhVgNA7AyRDi8TQyEkDMq2Kq1V5SaOPSGZf+WJ0dxYbCN4jTTB926aVemGW3m2QX3lrH+rTwB6hy1Vz1apqxWiUtQtNra91S7zvBy/0JwjiJ/MLFeQK1oizkSnL5NFngL0uTzeeOoJZNN9OGraz5GhsUOUaKRz7Cg5SSh9X2B45xAT3dcmcW5I5D15tET6qE6+RQ1shyYaqVeIqoahyHHLUtibgwoBBEgr4HAPwuj69HO8+uyT2HLP3TFun70QSLQYn4zSNwy0QkxtoIlTxvFE3IKt+xnTywMSLS0IkccmJNPusbncmfUlg0B3T7eSR3Ja2N7nVG1rIqn3LmWLiBcqWPDqa3jxjw9g74MPxYQTj0ZvJa92uuZbgkA0RGmpgBJlyrjws1QIxczylhW1KmS1ia2FpAXrJNNkMEIP92BF9q9EAHM9PeLf8jo4pKLsOBLD4EgMM+65Fyu7VuPo06YhlmoVtYISdzTWkPICOwgc5KOuZsncAE2SiPrFtnaM3RVTos4XuboZUgsoD+ckpCRJVq4gXy4jNWgQnntnDk49+zxg4Ggg249IIoI/XHwxfjh5J7THnYuLRLNDWLhkIe774x14/qXnMW3ahZhy4KE486zjcd11tyObyeDqqy/E5Zf9BlddcxFGjRiDEaO3QPf6tfjpiWfi1jt+h3VruvTnK1evwPTzLsfSRV9iztxZ6Bg4SDqWw4YMx4EHHIInn3oEEyfSR96sm39/3a1IJZO1Q8ZqaBso5T1g69KChVFZGuV+tH/5P+SCCPdqcMUimuuSMU5nk5LD58L9RPMJDrOFw3HxB/N5DoOQJ0XaQxTFfA5l6gm7qMhhq5QbZrC14dAVobWW7Ar9cXqo4lLnc3pPYYWEDbXHQlq33Dfs7pCnLwAq7lBe1x6T00/YBm40VKLDuH7IyZWnSOm0fiHtNthENQquS2oQG8WC/EaeagUap6Q6cfBJxyPz2dfG4S1nceqF52HqHrshn00jn+e0dotxRKV0EBM9h2oAxgumBjTpGWZkoEAvnWE6YZkuuOuc60JNOq+KlmQCI4YNFY831WIc3hoRjpmr6FGW8FKNxMoD56RAvikHNZxma9l5yBua7m6I+4fMFkQXE6yoP2XnoMzulxOBJ4JMNFXT36QTZL5Apus/QHk1ApG865rw+xo6qPa/pr1JdSiJM23Wyob0cpyDyjSFfFafyDXDgTiuWw4Aclj033MX4re3zsMhh2+FRV8tx4pvCnjlhQdx3fW/wQsvrMD0aRNRzvfi/keW4qqr9sGknXfC66+/hjU9wIKvvsHKFRn8+fZLccvNN+Lbb4C7778Or7z+Il5/dTb+57IfoSPFIsz0TctBUj8oi6g0U8ks7dBDGkIgPYXIORVNWOzy1nMYyWIeY5rVHTyMqTfdgUWr+nHeb55G+4jxePC2+xAIclA0glhyMBDkuiRQQZfqGDKfLsSDl12J3aZMwR4nHIdiKopNxbRauNwvHK0t9q9Bvs8UMVhweIdCo0s68yJvTytuvtGUCCoFos14ZeZcbLvjARi7zZ7IyCzK4qNNIbiBXlafgQazDurYunjJz6FakO8g+hXkeZNSfVDHzHeI7CdEOfGmN97f2fIW25dlmnZYB0Z5govRpATxHDTzEqOL9fX3Yu6c2eLwdnQM17nKj5Oah0us+ZZSa7ewZrQ246iY3rlQW9PHbnx52qQfSGPXxdM3LIhaTiSaguPa6Jt6sEtgvxWWdfSRBSQt1y0CMW4SDSYVbuas14Q277brZNO6V9eMsc6SdXU+80Vc89vLNUx24JSpuOeeP+CsaRfiy4VfYsaLzypOUSqV2sCPPf5HHHLoj7D9hF3x1qx/Y8XKZTj7jAsx881X8PG8D6Q7fMjBh0uS79+vz0CuQPWEMFpa2vDG6y9oLufCC36toecJO+yOFWuWauBt5NCRGlq3oS/TgteZL6ezkgbV3njzFQ32TdxxN8tTxKWum4upA+mSUK45G7I1xzSD5uszBGFKEzrels455gQN1JOaDqDnmLt7S/DKzgnaU4cN+OOgK88kh8hbLDbqlZ7zJwuNw6s14ni5/G89CJfwei1HHn6svPhiMPNwN28KL5L/rwVfm3S1lob0E11i6u6DfNXrXBcjs5NkrMXFA0GDHraRNF3utPr03+7msjXi1zdvEBdDLzmRNJLIc+JwE9Dfjzef+hvS3Rtw5PTzkUuGkHETt9KaZILMFhIVDWIRJJIJcEY4wkTOWyLbXTVpDh6WDfIn0uH0Yvju54RURew9m5kklCroSffaRGe5jK4PP8W/n3oKOx38A+xw0BRxZ3V0yd7UoVpO7skPA/r7pgKiaJI7XFQe6SLazvtmgt2+AnYtKrXt7X5Tn5ZoQFM0KVe2AYjh9ccfx4w778B2u++Jo6+9Cvl4WNzEYDyiCrlVyUtJCQMLk5ojCjmezkpWkkwWxWoDJBKGl2UpOxMhKStUyfPNZlFI9yIasUEOcsY5BR1rakI8ncdzd9yBnv40TrrwcsRamtDb36egm+rocPp99dNbFZ8bamk0QGG7WWvaDeJoyKpcQKZYVMLMe6SWbSGPjTQuSTXjtXnzMe28i4ABQ8mbAQWTb774Qpww5QBES1n5Bpj5chArVq7E/C8X4O67b8P6nvXyL//11efjqitvxIoVy3Hv/TfjoQefwTEnHIwjf3gsjjvuVBVDFAk/+bQjseMOO+NnJ/8C039xEk45+Qx8s3QJnnn2z7jxhjvx/ty31YL62WnTcevt1ynAUUOyKRLBwVMOQSVvQ1h+T2noiNbQHBzJ9isJVeJXor5sVu48nqNrPF52ArhuHcXBt56IALP9Rk3evn6xj6TMwL9nURwKGUdd+9sshZnoeB1uGz7LY3B7B+IKgvUhGTtsqkLtWKT4gpgBMFfIIU95ozCHkIrS8d2MpsCAG2AQs2DG4potWs9NJ3Im/64i+eXeuMPQSv6s6FKI6NqlLFGFBgKbqXwSMctQJno0N2AJmy0HUIyncOz0c5FZspKER3ltn37++Ziyy3ay0jV5oKi+S17Pwwa02F3RVLYbSjQUzLVfnUCEIWo2hMh9oaPADW41xaPoHDwYgwcNRGdbu3WXJfDv+HCiMFnCS36fLM/dZzDZIdpORJ33hJCetcH5+TXoq35IOIpQPeGlQoXrADRodAcCJcSq5PAuRl/XWygXlyMUMaUSe65Eh/1aoFwZkyArRMnXNNqSIhiyxZyc88oajDXZs6ZoxLikkQ688fEynHflbNDUcPUK4HtbAs//9UH8/uYrsHDRWtx41cWIh4o48/zbMeUH43DMYYfhimtuxbfrgPW9kkvG4/ecg1dffBRPP5XGmdP3xLxPP8aaVRnccOVR6GihTCRR+DCKIaL5WcTK1BKnTXgQkUoUkVIAVfb6ozyDDFEnYUj2whQWk9Mm15XFfmq+hyJJfLMqi+nX/BUtnePwxzvvQ5mmC/EWROPtqCLpiAhlyTD2LVqM2y+5BLvtdwAOOe00yT5mKlmwrc0iKhSpoJrtRjG9HqFgGiE6FMpx0hUvKqL45A1ZZyEkRJqPnedIvA0vvf4WRm29BybucgjSjGekzcXc9D8fNClaOnP+t0IT1xULKr6hACeXWPgOhfav9ntJAA07lF6eyxNvDL8iWOW4xW4WxxJLcqt5LjhFpZpaitOGpr6v5h3ymP3u25iw064YOGCIFHpqkoKMTA6p9+ihU6GrdYil9OFQye8isr5z5Fvp5rjnbLcJXjWglBrMdFSFzQfxzMacaLKhz97Zw9sk2/nGWPXm22+gmC1iz8n7mNoILDFTHAtZocm8i/Q2buxoU5OGwKh8wxhOWhtvWqVoLqSJRBKlSgGRWHwzIyN2HFqTraZWlOsXdZOzLrksaS3WTX/vvZlan5Mm7WWxmIodjrtdKlAxxDp4kuTjrIOjGjD/a21JYfbcN0XT2G7biSpqmxJJ09X3CjVcizqXzKGt6lzydK9dwSala28yphhsBQRpoJtR8XQlJmupQtMryjTkYTyf/PwB7yfnqvzLD7gJXJu/aHlVG8b1vXyypFZAzKgM/GK8AKIj/X392jRCDMV9pS0hxY6NxiCiu9oHlmwJytbEeEAHpdA+tZEtETKPajNHVILri0W3uPTluKgbungGnVcRrpgloUmAcHisgCytX0kRYMuXw00buvHan/+CbDqNo8+djp6omT2I7Cx3M8ctCYWQbG2RCwuT2LD6+dZK9/JSNR5hg1axT3h1tjuUXMPN8bgKk3CR/ugRM0ygCUaxgJXvzcM/778Xkw+bigmHHoRwC9uhTpuSaCfbvpJUqU+UU9pJyZ1sPF0QcuRu3y5QIeIWrtqXziJQHvD6OmYuUWaAqwJNlSBS1QhmPfkM/nXPvRg0YiQOuvBctG81BuFkEvEkp/QrSMViSqaoUarDWmiyFSFaiK7C925ynPAmeuerNAt4FhCIJvRTKipfRBP51Y6HKIyBlXB/CTPuuhv9lSJOvPgSVGl0QAHxcBDJ1lZrt/FjNc2d08CQRSlbOqr2ZBMbQIQGFpZ26RppDMKWNSdfbSNbgZXu6xOtZMZ7c3Hur68F4m0qKiJNIdx8wS8wddIuGJSk7Etekm6r163HTX+4Bgu++hTLln2LQw4+Evvt/wP84sJTMbCtQ2v5yCOOxZVX3oArfn2++NSczCVX94eHHYNLLz8b006/EEcffSJ+evIROPgHU7F+3Sqk+zbh97+7C+ecfbyu+aorf497770Z77w7S+v8+ONOwcXn/xL5TJ8cwryNsPeBZxLm24dUFREvz/M2lRBaaz8vsw2K7fs1YjeQCSVlu7wAuHzLiUJUy+JHssvQ3U1tXgtIXHeb0hwwTCPVktI+YfXfyWHDcq7GxfVdIJ+kS+jdrWUvteP3FlvUsQSNWGxtEelh8GV3QqhP3FB+PxHO+9Kf7dezZ6DzGpm+XcniV25wYdobV5Alt7NcQc/G9VIhaEqlrBjgO2hwlVbLCRTj7fjRtNPQt3ilBpUoVn3yeedi6u47WVwpcCI9pnXE+64yT5J0UbXZJU/HA1l8c9vHZDbILY+yfTKgkD2hEBgbXAmgtTmBQQOp0tCOzlS7A7+8i5mTaiBA4vJX7hmqMuioYHeJToDi0zLv8TzKesLriyTFKxleMPloUPnQUrAiQO16GluUsogHiogVliK9ehYq5ZWIRKnsYQhaKEwFmCKKOaMq8J7kq5Q9KkntgUixEgHK6hE5KuWlKOCVAaiIQ6OFQGww/v3+Mtxw2/s44od7oy9dxCOPvYenn7gcr705A6++sQC/ufwUBIp9+OUVf8X55/8XArkSbr/7TZx76VH4eulqvP7Ku7j9tz/FqCEJ3H73H/HZQqA3DQztAK678hC0tQAxtv75TFisk96GAiIVFgc0EglZ7Ncpb7MJQislWcEoZTa51pG0biOlEgOhBL7tKuL8a59BpG00HvnjwwiyiGtqRSjGNZbQ7/J0TDDRT/fhk1mzMXjUSIyesAOKnJtggqlEuogA71+2G7n0WoSQ5ongOpjcs+z2mTOe6EBCbYlw8gxRfxiRpg68+MZbGDp6Z+w8eaq6aoyZomWJreKkDWlGxDPZZQeSuXLzNJa4cgKfeuJ15ZcaMlqqaO1y4Fgop2y+/dB4wAE8VZTd/XZ8C+sEKP0Paw5F8nHsTpTYwDZpODluErjKZTF79lvYZpsdNewl23Bn1qJBSOei5xE8JTUuKbKOg8UzT5Hk1/TGIY1uafX3NNDJpLy8aYudE2Z+4ihJztxB6Yrbi0ZPYK/AqGD8vhr6jkT0XT799COkezdi4oTdbP2J1kXDEQ4ZkjJaFqhmqGoQvemNoq/5A060MsbvfNGZNppSBosQqRCoq2LGE77z5wsAr5zBh0K1HXWSNcZT/F9GGL6L70UJ6kOgltdRxu3d998WbZPOemIIOJnTmiYxu3ke5SUFs8ENT8+gXDUQzgOhLnc0BNPxdx0NxWKRJYbeIVLOle68t9zJumaKazzbHHXR0zGYlyo/nfelyZKpgnH0udoHCL0z9ISfJ6F5QvFEgtwUJ3+Xh0xdTsIQCD1wvqe7KCUdznLTozs1GR2ZU7hE5jsJrxYG+XWajHIJlvvycugSylTWAAuvVUGMi6JcRIzTlBs34rn77kexL4tjL7gYvaGStGTJmaEcVthbNFbKSLW3i6xNgXPC7HL5auDq+A3ibWs9gduvefGjiKAqoScaXEE8GNUwGpNMiQRlslj3wXz87a47MHHf/bHv8cegEo+gyiRUunuudeA8pR3lUomiWqFud/n2AdtHco1y7V1N3rpKVbQIP6Dkptmr4RDy7CpUjV7RnAFm/uVJzHriL2hKJrHtYT/Afsccg1yEw+kpbagYJ4aLBbBF6oO9R5V866Z2kLJ1wMODsmwKxEA5EkRMCQDpwBklqjwk1CHguRLmoEsZG9atxchoK1554E/oKfTjqHPORTARR4iqDhHqdZoINWkZotmUSyaorTPaWWy6woMyV5JI4Rmi4ORkncJsP5pLGKeWeb+o10ob5z//61+4/KY7gEQHLW7Q2p7A7849B/81YTyGpxIahuQWyZYr+OKLBVjdtVrJ9d77TZEszGVXnIsTjv8ZJu++DybutCuaY0ls6OvG++++jUK5KD/6YUOHY9m3SzFo0BCkmtuwZOFCHf6EyFiE0Rylp3s9WlNtGNwxWELvPb3d0uAd1NmBmNC9ai3h5T30UkDcn9LXdSg29yVfNU1Srj/uEyGtbqM5dRJReVnc5okYWPeG8YB/Tj4vOcF0E6P7mvZ32ZBdqRvkc9K45AQxKS8sHIk0E+20gpFcQEOFeb+49mS5LDOLhAo4fUd2BNjhCNgEr5ySDMbSJL0l4FF1cMx62PigjA3sIvG5+iDoh9hqMokRi1GW8Brync/0q4BqIk3Hye+pzowmkQm34Ednnobi0tVAohWoZHHa2efgsD2oTFJQok9KBNcYE2qzuo2rTetjpPQpnQOa7oOAA9vDphhhLmm8P+o4hAAOVnXQeGKzhNedef4fmh3xA0a2D6gMY8uIQ5uG8KrprbPa7n3DpJ5rUztahRuq0+GgotRazZxS5z6lPmwyXEK8tAw9K2YC1ZUIRUwGjqYasgQt0mDFOMSUPaQeal8mgyCRqkjcaFaS1TJzHV6shl2CLI5pKlFEMdiMeV9swA23vouB7cqjRD248aZf4dl//hO33LUAk3emPTqQSgFXXHYWur5ZjtvvfxGpTvv5pV8DU/cHpv/8dKQzPchkCvj4k08wZ84ynP/zg5BMSkfFcBW1WgsqTIROBZMyBtK/q/9unHVHGlICxAFXO1RZFBhliPebyi6rukr4+f88jWK8A08/+gxaKAVfjiIR5exFAkUOi3HanJPudHsjtEKFHjnwUcAhD9sVBWLnKOWY8K5CsLJJRQyVAUjD4ueGFGfV19BvlJV026CpyFyJgXj5zTkYOnoXTJx0MHJEBaWHb+c5guxjhnTWMaiZwac5ZMr+W25fsnwTeKQkhfJhnjvLIoDrkIocLndQQSv5UFo9q9yTlCULHv6wZ+cTGGFqSyk468KoIS76Dotpdkx4xrIDQo3lt9+ZpQEudrm4Folma83zTAsGEJOOr0NnGzVxhQR62o85e/lCWmtXQIogK0detOdO8E50xhot09rvNYRXc03hmm616b15FoVx362Atfkai3NxLF70JbrWrMLEHXd3aKrXxnZ8+wC596Yfa51dmtSEbAjfDQMyRgoVDjmlKTc0SFoO74UHEgwUMn1vUkRr3XLJzZm+tH8pIrmknZx2KjG5QKrzgn/lZS752USb53/2CdZvWIuJO+6i4WLGMsrA1kA5J/sofWdyd7kKajQFa0qpI0tQRnHHZivUPf4/Et3atQrMssJfuuH+wt1cikeY7RPZhKjzunkOBj76YnFVsjruQ+qh1VlGeLK2s/lUBdcwlWeDM0TMrH3o5cj8+xi53dIj36b0F+kXUV1ext5biGVN2sMSXv254035h8fg5KUyWLnkOVzAaqdcMA22QBCF7m48d989yHRvxAmX/BKZeBj91Kd0Nnkq3DWBWpGenR2w3ibXUGdVXA3T16ripNBRb63zvviEXBQwVrs82FzLpcgkmAdztoD18+bjH3fcgu0m74lDTjkNfeyGxk1T2G8Q0yu29/fEa8MtnVSQZbiq+oVAs0GiZJcBIO7pZXouFCqXTbOrrLPBqkH++SJGN3XgP088idl//4eCypLsehzzs2kYtvU4FOjAFAuhJR5XMsSk3LcNhFw5Ynmt4vfUGKdRy8+mwhQBshiDZ7GAdHqTeE2xRJPE1kUVKZaQ7euXI9mYeDuev+duGWj8+NxfINQUQ45GIAyS3sXKBRxfMBmNI+pat66jwE3opj1YAAAgAElEQVRNiRMitUIRmLbbIWacUnv5hDcbiuKR52fg8utvBNqGA4UiUm0x3HDBdBy00w5oAqkQjioSpntQE4r5slBWIuGvvPwcnnn2EVx26W/xvbHj1UriIqP4P5Fstq75jMhPZe5XUS+6qoCe6etTpe8HQpgEkvPFNSfqEFs8ouz02eSv9xx3/HZW/iwC+DxUmFDrmAmUK3x07rig57l1NFghpsDOi9a8Q8hF7Pc0AAVFmrGQ+8yhFRMj5wFIlNTTe5hcikaUy6JJ/GomdzSAsSSL+ZbvAvhApGtqMOUgNcA7x/m9Vq6QtmDPtph3xbMv+JQ05xz1ymg63qSC+5WHDZ9NrSBTK9qUJbwmIxGyDekeDYcNHDxYHQaTXYsijRiOnX42souWW8JbyuLM88/HwZMnSsKHCLH4m0TGC3kl8HpuTa1uGM+QKt13IoiRqNa79ozvRDj4RQkyUSCuq0REHO229hRGDeoETRf+v16yAw4EUK5Snsr2I1F86jJLO5bfuTFuiQpmz7o+DMd3921kQwot9FDbmNJ/5D9n0eQS3vQqIrzLUAHVQOyUJH1BcwXeMl5DjUVHf2EyH0OMcnpOi9eoT2axHS6HEHB2x4Uy0J0BFn+zHKUcB8XKGDZySwwfMQ4PPf4P/HPGKhx75BgMbw9i7LjRGD6kQ+Y7n36+AItXrcTgzpEa+m0J9mG3nXdAppBWW3xjTw+61q0VZz4St9PI34cqOcQc3jLRM+v68R5wCE/UPaqymJOZJUsBHdQ2MxFxE+phhINJrF5fwTm/fQKbKgPwlz89hVSSyUMITVRpQBJ5cpnJl5UMplFOuEeJogcFWlBQljq2lHrMopJdj8ymVQA2IShaixU0zPNkPyz5Q2c4oe4CNYht8DOSaMerb7+PAcO2xe57HYE8ubpELDnDUuGcBfnKQUtShA67dSZ3Cs6iWEIpFQSHnGko2LdgHYJg3g52Ty1BtjUh9SVJqZmiTg0GVWZoyaOstdlpc3rUpoxha0etb3ZqS0XMfvdNG5DaYkt1V3RmOEUADSaL7ePcAi1Tq+UcLGjsXDapPCfn7NMhE1DRlrAOi8WlsPID2wu2rv2rpjThQD+bB3DDLjZ5vzn/1A3xUS1k8ZKFGhqbtMveJtnn7buZlMXCKgQJ1Ako1MBoVdSwGh/aLs61Mi15ZydVMVa+XJYcK5yHWbjYfA2fM4Mwv7/lV5Yw1gsOyw28jJiS7QY1l8YOMi+BsZ7qQzQE2W23PfUMNTPir83drIpAPIs3tYLK/R0RVzmiNrhlemUhf1Z8N+7V8gz/PJhbOgUQ3/X19FKWc7448+eM8s9PvjBrYUtMDXkQx8+1+aRl51QI+HPeH7kmO+aSMiELqsqcsxV5vTX7u3rSW6smPHSpizfpEsvmeC3Ur/TtVqeTy79yfDWJxOvgsODjD3QmD15hgguVw1aZrrVCU3PdPTj+0l8h20Q3JMpSma+0TVSGEAhXlcTwRRTKy/fUBLLd3feH8nfFpVUIuGtUA48JtWSVTC4sxxXJxZgtYvXcDzHjrnswbMstceTPz0Fw5EAUpR9oOoxMIGwL1SuzxspJ3FQNMZTE2dOh5pI3UkYkveSul0NbSvykUWyyNZzYzVdtKGBUvB0zHvoT3nrxeVzyi6vw9HOP6x4efswJ6Bi3BYpJ8kFN2osXxcRTC7JBK89vCLZ8FOycxAsRACauSvQdIsFgJu9MGiuQ4sFNwYGidFqcpFQO+OdddyMYj+GI089EpDkBFgv5ckEuVqIkOJ1n3l+R6GNsc9vQo9r0HNYqFMRj5Y1hO6nGEdcV1ltVvMeKGU0pPPjcc7joV1cB7cO1Dge0J3DTJRfiv7Ybh0iRAuzmpCZeEikSeTsQiPTR0pkI57Bhw2stGVJIbKI6oMO9phupUGr8aLNjZBJb3zsN7B1rkZELGY2pjW5TzNQdrcu0+A1NdKcxwTFqj5uW5zBWMa+EiEmuXmHSP4xnpcAulLxkKDHTJfIvXaHkGkoa4mByqqG3ktl5898pK8fPk82rVAEtmutwd8isNjDlaIh6OmtyHqo+2fVIEQ8lIT8RxhsaBUS9speGi7iGNEzCBNW1UBvfw84Fj7q4wqfsC+equQhyHWk0qIL+vj4EYjRk4XBoDLkShPAeO/3n6Fu0Aog2A8UsTjtvOg7ZdUeke9dqIJZFiYYligXpRjMmctiT6Av3Ap+5uwpDyphYqlUaUqGle9uguEAdXqojDGhpQlt7EqM6hyCZbP5u3N/sv+suSMJFrADg/eGiDhlVyg4BSwQsNrG1bW9jh6kDGXTPbB+JSlKmW6FSPMSQQyS/BJmut4Xwlis9NcSMiJDwW9VAROe5RozXq8NbyBrXWcm0sIM2ne/lowKSkKyiEo6o+xZ2SWZFbm4VNDd14Km/zcJLr67Ajdf8FB0tBRTLm2TmEQ/EUeYcACUGS0HEqpTaolsWh7SYbFURjyZoayFwIMi2ngoDf2qWNNsgbrsrhFm08YYRHYoEGUOqvJX+qBZibsvLRWmBPUms6wnikpsfw/r8YDx8z8NIJXgmRBEPtyEcpPmEyU/qmAvQZNnQfgqnUZ+XwATveCjEe0n79bXIpbsQCtDZzgZvbDBHW1d7ztIym2vxM1tEzMLxNsyc+wkiqZHYc++jJZfH85gsGu1AJfk00jB6jeQz+eyd2x0HhemCqfPPdSWYvFp8d1bAbu5ns5azi1c+p7Ddbkhs7VUydSTe40ggJgc3WWjbk9G95dLhICj30Jy5s9HZORzjx45VzPQFuuKYspeyBmEV+/Vg3DCcJKKZPFviza6UH/L0XGRqSFOeMlglWGd7ww/wV9yAlRIlhyCHXeysSbi5z/ISidpT5Hs7ia2afn8QWLFqGRYvXoidJ04yFNkhwdoMpDYx73FcZvVS3eA5n4vOGXWAuSYZN0yF256io/VJWs46FzwjTMiuQcfbWVOXODyrPWmOfSb/yH8alYOAoVGdnLJCyFGS3JnBOE/LaTrM7j5pLzPlCpD8Y+pRWh++9+CAOfI3/ExHbR2YV0+t+mZx3Ri3tYZ8J9KBNi5oGXPAR1e3D2owNZNyP7PgcqOafN3mCa9Vt14qlwGC71Uo5moCzOZwE7cD1x0qNecRd3GGALMFGq/RGvyX1NBmwwQekS26x/iNpJDZGCSdMoSqR+d6499LjCin58bP5IJRq9ZJ6jAhynStx99uvw3F3jROvPhX6EsEUY5bciHunHvwiTh5g07Qylep7p9+utMODiPnOxnyGsorSoZrebNq5ouHGpN3tv1K1AdknV8JYcU7c/GPO+9APNmMky++HIlttkCWQu6KC45PxQXuNsVmD16SZGGhUeQO2vomqm2JaLhKXw3j8RhHzzawpsB5jyh5xg3UFBEfsr0SxbP33ol3Z83Ebbc8hG+WfI1nHn8Aff1pTNxnb4zffRKGjhljA3FxSwr4/Yn61YKfi2VGO+bRV3VC56YX7F1DNL3LgR9OTap1YZBQlTqw5P0HwkjmgL/feSea2lI4/JRTEWyOK/jReYkJAxUDmMAKhQ8zsSigJU7LW5fIKVEKo8hhrUSzG+TjlLg9E7+BmEAq2dRQZACRAe246/FncPk11wKpoXqWA9uTuP68c7Dn1ltgQJybkbI/nl9kLX+qP0gT2XG1/DpVDGvgevO/vTOZtYsNiSEqqLXS6EnuWjX+mg1RCmk/ad+5jokvgupFGZEbE1vn34m/6jik5CQbJckKU2+zrGKIiA4LEjpTyVa7IGRew3BEgHzyKITX+PNMapjw6rjhe7p+peg0TtJJE8olM6khUsbv7Lm1fg8b4moDTlwOXMfWLQoiEvU0FbbMzFaThQJ/Nic3LSIE9k5GcajzZbX+3fS3DjHHxTRTBDexW4WUP/r70tiUSSMSjyMcjKCvUEE+2oIfn30W8su6gGgrFylOPuNn2HfbccjlevTcqI9tiBHvO9DX16/7YO5+bIva3lfhUcqC8090g5RSg0cgaPzi4oSlvxUM7xyEoUMHYujAgUh4V8iGxLieOZCaZS1lkw+zZ0fPMHYQmATxu+ve2PyR7ol4xC7J1aHGx+wNPCTrZ66QWhccvKKZYKWIGBPedW8CleXIl9YraWKxx0IqQCTJdRSYKJqkr+uT2s5DsUyVDB4AKRcniMDTsa2IUCWCYDSObDVXQ+Sq1ZwO4ubEYHy2YBkWL12HffeYiOYYk1maSZBxS+NdAh1F2dzFKjFERH8pUvQFlXIeMfK3OZTG7xRk3OLgrx30vgPA5LkcYGleQlzoFn+X4AFBEK5FsyGvMqFWcc3khOeIt8JLYm13EJff/jTWFTrwpzsfwoAkqwraobcgGmlHmYOX4v9abIgGE5o7IfWlSlSXqLfkIFhglFDO9aCYWQOU0shXiajz3pHfyUddsBjoUjhGMgNZXBs/nMDbH36J+MAx2G3yVJBkoDayPl/G8laI8nlrcNPuh4BZgQDWZifNgiAH16vpPRoWbuM21Hk2NSC+1N1VxtcAidrulCauzfbU29lM2P1eqHd+rKAvVEqIEu2uVPDeh3MwoL0D243fTi5fPolUMaepfucMKwiTgER97bFLlC+a7bWomw6YMspFVaCZmrzObMIUf8jbrhEwRLuzwU8m1I46oRKPn9egBcyT1dFKlEDqPpPiwwKqhPXda/H5Z59g1132UPwo5o06QEqGjDkUp+rFBGejOFNBWiFjLv/J2EgOPNv/jJ2Mq3ZP2QGn1bDh8KqhWESRZuLOC/GDCEJx8JiUv1r3OGAdQlpoF3LSDWaex3NH8rMsREtF5RESkKxW0NW1Wm5vP5gy1XINdip49W42g7xkccU19Mh16pSTnAmWzjZ5DpQ0uCj6kFs2NZqCC3Te4KieI9pf+L3bGA/15/69Gs8u3y2f99liU2nwwz48xBsQXrbq+DB42Ggww6G23uGikcvr6QxMxHig0k3KDxGrddHAh20kkst20w9YuS9dg68beLs2kVxvhVLrguRk/bFDpvXQysYtjNFCdV0P/n7nHcj19uL4Cy9GvjmBYEvSpGWoK2gNLkuMPLHatX/55+LrOgRc//SWrg0Tm7Ub/p2El9wuonrEOIlAEMaPFapY8c57mHH/fap6v3/kUdjp8MPRHzHvefL5HKsCkRCTy7q2Hz9Hh1WFFNMMinlTzJCmp6SEDekVyhtPWKIrSRYiOqGaLnCKurVOfmZQKYIn77oNs9+ZhZtuewDN7e1YvngJ3nj5eXw0f44GgsZt8T2MGr0lhg4fis5hw9HSmpIBQbKlWQL3IQ6B0USCHt3lKgocZlDiQuUNTtYTfWE2Yw5Q0aaEWvzpQl78NVr7shXPzRtL5/GP2+9B+7BOTD39dOSJSDg0u6iEwQKD8XetoKILHZNHG4w0BI0HNTnJoVhMibQ/eo0zZhvTu/1QXzbaOhC3Pfo4rrr+D0DbIAX31IAYbpw+HXttMxYDm4i+mVZ0PdE0FyaiI74AIrriQyWvzYuY85qZjPhASr1ccmzJbxLayMAUMBkw8ZR5CDJQhELI0ve8XEZ7+0D9uZJHaRiTH2WDm/p+CljOFEYFHJ+Hce65VxjMfMHGolUIDwvOSlV7RsR/BmkqPtBFi8VtyNQHRCvy3Cpn41rj98sf1t7LuyvxCFQgpgGfdBnJ87T3aQxUnrPWaDDh0W5iopKUKfN9o7U2Jv/exyifvOpZstB09uB27hoyIwc3oo5MmL1BhQYnKgh6vmkuY2YbRU64twKpwTj0pBNRWdVtCS+KOPrEn+DAHbdHqjkmFzAivIZRkJdJe9UC+tKZmgpIPXBzjfchGAu5AbWAcdhl1GLdAu5RYVOBEsZtNRYD2pIY2m5Oe2blWufc6btVjefsVRgsRpFik3WpNL+gIT7kVPrnY/feYoKeq4bOuDVtvUUjtEo24wBef7mQRYVDa2EgXlmGTateRyn/DQrFDTZ0FK6gQM4m28GkrrikOxhMuDWpyUOhlpVqFrlsBaHYYBTooha2bhbpA9EKeb8lFAJFDTIRNeb3YbIdLEUQqIY1NFukCgl5s9G4yWIij0qI97eg60kEeeZYwoogh1p1OGgQMc+YH6qiUiR9ikVCEMlEG9Z1dyGZakIzVTfKWaM9UI5Mc15xxCTjZ5a1gQBd33ivLZbxxfKF33d9bxQX3fwEVvWn8PBdDyPVxNZ4BM3xDkRDrSiUWYxzuLuCVCiBxfPmi/M9Yvx4dUT6c33IU9M3TAnCIgLlXuT6VqNS7mXJL61xDp3RepyIWZDPzkUbmoM4qSXF4VwxiA8/X4JAcij2/P7RyFF0SQiaDWGD8mvMOVxBRkTXtKHZ6eE1ck2Y7q/QWEcncywa3VMbluQyq8+WKPl18UhygUyCQkQN/SxQRYIjKm4LBiBFQzGdWdT95udKBUYD8VEl2+++PxupASlM3HaS6B78axZaXHO+u8UiwdZy/bxW7kJ5qnBVnSKfJ3CdU3OfoA3/lDQC5hFEKjVAR/nQpqSKVNKVbCbKUTVcN440HLpo+rkEzmjwFGAnoCj7ZaNmKKeIBNHf04NNuTQ+/XCuBr2aW21YlklrcyKJPNVLskzMTbqO6hRCuzX5ZT+nJDFoSiyW7NPK1wAL0skIhRRcnDbMzVYoz4R0Oi1lJjlNCqgoK5FV3kPwj+eWAyp9nqaBv1AYTU00hWFHryzgjAk871lLS0o0SD7vpmiibu/sUFVrQzgK1XfMS1gAkYLBh0KFJhuQM+KL0Uy9O57dd/+c6/Heuyw2FtW2H3k/YnRfbKCcKtZyLcz/clm1kRthW9tQ1mhTXIueV8EWlz+seUCbe5FZcpJDqPaxexmcz6zftCfFF3HDU+6KdNCL8K+E0hHv1ZLll6u3P+oVeMVJ8NQ+xrxpWeHxy/hWK6sGLQZWySEU13bj73fcgf516/HfF16M5lHDkebfu/vEysMjQXxn0Rucppu/0f4m+k9W4HOUC7ZH/e97ZFx/Z+JcumbOuJbCbNsV0RKIYPGb7+Lfjz6KdKYXLSOH4/RLf41AKqnDy7uWmEWpR9DKqp7ibkNqGKZUMMeiWnuJrRmTLsqXSmim1ixbG57c7qgIg9sHC/WgJi2HxZjwPnXPHfjwwzm46sbb0TRokFqAnDBe/c0SfDbvPcyZ+TpWrlmBIqd1g5D0U3+mX4lrS6rVdBtdq8mqfJNGyxbzQn/yVDcIBjF00FAlHPTfnrzn9zF4+Gi0De3EunQP+oolGUoMqITx0NXXon3kMPxw2jQUCPwxYSbiwOpWQdYQlgQDIpUBIjENIbLdxISXGqtsxzLYeKRSlsCuOvfP02+eCjdxSzt+d/cDuOH2e4H2IUJQOtoT+M1ZZ2HKbjtgsBQr6pOhfi1wrwiNdJW5VaOWAJoGqXPjcZqQ+mzZppLjalJ8nqNFKb10by/aBrQraWo0YeC6NAUCtuiss+HRWc8B1b70w2BJa7frcOO9Ia3CBbU6J9whI3x+IoFZl0LqDkwM1IYyq0dDEA1JJXpZRxV9kDHnG6Iv7Bob7c+UU+z3aB2cUGKiv3FcN5Nacu/tUEZDYtjjdClF1exq+fJxJE/8iZSKRpc191B8PNNzqHCA1iGbLuZ41zXJKqlooBZzSVKGMiepRBAfPBKHnvRTlBZ9CwwaSTsxnHjqidhvwraa8udzIJXGGk8V8UDt2fI7U8UhJ6ke6RQX+s2qVLCiDQ4qsIsryAPWYC+u6VRzEqNHDEVzMooRgwbpYJdajBPb52dIjqzBCtrz1rg+eV1Mpi2OhhRPyJXj4eZpWr5zIJBDVBqjhln3wPiAtVfJkoZYqIh4cSn6u2ahVPwGxfJGJZj87vkqzRwMoSdf2TonRLkt2ZHCDLsjgSIyxQp6u8NINFNfm6o95P6FEeKkvwbaKtK/5vNmHOMOao1EkS3kUCiXkc8WUMyV0RRvRiwRRCAK5Ir9cmmjGo5a1KTbqBXPWMB51wgyBHajEVQKPGOYAGTxyEPv6T51rQN+edmeGDF0MIqVtAx1FHuLprphcxB6uqhUmNxWjaqmgziAkqhZKfRmkrji1mexcF0Aj9/3BNpaiCqH0do0GJFQK4o8IAiy0GijvyBZso5hI3Hc2b9AoiOFTdk0NokiJcE3BIobGxJeuivyHpJCw0SI1SNtpG1fqFdltYz2ViTegvcXLEIl0o79DzgOGQLnTsSf95b2wRIO5PyHsQBqyCn3mIYsqSFNylEhr44KKQbWvnYFMNHEalWDtJYQWmfGLQTX/awgWyjq7GO8otpLLp82SguLS5khkW5gXRdjVvAZxnWN/LkP532gNUi73IDjw5sGq1GqSlUr5FlU0aFT6DQLoFhcOr7VPNUP+D3rmtssWDO5fjnnMSGVlr1Lalks5Yv9uhbGAx+fLAG04V0NmJO2QxvvstmK6w4w8CkU0FXQkFS+sjlqLIexctVy2cczlpN6aFbwZpfNdhVlF32X0OKdKVwR9TYwzJ0tKsLY+TJEmoN8kVBM9ywQi6rI5xAtf8d3eEMgaBNRgcH304AYu2/sCLtCgXMqZhZTR7UZ061LZjQTXl+mmKtpbztKfs3d08cO6+LaPamUcpqp8gi7clpnJlUbRie9hvHIUSLNoMa+L4GjGpfZJcMejPSf5xU0VPhs1l2yhFkJ74KFy6ueZ+cPZ+mhqVVgyIykTBxXVjbe5RIy+azkiKhdyRvOhJebgS9/0GsTOBK9P6ga+T7yvqbjEVO9Gh3CvqBPev0XlnB7Aw1IWnxuSIJ7hJUNoXruRvHIqJBAu9t13fj77Xega9kyHHnuORi+/XbIcxHROo9Jg+Q56m/sk4FGhFkyYPo/DptWNBigJEeIrOm61g+d2jy02T+yIuPhLH5QQFJgn8+chVlPPomtxo3HgqVfYvT4bfHj/z4FsdZm0H5SrSQO30mj29CLBLVVw1zENmxQzOVswpvWjVwgWkBGW4gk4ihkrI3j202FQhYtLQOkPUpJMK3pUACDAi147PZb8MF7b+P3tz2IYFsL+qjtR94oT/NcTpOxGzZswLrutTb0U8ihp3uDFASUdDt2oLlmGbeMh0x/7ybknGyOpr0z/cil+7F+fRf6NvWipb0d+x40FSPHjkdiQDtaOzsQ7SvhT9dcg6HjtsQR06Y5W2FnPhIx6obCCau4MNtCxZpKgYa+igVEqcNXLtjhUKWkVQip1gHSBFWrpmStGmvFmCVyphLDdQ/ej3seeNiG1soFDGxP4JaLL8aBO+2AVEQN4xonUsGNLR4iczXLw4qkghr1AP1gIz9rs6Sxge5gqDMTpRL6+vuEVFA30U/GNtIdasGkYZjSKA9GgPe0CSL8Qujc/TLVAmvne1ekRrRT+ZrsiW1t20127LCGIRG19moC7S4oOpoD17diLwEaaa8aCiEVCccmq6PqRJJcYCU9gkiSk+LjgSdTkFqx4KRoA5wLMPKpIbxO+lCfvzllxccZDrMYR7CuyWvDU2z9m561Cg9Tc5K5RV+uhFDbCBx15unoXfAl0NKhCzjz/HPxXztuj1Ku1zpINamdkklBOUlBJvd0MGIsStAkxHE+vaUt94chZRx2snalYl64gra2NiVeiXhIFrQRcYs5b2AIldAvJ99ImT27r4bQ+oLMEl4+p3pr1ksjWWvW3LGYuEhXm05PbiiZIAKVa2RKwhDh0OEQsojkvkZ/11soFZehUOxGiLJ/KhbY5bCES0OZ0go3xY2giha6PJaRKadRLHHyfqipHYRsDyejSQRzTIr6gRiHjMxIhbABE4NKrl+W2OwxMnErFcqIhshlzEvyitbDJU0FlxGjqZC6kXZtapWS8lSlSVIJUeZ43P/VCN5+6y28+84KbDdhII44bCpCwY2oFjkYavc0HIggEI6Z06CaJKSPsCC0GO8TXiLYgUAK6UIrrr5nBj5a3I8/3/swBrW1iB7YHB+MQIhdApOL4rqJ92TxpwsvQbJzMI6ZfhGiQ9uxKU+El1PrLNYp99WLXP9KoJxWks7vIx4vZTg5gEU80Bk0SZte787SlgpwCXy5bCVWd2exC1UaSEznlha/u6i5BW15N+woq2414eqGA/x5Kb8oKbbzzlRFTFWJrXgONFbcoKxx+629HpC9sb0875hFEdU7qI8fioVQyFg85TXzvIhGmaAVRLXLZPsF4LDwoBQiX8M6BxvFJhZBJpMWXchoHq5WD4XR3Nys++MlG4l8lumayVaBLKCta8akjog5tchJZ2RnQ5QuKghFrXPIeyJ7cnVfzNhARSoqaGppQzhg0paeStUUT0rLnww9DY4TmFDSGtQ5FU2QCE4QislmCFF2hOWQ5yT7WJzLcdGAEsV1BUFLePm7ibgVARxU5fep5ykhgT2cSrShUOPi+7zL08G88+Fmw8Pk37ohNX+21h6el/kSaluRaRNjaa5crFnLx5kEOxRcuZ+nwLmEVxQ33neZNjUgso64XSxWhQ5/N4Y3XgP//f8v4a2dWQ4E8YOWje/BIlhDa1p0mtZ0ULLG/ASOWJuzoWrzDmgMR410B/4quZVMOoSSugft+z413qFDfhoTX3F8at7I9Uv0B4EOA7cINPDi2jjifAhNooC+cRQVEBwlo4X9hZ4MnqHrzldfSuB74v4HgKqd1MVlm58PwUjp9mpUXvBXwipWm9YKaJMg0tQxN4QpU6hV66ogBRIGHUqfkJcVqGpIjFUHr2nBzNfxxrNP48gj/xtr0z3414t/x5jRW2HqUcdh6MjRKFINgQkvEfJQUFJKlIqKRmnDG0WUiEWGh4C11WJsSUh73BAEUkloEqHErkr9TyJ/WXR2jtBhGXVDQbxvHdEUHrn9Znw8dzZ+d9N9qKaSyITYTC6jRCUHogFhil0X0NrUotYF3yPOoICAROQpcUI+LWXn2JbhsBqH5VShhYIo6BrKqBYLeka9G3uwbtVKzF8wD0uXLERLqh37HzgVE/faB5XeDO777W8wevttcfiZZ6CPmp1eh5nDWm5YSfEL5R0AACAASURBVBqfHDDKZHUo+nYLd7kSXia+SrSswm5qSiBGFyM+Y4dmiTvJlg+LJSRx/YMP4P6HHgEGjgRyWQztbMW9v7kae289Fk20+mSAFKohfELPvuySVR/oGwQgGtpgdetMBTJn42rbzTRPvQ0wVxgLCY+4cT95vi2TWj/ZXJ9S1u7QIWZuc0aJ0OSwBsTqxWMjwuuDh78ej+7aN3MabgrwLqF3wxBCsL2wE5GUGhzoJa6YOVIfwI9d2oFnQ6km2cWXChfx1YlA2t7yyLgGa/xwZG3y1wK4xaIAikHaWjNxNO66t0C2exowfrcQS7OX9sOBdpCY7A/bwdyXokgQ7ZW5A4c6y0iHkvjxWWciS+OJpjbxMU4/9ywcuMsEBIrGhaaovmQTNQsQsEE08UfLUgZg0UXJM6K0el4uubA4YdbXOmAcp5gAZSrVihFDh6C1JYH2RBNizTbZrzVHjrwTd2fBzzaoZ0vaLIPJnnHqX6+wl5dzQ2luKMdqA3M70kHq38SL6xtJw3EbDUlDKQNkFiKz9m1US8tQqvQgLMUH0nrYItfjlfycjsa8HeosFHjoMmoXg+S7p/DAg6/g29X9SLYAW4wagSn7/QDZ7h787e/P4bgTpmJQR7ue9X/efksoHC2E13StwYxX/o1V6zJoigex7547oSkcxAv/fh9H/+gQZNL9WLT4S0zea298+O5suUhNPWQqutNZvD57Ntav70ZzMon995qEbbaZgOdfeknazDtPnIzPPvsC3y77HEceuguaorZmRLNjsJArI9UbyB+XjoLXsbCRoWBAiUu5mkRfPoX/uWcG3lu4EQ/f+RCGDm5XHI9RpSGQRAgJ3adELIH4+l48cckVCCSTOOqiS5EY0o5+DukJROGcRQGVYo+shcPVtMxYJCmmQcgAaEWtq6FBEmdbHKJFxFISX9EYurN5fDDvMyRaOqVyIuk6yqJ5gX954PmCnVxqFs5cG1ZUSg5UGveG+Ep1p2EWIRKqokqnS6fOwJhMSpcSFxYG4Yi6HGxtyzwxZJ2EfCWPWCxkVLZcDs2JFOI0LpBuOM8sxzMWeGXIMTWvWVgQnPNOn0xQo+4c92d1LMZE205zXjOLbibPKnp9h08FFSkMMQ1yE+8yRNS+txVLBEvMoMdAA5uF4c3zLpS8015FxlvmanC6SolBkwkz1RveS4deu1LJI9SWyBp3OuekVRlHOO8gnn2Z+a6tOvFp9f2sk2LKFM6pjc+FjoBSjzCuNiklFjPtW7EIMRlXp0Ti3PCM+lUHLxSfXQGsQodnuwMJatQCB5CMGjUGA1rblNs00gUVp3leu+DCk9avk1pe5XLfKmdoOGheG7Ctc8AJonoQ57sJrweaNuP8eofeWqzbHAgJiMPrXLj8G4gXxlvEh+Eycp+XCyHzygwOmfBVhl8wNVTLH1YiLTt9NfdGNW5slZw+uwWS8anp4jqrUk2FWOUqqRB9th2a3iPbt3gzuYwOPhLeeZ0pukRt6MazN9+Mrm9XYOLBB2K/o45BNkSeHnmkdbmxoFN+IM9WHFF3iPqqozER1gEVNU5h/TsbAV70DfdEg6UqymEOItgeZFFB7dsPXn8Nb73wHI478XRstc02+OCttzBr5suiC4zZahsMHTESQ0eNRjSRRNOAVmsX0vUqHpPOKRNbEt6JilmbxiG8Sk6cwLLjgVK6iUkmERyi8B3tHSYZBcjxJ5IH7rv1Bny7ZBF+e8NdKCfjyEUqyLrWJA/YbLEfzZEYmvnzMoSz1oOuy3GgPfHYt4CikQhyeQrwm9QRJz9V1EQs6VE6lK/g608/wWsvPic3tSOOOxU7jt0BN1/zS2wzaRIOO/UkmU5oybIadm53ClwV+570CY8lzKJR1taS8oopgdFwJQcseLBHw9LsleC/Sxr4++Su9uWLiLUNxTX33IX7738I6NwCyGzClqOH4O5fXYndxoxEPGBooFupNd92cjD9S/I6tf+yf/GVpy/w+NPcP57j7CdsG7nBDKxEzhsNGsStc+1KvkdNR9chzX4PykqTiQ6TY4fk+Uvya1gFbsNgJn/HzEHMWrcuPWd0odqLSIUMRYyEJ+H32j1xPCu2WKtsnlpSp31KI4J8zvzqnQVtfdDOOM8srq2zr41i+8+9tx3hznrcHTIqokpFk01yiD9lfLRUvK2yYoUVY2pfuuuhzqcyRx4wbOnF4zWElxeTyZdQbOrAkWeejk2ffwO00Igki5PPnoZDJu2CQJkJLxMSKmC4w9XZItOeti/Tj0y/8fiiiYQSXs0DOHk2HQx+wMcVJNob4Qra29sxdFAH2lJJDGlrV8u+QJkxDeyZWY4MJsTVs0OtJvZOXh654FblIEiVjVqb1tm8uYfpC/xGhJlUFD/8Wpv89jSechaVzJfo73oHKFGWjO5ftBPmMGlBJwYlr9QBU+Is+x4hiNVgGFny94nKxkbixJP/qJ8dPbYDn36yHlf98kdoirTg5FMfw0mnDsD4743DtlvvgD8/9TjWbcjhgTuvw01/uBZvv5fD5D1S6OnpxYH77IZUayt+fv7r+MPvp2LFsiV48eXPce21Z+HWm+8DQcE7b7kA9/35Ebw9byN2nzQGH81diq1HA5dffgF+d/OtOmR/eNjRuPnmJ0ETq0fvOggDW3iXYyhXs0AgD/mnh8h3dfbQQtVk66GCRVJKWn8JJbxX3fM83l6wFg/f/TC2Gj1CXNRQKCVZMia8QcpGRuOIb0jjsYsul2TjcVdejeSwDmSDeWRciFHCm9+EzKZlGlpDNauWPde4uK5cXa6zwT1A0Qlv5U7jCmFBEVI5OARHXjY7onwW0l0z9I85iagFTFKtkLcELCQqmmnbm7JPY7zQXLjOJP591gyXOJBKOSuXG/DZ0yCBh3s4FjedZidxWgpakVlzbY0mVBDz91VqKVc0WTKj8xp1hvvYtFcNNeXeNVqX6WCSg2yuj5b0et5pNpczLXYHazMqidYRCogCwfNT9J6Axj3NMIdujhKJl4pwbeaDSTvnIjgcV4vtmxklME5Z0qn4RUCNHSxnZmJKCMWaQxxVWcRv1t5j18WdqQIgLQL6Yl1MacqNCXRgnLWuLtFkduHtoQelm66CXLbppGCYxAjVGRiDzeSjpPtlSagN4VtRUy/Cfdy3+RJP2eI9j6oDScWJwcOHC6xrBHr8WUYCvpYznebcm5ED7Oc16h17G3rziS1/1HeifBe9BgpwvzmZWP6cX5c+Wa5dhzfFcmBC7Yxmwis5sgZ000xAjeeqN3R8O9OrMYccHcoNHsXeEtdfrMlWSUdDr6ibAPVEf38BvFAeCAycfjCyEdnVl9LIhjlD1dAJ/rnJUDqOcVGoHl90W2MlmAzFkVm9Fn+75RZ0r1qJ1DZjMfWnp2DAiOGSvfJEfFsNdmWejiFE13Hl6id+QxXkkmV/w0UdYNLs/aR5WZxW5qHEA49oDzd2qYz3XnsFc179F044aRq+N3EnfQcinQs++RBff/UVeru7EWfrtgoMHzIczc1JHZBNyQQ6BndqYMyto9pgDkX3uRF9wcBFyUXNKXkFEppx5LIYPGSY2knUqwz9P7a+AzzKKm37zvSZZNIICSU0YemogBQRFQEVxF7AhqKCWBCUxe666tp7WxV1bdgroihWBFmkqIB0lh5aQghp09t/3c9zzmT0++e7vhUCzLzzvqc8537uwj0wnsJPC75C7cEDOP/CSUj53IinKFRMiF+u8P/yIKixtMCp4BfXbrYYW05isgEbFwsWtxRIxMJNap9iVHjk0LqLAgi2KkNpeRuUBAvhTjtQU7UX77/7Grbs2I6bpt6Mee+8iW5DjsHoiZcgi2GxrUQepKFNSJFDwQFTtKhmNWlVRLMpYmNqkSTTyDjWMUaEl4U6Ce36yJOysIc5BoMVuOf5Z/HaG+8ahDeEv3WqwIt3/xNHtquA18HIW2Nho55AorzVxqLeB/FJFmNsdXCwXKwWFC4nfU5SBtlq1+NRS8Ga0gXKdBRkkdaSUNBUoW1k77v2TYiwW56tHsK0yyLva/i31j/bHuZEGGdjvE2xKXVSyyOVTdDGaMtyJ2br6oeti73a6OQKxYT4k8gTHjjvNVuKTkYGSyGsHp96XdZtwnygoE7atqM3KtuV0ho3CI+ARkQ4jSWdCGn5dxRPlE1KTcaVukDBi94mFWxyY+OhKJ4Im7OZZBzLGBanDOMSQS5fUzSBhL81LrxhGhrWbQG8QSkSLp82FWOP6Q8kNLyCF8TuCl+8v3GGWUSYZJcQmyS2QkUYYhwXyZlUxxfSLBRLsDGagsw7M2hT0RqtS8sQDHpRXlSKtDNheOvE1ZmYw82T7Uxdm/9EQYE+e233cL6YxVHveBZdt2uHWkTmSeGud8oACsLFtZ09BQ/oheCIbkVj9RKkotvFG5YdNo5JtaviZ2pRpeix1XSkEE+kEUkmEXck4Al0wxVTXsWhBqCyiwu7tybxxIMTpRtz/iUvY+ixkuiN7kd0xcHaetTUH8LLzz2KK666BQOOLsGFF5yHWLgWxcWlOFjfjAmXfognHz0TddW7MW/Batzzz+vx0guvYO+uOJ57+k5MmfkAqpuAgQPaYOvGA2RX4JVXbsMzL72IHTsbUFbqwpIlSZQHgXdeOhNlwRQcaVrhJeByx5HM8yBO5xvhHzJwRe6kcTUwvbw0UbwgwrFi3P3veViw4gDmvPQyenTrKvPD5yuF283wEoIsigr6miJ488abEUmlcNHNt6O4U1tEXUmE6LKCNOgrQUpDc/1OINYAGpZZoEdEYTn0PjX+MgWJuDdooikdH1KOfKTS5C6rriSe5jpGvr5HE0Wlu6rFI7uG3I81yIaOHy1KfZtsxYJYEE8ZX+ZeOPJEZJVkgSsdNH4Dl3TftA2ej0wenQCUgifuRYx5Z1S9adUrX1cPunxXUm10rhCoUI96pbOx+NWOsHRavVrosePKm63rqaLC3Pdi0uU0CCl5yEQSKeQUgZv1/VdMOBRqhI+0BPk866TmUEoDBaAmzZGFuFATpAbQuaVuCAYQMPZaMl5oRUfao48HX6VACkda1n4eACkioxjMCzndyoLK9r9ZV8w1WkcRrbMo/KPYWd0a+D3I31VvX/q1R2QM6GGb648Gaehepc5J2rxQKoKAL9JtM/7F0vXSCHeu29I1N/HS7DDz9wTeVv66VArqPr37yYFK1hU7MKXF7VInStJfjO0c1yxJlzOuHbwmGgjIvmYOXeoYIzYXcBLl5jWYIizXq/evxa5oKcy6ZYtpS12U9Y17w69/bMnwxJiL5AjPQrzrtLDVAWNif417syJ3yrXSlmyLithC5HJBslOxwtdNkpwm4T5a42gRTuj7SEvD8AH1AnVWSyFhYhzN99abq34iUhDEaadhT20Ss5dG0O1Fw+69+OjxJ5BsakJzvgtHjxyJkePOhjPfL+1oEeSJiZ/6SBpynaLJjGI1/pItSImicxkKSVw8xbLVlCeLBE/Kosw3KSsOMem35ZAWD9TGL1nwFf674EtcNGkquvcfgChJj/yOqTRCh+vRcLAGDfsPoLpqN+oO1qC2tkaiJGmBFY4QnVLCFYsh4UCzBWRMuuVUy+szmxgXC3m2xlOPrgUseGng7YjQYp/kVBW7uAryxTWBaBK5zRp9I061otRkAISYnhAZjSqClfUzlFun6m6+ONB8ZleXGGm2aPIcCJHz5XWjokMnHDNoGAb3H4y2rdrjjzW/4b777sSQvgNwaFcVBp02DideMh4JlyZRqbegG/GYTkBRcUq9rouYWJ7x5xRCGJsnaf+IcEbbSZys0oIy/sYiLiLtggVisAK3PPIA3v/iW0hsU3M9enRpj+fuvB39OrRDgNQUObGrOFA+PWNV5jodRRwgKKlFI3W0toiotOAVnppb4421+Gtpu+SK0eTPTH4421pUAluubbarkueSosu6M+gBkiIDE+UtbULtligyYJLnuIiZTVPbVFoGsdNhOybJVIurg85xjxSVKs40a4I5EFtTd0kFSuWhel81Dh48gB49+koBq2JGRZBl7Ep3Qu+P8FIF+WYByM1GLaAsEi3XJqdsDn0TpiDBCrRT04AH5dGRUmDWDHHm0N9bGgXfr76hJhuOw3uUtUkzaxj5ZE2MyA2206S1raQ0FAFFBbhi0qUYdWRvuNKKvnPJE6SLF55Jo6mhXuKDRaGdBvILgkJHYXtdH7SUrPoy9ANBYYwggwVjaXEx2rWtQKti0ofcCAR8iGWiMoZFdCSiSGOGb9Yva2tG5FEOOuJWYcUzZg03NkPqCKEBC/alEbXmErMHElvw8nFR+BiBK7odzTVLkYpuRZ4jBBcFa8IHNXxrI9TlQcTpUE4ej8WxBFPCMki4GBHfFldPew9FrXwYdvxx+PDtH3DR+f0xaMggnD/xZdx/3/moPXAASxcvke9eXRvFe+88jiuumoU+3YBpU29AXfUOQeXhLcSYc17D/feOhCPRgE+++A133XMTXn/lLfxv/SG8+O87Mf2OB1AXA8aeeqwgpW5EcM5ZF+P5V2fjvfdrMPgYoEf3rvj+q2348JWz0bbIRC47SVchKq2Fju3cKPVON3ZNmmNmGCHHfIQTxXjgxW8wb/EuvPnSy+jetRNiyTSKitog4CtFKkPyr0ferCiWxhszb0VzLIJJd94Hd6t8JLyk6rAojcHHw2iiGeGmKqSjh+XATf5qFlU0qKMVTQrn2qao8UBEuhU8WPrrKsQSfBYsfoKqyxGxONv5JlxCurlEUzUiOhAISjEpAS3skXFuGS4nxxUPdnlMoFMlH5xuFllhdVwQhw3OXx1TRFvl90JFYOFFqzdqgoyGQsRTTnh8+Yrcehzw080klRL/d76LLCmJtHBj3UyPTNOpgPcjqQJrl+4tB6v3M1AeJSVlUkTyAbHoDbEAJC0vnUF5WVsUFZbBRy6s8KDV3YUd07Xr1qB3375o3bpCRIFSHhpdAye1iLucPiQYZiEMI6U0cQ8WK0WKa7MezXqYZSHaHA3LukbBl6SnCarLeoUFq0s4xnoItsi0rivBQFDWteZIkxSe4vHtdqMp1ChHTII1RFr5bCLhiHbBE2m1CQRQUEDeOFP49CBCsIKFtbi5CC2LfOqQfI7oGBJ05WnxwrV7k9QUvOepuACX/Lukg1Dozs4dbdb+aulKsbhpeIuLh4wUUx8Q5dU9mj9UqobcB8tnFo6yfiYPZDqOWnqnfxXfyrvYusfQM+zmokCY7gncF7MuDbmtexFumZY4ix5pKVjTawq9LCwti2hGbFDs3xExkeFdyIJnCi+eijiguWHaScsHH4vriUer9RZIP7cgFgGdupqrcX5Ol9U+FDVKV2sdUc6bln3Tnv1468F/oXtlV9TlRbFpz05MvOo69D1mCEKII0b+jt+DGLmgPCFJ9KoWN0z+EuK8UZqzHS4oH+8P0VtJvVHbJw50CkzENixGKy5a3FCsoUcJnmxZFHvSGfw8bx5W/fQDzrl4EjodfRSiaSpL1eOVym9RSqYcCIea5P7xxCYRrFIUMBY1hsamJll4RGVtfP5EPRkJiQMAB7HECkvSlSbHEXZiNKyvICiFW5EvCG8yjS8/fU/+zbCRp6C4olwM2sPRJvgKi+DyMQGKFlct/GYb0cgFgJOY6Bm50FzYeGKVNonBJaUVy/ZQU7MsVIdDDdhdtRPrVq/Bnq1bUFnaFhMun4KjjxmGl558CKsWL4Lf6cWoiZei/1mnCzouSKkIFJRDJ40GWWg9aibv4v3nAhiXzZ78YivWEmGaCC7yEPAFZZOyNiyc7Px1NJVB2lOAO55+BJ8sWAIUlgOhBgzo1QmPzZyJzhVlyKcPr0SiKn+bymXG3doJqTwnLVCFgJODsNri07aFqODnrzUi16Rxmda8tYaxP7fcMLUK46GH84vjQ4sb3msWu35xcKAhf0J4g7qUqFWcUEgs4mwKcPs5ljuv7g/GF9FMMCkGaZTPlhQPVOwFGVsvFX3oQYv2eeFwRAQjHKu/r/wV77z7mrhx3DLrH2qLJ65JLYW99bYmRitzWNByRWssT8x6CtN1I1uQmbnPQzlFbrmiPPUIZvGpIjU5PDM/yyZFJRKIRMPanYrHpAPAl1hyieGLdhHCzMrIL8O510xBeOM2oKBMipQrp07G6P694EglkOCYN2gz1y/myrNFyzWEBynl9qkwls9borHlkKqxqywcFD23YAGfpwPFRQXo2KETSkr8CAoq5EIsHdUNVQSBGn1KKyyCKsJ7dhh+nPChbXCN3jPjDJe1SXIYKykVx6glHR1grNczf6/4HMVTtosThyMVRl50Gxqq/wtXdBfceQ3K8zcFOD+LdAY29WR7cZBHT5U6N1aNDaUFbyRThEnXfIi9dUBlJbBnGzD9+u7of8wQnDVhDrp01LPUCYOL0BhqwLYdwCfv34s35vwb779fg55HADX7gOOPBy6eNBmDR76Knj2BvDCwYzcwaCjw+xqgQ3vgrZdvwPuffIAPv6hBr75AqA7o1Ba46fqbcP/jT2H578CD/zwZiagLd931NT59fyzaFUvgr3ZtBMhTlJPHZA5DcQWgMT/pDNJZseK1fETSRXho9jf4+OtdeH32M+jVqzeiiTjKStrD6ykRB49UIg8JZwoVjgK8duONqGtqwFV33YfCDpVoyITg9BAFDMnByJ2JIHR4J5LxwyQISCtcQkvyFN0Tj3V6k7Mt7/OKcFv8GtKMTy9ETW09fvxlBY4fdTHqE6Woa3SjuTkiojiupywGXd4gfPn5wmVn0IRqTwxoQkG00HG4DzKCu1DWeLoPRMP8/ySCAb8k4h2q2ydADJHecDgqBSnXJgrOgoXF0g32eAJSdFBQfehQDfy+IJIc20LXYyGbQTh0GF26dEH3v/XErqotCIcbUNmuA8pal2PR0qUIFhejMD8f/9u+HaFwVIrhgoAfO3dvx56dO6WLWlZWjOLCfJSXlGLPnm1iOTfgmAEilva6CxEsaYOTR48RRxRSR1iwhkMh/Lx0kUTCV7QtRYbAjBGF5SZXkm8qiykbWWkF2Wywkbi2uNV7XAt89XqvqauF0+1Fq7JyOTxUVe2QmdmqrEzSIqv37UXrNh1QVFSM3Xt2y35ZVlaGlSuWorGpDv37DRKUecumdWgKNaOu7jCOPmoQjujaHQvmf4pDdbU48YST0fWInvK5r7z8NHbs2i5RzGeecQHqamvwwktPiDZk3GnnYPDgYfj447ewfMUiWWtnzbgLI0aMkjhpgidyKDfRvy2OLvwR0Xl+p4wE4uzbVyWuEz179AWFa+LuZZ0lDCCqi4EeshW9d2bdQLKLuqH+8c/temLNA6RzbEW9JsnXvpfylW20tVKpcu3VtDZU9yBbc0rB2/Ihuk3al0VxhYdihCWWxM6CL3cTyiUOK8qnG79E35mNTogSYhGkp2NrqWULbCkMJUNaObTZqlxI3/Esfy33RmWvgV+WoihT9LLIIYc3fKAGrz30L3Rp2wlDTjkVH33xAZpCTTh13Lk4evBQOPLZZqKNlVHg8334XQXipL8dYx5broWIKTc7OR1bvpIp1p0ezfimMJkm9kx0Y9uUIDR/z4dH1HnJF59j1aKFuHDSVFT27YMIOYGmzSublERysZ2gCnfLXyGnV9spEO6q2JLQHDaTQjwShserQh0+I7YzErGoJvkYZJOwkxRqltvj84qLxYuP3y90kJm334+E24GGpjoEgwXwl5aA/owBBzld6qWpLWNrW2LNsjURy1JAWvjOaeETifVWMm18Dp1CY4jWh7Bn4yZ8+cm72Ll3F8afOxEDuh2Ne26bLt69J185GT1POQmegnz4GVdLI3bhk9Hqh0VKEg6XEtrTbiplTRIR22psy/kVQY2Fw1I0kA7C1pod3+IVLRYr9HQFIg43bn30Acz9dilQ3A6Ih3Bs3yPwyIwZaF9WjAB9H908kJG6wQaixjX7mV5EVCYeVY4UW1M5L+HUGrNtPWnSr5XK5wQKAgVqa2X566ZIUwRYaQliM2WeOYtDxvsSHVSXpBb+ZjYRUdwOFOUlSkPRlMzdGNXZOrfsS8Sldm4bvq8tRKUQpPreQIHieGF4cboIEhsBDtfVyxypaN1WHFu++Xoe1q5bi84duuH0cWehvIKc8ZAs8B6DiknTx8TOEWW2J3AiHFKvSuABC3Bd0Niat3xgFaRqISaNS5ci2NamS5DvtKIQgvbmaRoe/5zvyeeebYWJK0PU3Ec1EqTQJuHwoMHhx9lXXYH07lqNFkYMV1wzFaMG9oFb2r0tz4iFrha5HiSjepjJmuMbTqvYPAn1wlh/mQ4XhSeieKd9ANIoKSpEp04dUF5WhHwfD795Qs8RhF2EJ7llrD5JsqC1ROMc4TwlX/TPf5NjjPQkCSwwL/vshZrAqtQYy0vHSA4fdIrhfIojnaqHI74LzTXL4IjuhBf1+n0Y+U2ki/eO30WQ+zTC/CixT+QawWfpQjyaRDjhx+9b92Pbrn1iF3VEp7Y4uk8/hCIJ/LZqrXjlFgScOLpXX+zdtxdNzYcxcNAgmd8rV/2BtWs3obzYh+OPHYCKyg74+Nv/4nDtYbh5aIUToVhCEPF+fbtixOCBcohatmot1q7fIIfTEccNQc9uPfHH5k2IhUMYNmQ4aqtr8duqJTjx+P4oCjiR7w5o25xaD5lo7JjxwKERw2rXRxDViLuYKCIlaTGefO0HvPP5Drz8wuMYMPAoECspKa6A00nUVLUHGa8DxQkHPn/qaew/VIPx190IZ6siDSYhjUj4hTHkJUMI11WJS4PLkUNpEA5RSmkx5FDzPrsoXI6RJyWhGi5vAIdqw1j2xwaMvWgW5ny6HG99tFBoBkiF4E4T1IjAEyyFP1Aktl2hSDMSEfWyZXAJlwqGHPiCfpSXlwtY5SvMhzPPiz1VVUjFUmhd1hoZRBAO1yNC7jubpXk+Wac5F5liWFxUikLacBkqHkEPzs9gfiHKSkqkcxmhH20gg9ypSAAAIABJREFUX1wfuNF37dzNBKLExGGBKai7q/YKP56zP5BfJJ2DspJCFBcXIR5tkH22KJCP9m3L0aV9uYipeE+8+W4UBUmxcaCpKYnX33kXHTu0x+UXX4ZI037pVCSTDqz+YxXad+6EstJ88UJmF46Ry7YDlatRahEu62TKLyiQ5LE358zG9m1bMGzYSSKC/XHhd2LPSf3M9dfdjC/mf4bFS75DWaty3HPXI9iybTOeff5h/Pu5OfAHgrjx5qtx6imn4/jhJ+H+B29Fc8Nh8bodOfJUfPXVXCxesgSF+QHcfdcj2Py/Dfju2y9RFOQ9jOM/r3yMHVXbcf20iRgwYJhwbCddfi1+/O4r1B6qwdAhw/DTwq9x1pkXYNGSH1HZoT3OOWM8+vXtj9IiAmSalEmBOumHFgCx31VpfOr8kh8owJ79Vdi9a7v8e+6l1tpS+d26Isn/GstLjZF2qiWtocXk8nF1S1N7ulzENnc/FUE210LpSGhnMFfsRuCRn02LQqVYmu6r4Vnnrdm4LcOBzA1IkVatT4UPwXACc7G2vUglJzcoS4GQlr9J88rlVNiL1NjGlg/mz21Baz+TP5PimpxTbupUriu/IKu4tFW+IFOWr5ST6MKNk+iStUzhlyhwedGwcw/eevJR9O3RD+OvvR4bt6zDjwu+wt5d29G9Zx90730kOnTqDE9RUJStLnKCKEhjkc14R/J+uNkbbqTuMDy9uQVhFWsz+hN62KahvVJG0s4oVEsZL3BnhkgKFygn6G2w9Kv5WPH9N1LwtuvbRyw+LFXA+u5ZXzwGDFiqAMVYRPMolJH2kDGl5vOSNoYUT7R74inKJwizlWmKiEj64SbLnfTqeAyFMQdefeYR4WVef/s9aIixEHSjpLhENjQWMUFa8/AA4+QJSm1glC9lYkrF7YDtMKWG8J5YRSUFhDExtleRTxG5nS434vTxdfoQrWvAZ2+/gbW//BfXXXwtfv7pO/y+aRXGXXM9ep0yGr4Cqne1QOJ7hCMJ4YQKj9nhQjQSE/N7FmpsEXEMcPJJ8AYHuUF0rdsBF61wOCwnSesdzZj5hCeImx78F+YtXqYIb7gJQ3p1woPTrkGXtu3gJd/KZbhzhsJrYxRtEo16KmpMsJ2EPHxI8S0cMB746MesjDuhHxiHANshkTno1LS07IsFkcst3FCiZOKcII9B09F0/miBw8VV7aRakFLr3ytIo3n9VeGanZOWg54TlJGlFohLhLy7fmaeA3PeeQ2ZZAann34BPvn0HZnHI08cg8qOXdXflS4bjKZ156mFofB5CU1SVKeCNlEj2+VR2xjGZ5gIeK4prGE2mCJd4ppzRK4SxCDcWm3LCcorlofG55vIC8M/bFqcdSWQW8hOiFImEg4fwt4CnDv5KkSqaoA0DzERXHz1ZIwd0h9OHiqNilkoHCaJSduwypvjGkW6U+4rxgOwiFFa4tKtKId8PiLhJYVBdOrYEUXFftm8C/K1rcvXn6Mn9GeKj+uvRLmdScGZF2hxnTF/ytHBwjgj7VjlPEuilF1DVcsEHqqkxWgLXnafMjFxDHBEdyFctwLO2C44M3WIM+3OcHdlNMpEikjyVSRFrqCxpXSEAUcczoQHoagTAYrx2L4l0BinPZy2hYXYRWedVASJKK24HCJ0k3Hj9sLhY4uXARNJIBZBLJVBQav2cmfonCFlP/davjVpJKkUAu58OQCkaNDPf0df4VQC/kChrEfpaFyuN89JfndEaGWFEkVMqhotH1VkmsfrMlZWRDkpzpKiQERM5J27kHSW4rk3l2DO3E3493OP4tiBAxGJAwX5pXA4GRHNSGUnHF4HfLTRra6R7xaoaINm2WetSJQpEVzUG9BctwvudIRB5Eg5iGapuNPF8SLPTgEOYzqmI0HS04I4fDiOn1aswannz8QjL36GD+ctQ6+ePRBwJ1DkJe/VBXdBKdxOv6wpvgBdFfyIx5PYW30Q+w8eRlnrNgII7dq9HZ26dpKxvX/fXoQbm8TqkX8/lmjCgZq9aNWqAr17DMLadRvke4UiDTJ2zzv7Eqz+bZkUhKTTRRPNaN2mNerr6qXzSCRy0DHDsHzZYmzavBYdKzuJJ/uoE0/BmnUrsOr3Zcrl9RSgPtSIw4cPoJRBFP2OxrjTx2H2yw8jHKpFRVkZpl99I44+8kh4XDyUsC3OmoJzMQGvy4s8Zykef+Zp1NXtw9133Qtnul6A/Ggojt//+FVqgcp2ZQKS0HHFTo+WmsXwTY17kO0kFRUW4867Z+Dzzz/E+Rdejp49+6K8dQXeeft1zPt6Ph5+8BlBup965gFJJ1u85EcpZAf0H4w77piFESNGoKCwFHPf/RRXTJ+MCRMuwyuvPov6gzWCXt95+33o1q0PLp14BsZfcBlm3HA7pkwdj04duuKovgPw7POP4J67H5N977Y7pmHK5OmY98VHGDJ4OL7/4Sv8rVtPXDXpOvz95qk4acRobNi4Fv369sO062/RTpfpGFC4J/NROMYttpZ2lZH7QHs/nx/VNfuxdesmHNlvoOxxds8n3VP3v3i20yYHdkOXyIYiG/BFap8cUZzdW3KpgEYUow5E0l0xjkSGcmKLW4vo/h8dmEF5835f+7+MRVskm9ouniYsQipkCwqZNiILN0FxWUHnrOha2KrHIyeG4lkmNMBGv5q/bz/Tcj+EQ0IUN4tAaXGhBHPNprYvcRqUwtx8OqmbGRY86iFoq/pAxiF80LeeegwDjzwG46+bjvpwI+r27cf6VSuxefNGHKw9AF9+UNqvrcpaoXVFO7g9bim0ioJB+Uj6UlpuKicovxtbWwq75wltgQ+TaJE4BbBAMfwj8YTkrPc6keHDCYXw68IfsGnlrzjv0ivQtltX4c0KZma4v0R47X3hpqkFC3l02sJUj1UKKNQaS21PlNgthUOetmlF4GP4qsLBIipHSyzx7NSDgy+axn9eeFwG8JQZtyHMFrCfbeoWAZYjnpTEp7iJ/bTFuHxnWpcZfpfweg36ZxWXXG7CwgHUscEAiKKSUkWHOAkcTkSr6/DOi88ivHMvygKFWL9tI8676e/odNIJiCYiCBYGZQLJZ/H+e/NVzA+XoBRsl8fiYUSamxGLx2WRFmI/J4cRktkWM+8xFfvBfCqn9ZViMpsniKvvug3frlyvNlShegzp1QUPT7sGncrL4Xe74HMrt5RFkby/lZNZtxIJ4IgKnYXPyqKA/LtcVPjzNK17VINmfGr1ufH6tPhT9JobHtvu9G/kpsqNhRFFPJioQNIS+elKwZhJimzUCoeiplRMeXf8NaknfElqWY5vJH+WpRcZTrSdu5ZOoPY5+mJxLQ4TZtqxwH/2ucdQV3cIXTt3R1lpOcaedi4C+QGJvFWhFJ+PtT5SWzV1ddN1gYp1XV+UIqTLjVqcMaLXtrSU2iHHtZbnJl0nkydPG1aqj6WjZA4BXHhNfA/XEuEkGpSb41ToEDIGyavm+kE02Y1YxoVmTxDjaUu2t1YspeCI4eLLL8XI/r1EgMFOSYt6W+2ihN5hvLKFGsU5qKc1KcSFSSe+o4a3zbXNFJ68PopTAz432rVrh6KgFyWBIILFjLbVfhkHlUVuc5ZdAwtIn0DQVgdMwuWfCmL99xILKxZnyk/MFrzyIRkNqhDLNXYIdNNK0B080QhEdiBStwLuZBUciVpEk3rIZrtbEHZ2wxJUxAMpl08iu2WcOuMS6etOUETqRTQRFgSG1MK00E+cIk4hRUJoYEmHgAak8PBRyjfLY/NZIiXgc1F5oDQ6iSkX33ATnEBxFF0+WF4yFU14mrSdo7Be8+pkX3GkhB7iy+NhXpiqKlRKAz6XFykWme40nLLGOpHmoV/mCGk0ev+EMEZHmFgSeW4fUs5SPP/OUrzz+To8++SjGDSgPxIx7gUFcHtLkM6jiMwNpyMDZzINP+ey241mdgylmxNTmzDxLs8gE29CuG4HnGmmy0Uk+thuxvI9xJJP7TApznLRxtJYUWUyXjQ2QQre0efdiGdfW4AP5i7BpMsvw8knHYOKUs47Ok344XYwjpmjkghxGt5AIaprw7jt3juQzvNjR1UVdq5eiZPOvwALf5yPkpJWaD7cKFxZhifxeR/dfxCWLFmMMaMvwKJFCwUZTmZiQF0NHv/Pp3jz9dlY+8tPrCyBinKcOOZ0rFi6BJGtm+Hv1gOlJWXYu3GtItShBqB1mbTjv/tmHiI1e2WeesvaItbQiJK25Rh+7FCsXr0UEyZMwCuvPIxTRp2ESZdcicp2bVBAnYqq8LP6CIeDgi4Kowrx/EuzsXTZIjz95FMoL3XCmUkIRePX1b+hY+cu6EiRMumNpgiza6TSp8xBkR1hu38kk2hd3gYPPXwXvvn+S7z40rvIDxahrFVr/Oc/L+DRJ+7FF/OWo7p6H/55799x0YVXYtnyxQLOnHvOJZg580qUlJaLbj4UbsaZZ5yHyg4dpTg+/tgR2Lp1A66afAPGnHwGLr70DCliH3n4Bdxx53Ts2LkVndp3xoqVS3DXHQ9j9Zpf8e1383Hlldfjs0/fx9DBxwnNkUUvaRDr1v2GSy6ejN9/W4p2lR0wedI1KCoqgYfJdhyPrGUMmGGLSEsv4O/ZFeRhxufxoqmpEes3rEGvXv2kRpFaiWFPoq8w4tUc1FZ4u8Y/Xo7Xkt7GTi3XAL2Z2g3WvU193RVsFK48KXyiKdL1XYAYCc/g+qhdZO4PYlNr0F/Zt3I0ZiJa0x9q4dRyopGftlTtljtnECD1wtMqW06YOUiM8gM9UihSSKLxhLpR2ZapqhRbuBUq4GkJoNAvpPwL++vsxmviXXMFbmojpobyRDt5xwIOD2q3b8Ocp5/AsMHHY+zlV6KZLRMh58fFHL6mphrVe/ei/uABHDpYI3QFtlUyRBVMYc/FgFQC6/WqPq9R+HwBQ+7XyFhVG6pa08fvT9KdpA4BUQrz1MkFh/fsRaophHZHdEPG75LIYVvo2xOjxECKOrSlnSuq7IQSvEUhatuWwmMxylmF/jRS1k07HZM5wkQ8JrEY0+okkRI+g0Qam9atEaSxa+8+iLqAGNEDp0uCLvISRITpz0iEkocJogdqbi4+g9xJBD4iWT4htBJet3ikcnulet50AUSxm5+PsnbtUdGlM7p27y2tHb5B7a4qvHHffWiu2guXx4vTpk1Dl1Ej0BA9LKiZLDossEn0d2t7SgI6GDFM5MWkMpHHFijIV+Ed+bmRiExi8eElQp6IyQkxWFgoCJygWb58hN35uGj6dVi+ZgsQKBUl/olH9cSjM65HZVmxovpi+0Q6DotOojXaUmdRzsJUglS8KhiTYoJ8t1hEE95E3MDNTv/LApXFhrhMULXN9jWTgZqbNLLSmRZrK9If+P1lQXHQd9It1y+LLTdzJ83hyeHlIu+UMc1nUhQsVIs8CSAw5RKpAOZQKAdSc4i07X/rdGG5URzPahpv0uBoDccuhhEkkPP3/POPY3fVblw58Rr069NfzOOjtLBichP5w0zPMpnuYj8uw5QdHDo+JI25u0ngyVKfdKaLctcEeXA+yFeWolaLU05y9e7UtUUpA7xWpQnkrh2pdDSL7MrQNQJZ/ppcQ74f6VQseBN5PsQKinHWpMsRs9HC6TCunDoVQ7t3QCraIC4kfuFgt0QlW7FgVuDKg7pZtHjdEc4lcTGQFRp5GU3MU2shj3jwUkxKH9r2leUo9gXgDfgkcIDIiyzm8n45En37/loWSkFrC94/gRHEd20UbA4QIWi32WAs9UM0Exmll5DvmWBhRGus+E6EhdKwA3mZ2qxbCDsSgujwOcvBNok0C0F5RqqupxbCmXBKmh2LywCFlVKwuWVeZ8QGTMpOOKIOCS5h50voEkSGSNGSwxDXQ5ekdJF1RiQWeXqQo2ZBvjMPnFwjrIBY61PhPLvz/EgKehsVWzU3vIrqU82PqAr6JIWBATbS0xchD1m88oEUhrF4TmY0gtmE+3INSaAIz7+7FO/MW4dnH38UQwYOlvhctycfHl+pUGUYuOEkJUlp3Hp/mGJqNnG3zAG2GvifBkQaeLhokoI3I/dZ275CphCAyUSRG9s0ayNGwVoi5sf8Rcsw8uxpeP2jFZj95lxcN3USLpkwCiXEctIU7UIoZkSLHW4emFJI5DkRy/hx4y234tvvFwPN5PID/3rhdfxj1uXwBkvFV7cgWILDB/ehpE07zPr73bjz71ejoLQdmmvr4C8qQCLVjOTBfRh72bVSBIfpFceuR7AMEy6egoU/fYuandtQ0q4TDu/bJai9u6wciT07aEiNtp07Y/++KuG6Htq/FyXl7XF4/374g0EMO/YYrFm7BJdceBE+/uQVnDnuNNwx6x9I0QrTzBFSbcW1X1rxBHACSGVKMPvVN/Dx3Hfw5mtvorLCg0i0Do6EA2s3/IG27TugvLRU9kYeRrgf51IspbSSw7xx4TFiYK7P33z3JR578p84oltPdDmiJy6fOAWLFi/EAw/dgbff/kY8iR957B9SczQ21mP8eZfiyCMH4t77ZuGMcRegVet2+H3VcuHv9u8/GE8+dZ/welkYjxhxKsadehaee+Ex9OrRB1dddQP+u/QnzJ//iQSAdf9bb/k7RHXbt+uAkSPH4KcfF6BH9z7o2KEzPpv7PppDTfhbt+4YMngYdu7YKhSSPr37KAdZRHP08NYC0xa5tuaS4Sabv85nb55L3m/dulXo0/soEegKK8AUtaLHkvJHObhW72ABMcmzYf1gDhC2i2j1G0JNMEBQVqchF6FXZP+e/a+9TglIk1pBD3+yvltDBerHfl//v0w289oEJ8jGkhWY8IRrFlmDqrIQZLHBxZobqC12uWFLm8zAOGqurm1Qix5TZCTIm6CirPKpn/qzQwM3KnVyUKd1rehbvkBWEJTj6GALXrbZWJjy9ywO6nbtwRuPPoDRJ5yC0WdfACZOc8MRixNuuiaOkzIQJoPFQk1I0KeTS2k8hlBjIxJxTZYRCx5zchAuIDfKZFyKneamBjTU1aL+4EEkwxFEm0MkCKLA40ePbr1R1rEDaInIVW7X/7agdv9+VHbrjoKKVoYrw0hgLdRlsIighQUH28EmMEEKeloeqYceN0pR9TMalzG7MZLo2ZbLwGGK/3BDM0J1h9FYV48iXz4KCoLo2Lkj3AUk2KuJ9ab1a6U46NqjN8IObiEpODxe+LwUZRHZ9CIWCSHjIC2DJtE+U+PqJiMuCIbXaxWXLGo0fjODtBTGMTTV1QvPZ8++KtQcrEbHth0wetRpOPLY4Sjw5eP7OW9i3quvSEb3uTfNRJdTRqEh3iTqUlqoEA1saDqsKC83NKPcdBPVTNA+TccTxzPHJb8rE3l4b4gs8yWRr4ZPZmN43QVBNOb5cc41k7HmdyZrlUpb9cRj+uKJmdPQNhg0NAIWp04puLft2I4fF30n3M1wIoLTTj0LJaWt8M0381C1Zxe8fj8uuuAyNIab8NH7byIUjqB1q9Y48/QL0Kdvf3z9zVwsXPS9jKnKyk645OKrsHnTenwy9z3UHjooHK7hx52E+Qs+FY4U/84rs5/EJROuRG1tLXbs2IqJl07Bj4u/wab163Hn3Q/io4/exmfz3pNF67yzLsToE0bJs+MYknZuDsrLIldFVTlc/L/wp5Sy0mIInl0X1OhV7jlRC7aby0pbweX0Cx+PqFwKMeE88iAVDlF0pS1CzhVZsAwNRrsaecovVWwXQlUggsZDneHPazKZbmU28jR3MdYFWS13OPDk1G8WvGQsjnC8UcSdMo/N4TxrE2QEl6L/MgXvYThx7pQpwL56RfxTIUyeMQ1Du3VAKtIo7+N3+zXogfcxR3SYRYSIPoohgx5GuU6SziF0LTmXEmFQCgwPPER4kwlyGb3ockQHVBSVwuXRgyYpVIrw6lrcQvaytAb+xPJzzXqRg4bb5y+IrmUlmWsWvrRpX0qXLqOFoNA80syJZP+9Ce5EFZoPLkWqeQucmXqpuxWLYbwr3zcJb5oUjARSLhMTn3bLIV21dUxZi8HhYZywGuwwbloEp6kQnEzDSjiRjmbgSgLhTFTWRIYJiBiIR/y0T834SR0SzjvDFIgA6bgSmyp2BmQDV+MtAQOs96nTi6QJZ6CA0Cubo9IWuI6Kj4mAOmzKyWIi91zuv4mNla+a0MOViP3cXjmkJxwleOH9ZXjjo9V4/JEHMOqEkxCOMgCnCG5nARIZUgRVC8f39HpVtEj/1UyeE5E4Ayd4iDNCsVQIyeb9SEUPScGrBURKnH/kmmQPNvaZMqdUfMhn5vTmI5Uswmff/oQRZ9+AD+evwzMvvI9Jl52HKy8bg7Igg1u0Y+ZKa2KYg1oIhjJkHAjHHLh+1i1Y/POv4kCB0GF89O1vuHTSWMQO7Ie/dSfk5xfDHyxE1YqFOGLoCdi+eQP8+UFEdmzBhOkzkeeI4/2n/4V+Y87F2qVLmNer37yiC+656xl8/sUHWPXrMmm3kz6ybdsmJCVVLY1Au3YI792GkiN6ot+R/bH4my/RoVsfHNi3X2O9/UDXzq0xY9qNeGX2Qxg6dBBun3UnouHD6naQZseM44O8YgqMCTrkI4VivPHuB3hrzn/wwvOzcVSfNmg8fEDSIdduXIPyijbo2La9ivc8RCR58OahusWTWNfBHP2ELGjU1cSwaMl3qK7ei85dumHggGGort6PTZs3YPhxJ8sc3121S7i13L/79u4vYMa27ZtQXtFWRHxVVTslaKZb1+6o2r1DABoKwoqKi0WIfrC2WtLOSkpLBZwjPY/8eOniCSCmyaPaFVZ9Avci0Y3EovB5ffKZtIXj+OeL3Wj2gvl7C7jJVzJWfLmBRYTOZY1NA40Nh7F+3Sr07nWkdMhZe3AtZKdNwjyka68dJRo+aRKluitlAVjbxjdJurwvfInrkiTFKiosL4mMJqXWdjmVCtHy58ouEPchQ/Uzj0YxBlKTVm3akWHr1PIJhV/BZDEmWXlsfrNuNLbNLiceab2qMl7+rYhs9GKlLcs4P0N8znI7ZKVVn0yrCpaLNxyOXJ6MveHiuUDeG53KDeprC15LJmexJqlvLAZNsSiFV54LDfv24Y1HHsBpJ4zFCWecJehliv665F4hhRAfvEgb6BWnE5+bGAcM+WI2jlXQn2xWuE4CETyRy2Os11xM7GpoBOJJrFu3Grs2bsCuzRtIrMTQE0bhtLMukOCF+Z9/glVrVuCciVeions3BAIFSBPl4PUbH0spaAUR14etvDpjws0BJapvbUkzGlnOJCx0xVgvCa/Dg0hTAxLhCFLhBHb8bws2rfoN69f+hp69euLCiVejuKKtvO+jT92Htu064Nobb8ehcAOYvyl0COO56HT6kYpH4Mij7Yxx1CCNhO1Fp0dy1tnnFpGDcUrgosxiJ+lm0prGCoKLv3izxrBxzUos/eFbbFq3FgNPPAmXXzYV4T0H8NQ/bhXHjAuk4D0JMUk3jmTb8ho+YlOknOpQINQNlzhnxDJaZKhwiHZdvG7lwNpXfj5tWLjB8H19gkaFnQUYf8M0/Lp8FVBYBkQaMXxwLzwxcwY68sRPxJKtb35nXxBz3n0NTz73ENq174T//vILPv1wPjp06ornnn9IqC3z5n+EGdfchoGDj8Nll52BsWPOxq+/L5OC9557nsAVV43HSraV2raXjezWW+7Ho0/cgzYVbdGhYxd8/vkHmHnTP/DhR2/g+BNGY9yYszF80CA89exT2LtnN1avWolrr52JO/4xA+3adcBzz83B+eNHSnHMdnvdwQP4zwsfoqyYxTsRmtyICL0TubZofz0x6/yks4rykbWgtAuM2uhwbNr4YzF8N0pcbUVrga19IAo/MhLVam3AiPZL9KwIHJKCTFPVzBQqObAyEdBQMQTV1b5VVoBmOyK6/phOEG2/iNB5tJAn/139NjlPKYZp4X3Z72tFa0rd4LU4EU6lUZNwYMrNtyKyZRfgDgql4YoZ0zDiqN5AvEl8KOl/rNeqfuB8r1w0KGu3ZpL1pEtiqD0WfUyn9HDPA53P45JDJveAsrIidOvQGQVBP2Lihc2NxlhgSelrBWzZYW0YuLyz1nfTggVaXHMDoYsD11Oi2pbOoN6gJhnxLwUvrekoXCPC645Xoan6FyTDW+B1HDa2Y2wjKLmHBw4iZVzjEw6KY51SZ/pdVOd70cweO8eD1y8Uqni4GTFaNrnp/BYUBNyd9iMVDgvwEErFEAgWwOdjoz8piZPS1ZD0PFJ8eCBLipuNrC/iDetCXgGLaFIsKAZkd4iahhTcjqSkWTVHySWhLVcMzrw4nO4kvD4PYlHua074yI/ISyAVD8PjyUeAdAXGHosrHO+fSbwzLXOXm/QAB9LuVnjpgxV49vXf8PADt+HUU8YIchvwFQMZhuA4kUo6EKQVV4KADDsm5DsnkXCreJbIsiLKcThTzUiFapAI1wCJZjkYkn/MG8bRQB6vdjXVl4jjhpGzyXQEGR4uE0F8+8tanDhuKj5ZsAmPP/s2Lr3oNFw9ifZrTqSTBDE8glLrg0nJ/sT51BBN4/U338Om7Xuxet0m7N2zEzfNuhsff/yG8K/rauvhCxSja/fuWL7gU/QcfCzatq7Aps1rxHXh3nvvh8/nwFcLPsWlF1+L1998HQsX/4CCYDFq9tdi9MjTxce1W7eeaF/eHkOGDpVDy3PPP4qTTjoV+w/sQrg5hEsnTsGuXduxbMUSHDd0FN579y05hHh9KUyaeDHGnDwW+/ZsQVFRQOgMPJg68kjHYVWheiMFz3hK8QDe1nj7g0/wwisv4LGHn8CIYX3Q1Fgtd4DFmz/oRfdO3dQr2Fiosl4RiqCIS01XxyQsyp+Zg6VSHTUhTTraJlmS84DuOllbRx64TcdbSFmcc6L/URoUxxJF46RNSsywCKHM3iqgTUzQYnHSMmmSfA8buGNBJ5d4+OZQ0uTa9FFzjNm6gv/lPm47e9YZSIaEKUht0JFQtIT64EDjQprDAAAgAElEQVSoOYQ1q1YIB7tVaZl0mOhgZAHQlnqQhTgF9NxDbMJk1uhY45QltloPkNLxpnDS1IVZ8ZmgBxRu58mBQQwBctYxG7Rk7Tbt87NR7KI1+3X9/zLZ0wq5F8aT0YpulP+g9AOL1ArcbYIXmppUcUmHAG4abLVb3p9wwey/t0W6SUvLTfQg0KsCCk2R4fixvF01b1b+oK3w+b7kQ+ZaNrF1LRuyfL4qaf1JB/Zv3ISPZv8bJx1/MoadeTYikuegxuxcFCkkEbREimoVT3Bh4QbAJCfeXBZomu7CzzTFgimgeFhoamqCx+NC0O9HAQcileMUyIQiqN6yBYu+noeVyxaje6fumDRxKjauXY0lKxbjwuumo7h7V+VvcQvjvRe+o2GHGi60LRK46alLgqLrGmNqBrRRGzo4OTiAvV5p57OQz/f6UejLx+FDtfh92RJ899HbYp805ZqZaFvRHg8/fg/KKjti8vRb0JiXlNhWjk5SMgStomBEVOI6IKUAIheHNA9ypvUk0nLSopUaKRM88Hi5eFMsogcG8cIjSsxFvSmEH+fPw4dvv4JB/YdixpUz8cT9d2DPju24YPqN6DDieGTk0KXoDYnxTMFyehmR2GJv5+XCQgFKPClCQU+Am2lEWjWW0y28Z0YMS8iAQQollYfkPy+inmKcPXUq1q5aBxRTtNaIEwb3wpOzZqB9UTHyTDqQ20MUyIH7H7ob27ZvxbXX3oyxI0Zi7nffYNDg4fj2m7nYvHkDXn3jWZx7xiU4ecwZuOaaizF4yHBU7dom/K2LLr4K55wzGj379MWggYMx94uPcOopZ+JJcraGjwJ9Chf//ANumnEnvpz/CbZs34jWpRXYtHoDnn32JRysrsaX8z9Cq9YVWPrLIpw04lRMufpGTJ46Xt6v4XAdok1N+M8L7+GIjp3VwkjSlVrsYQQlCQSy9zaLSprxZFWysujlnKJt/K8ts8SPlPGjxlRd8T5NMCPnmC96skqbzCK0dH8wgjt+LrnZdY31IqpkHr1FKKQYtV7gki7W4vNsF2vbfmNLmkd78Wc1djX2GqUoSGrqnyWLySLrdIt/JaO6szHc1ApRgBRsjbOuvBzNa0lxKQMyYUyeeSNG9u+DdLRRqEk2wcguujY9j5ur5QxboaDEF5txLN9J5gzRD71K7Tqw6HWjsCCI4uJ8tC0rR7AwIPQkr4nnNWwSpFhcZpkNWv5Sva5caAtQ2Dvw5/9qcp0KPW3aj3W50KlsKA1CJyH3OCFtdV96Pxr2L4EjuRO+vAZE48qfJfghfNYkUdJ8pJ1+rN2+HXv270e/Xv2wf88B7N61E6eePAp7qquw7I9d2LZrB7p06IBjB/WXQn3lqrVIppkI5kReuhFH9+2G0rZdsG7jBmxYtwY9ux2BPj26IRgIyDzava8O4QjRLwf6dO+BslZtsGPnLmzcugmewiCGHnuiOKjs3V+D6kN1iDU1It58GN17dEJlu64IR9xYv2kNyiryxYaqev9eNNQ34ci+w7Bvzw6kUs3o0as7ws1OrFq5FKNPGAiPJ4VonPfM+GOzkKJbjJuCryASKMQrn67Ck68sxYP/ug3jxp0pTgJa8LJTQtRRI3JbOf3YuHyJeL8OGzUWBR06SDIaOe8632Jyz0lpoHjNLylBLZ7drJT5/Kl7kZfxZheHEyLDtMN0lmPeT0sx+qxp+GlFLe55YDZOHTUIM66bgLYlgukJTUT0KG5NJIxKIqJLgpkSKRdq6kL47PO5+HzeR6g5uB+njD0bl116HRYtXoTlK5bKIaxv7364cMJl2LNrC5YvW4RRI0fiiCM6yUGe6Dyt0KoPHkZzKCTA1Latm2S95nzhAb2kuBSFBUUoCASwdetmOcCHolEEC0sEdadOg+hhUWkp9u7ZL4yPAh9FbEn4vbT/45Ga600Mbi8LSPJQ88XZSVLU4BC7NF5Q2lmMz+Z/i0cefxS3zroDl4wfh3jkkKChq1cvQ7AoXwpeEubcXrUCtbaplrqZ7Y5JwAbZEuoRroCA6iY0xli70tItpwezAey4ZhH44ctacQld0dhqBfILkKKbks+VtQy0wn/VYKSQT0BO1jXWMgpKWORTnG24x2Y5yMZKNUcYJtahFD+aukztO42zi6yN6j9tBfMqKpYKWD5HQkOcLqxdtRIVbdugfbv2SMUoSiYQqN0s7jnaUeNYVfqqxCEbxJaAoXbV9N7QEUo/wqxPEl7GQ6INxjGpd+Y9pV4yL+n2GFBGRHPGwlXon2IfyDUNyPtl9YYs1auFDtwiZrFv+Gd7hzyNHUZaNgyeOHi6EQGKah/kzyTxQ5Jm/IJQsG1pEzasQbwWbnrhUswJIqQDJZeDp4uqntbsDct1A+Ag4jVSpc4Xv6QvlsGh/23DG888hpEnjcHQc89BPZEe8QXVQSIoh+HpiE1TTkygmPkbDiELNQpSskTu7AkpIROZN9zNGEK3QyB1Sa/LAB5ywBIZ7Ni4AS899RCG9hqI0mAxtuzaivHTpqPkb50RYdyqiSi1n28La24kVgDGU5XeYOUvWgkLi39Bg6VgVpGhnFDJDRMjZvX89DGtzeHG7o3r8d6r/0apP4gLz7kUr82ZjbbdumPSTTejNhZG2qUmUGLUJCgthR1ilKaTV45quhDYTVyKCcP3lHtk2h7kcgoPT2toM+n1eZNR7E6ksfTbBXhn9nMYP24CnLEkFnz7BcbPmInK44YiKYiymQh5jChVPqCav6u3n8eh1I5ENC4LT57XI5QSFiT24MaxybeRFCGxUdI3FWsyrx+NeUGMv+E6rFm1AcinaK0Ro0YMwOM33YDyfPJ/zUU4gZq6Btx2x3RUduyM4SeciovPOBuvfvAOGurr8OTTD2D0yNPw5VefYMKESTim/2Dc+PcpOOuM8Vix4mcMOmY4rrjqOow/fwyumjwNRYVBzF8wF2NOPVNECheNn4QOlZ2EgEBu1P0P3obSsnJ0PaIbZj/+HB56+knUVh/ACy8+jrPOmiDohy+/ALNm/hOXX3kWzjv3QhzVu78oloceMxzkBCofjXNHbQH10K5oLQsya6FlOVhZni8XG2P5ZRcy5dzoIdgSqiRilf619ICmq4gsWIYeQB5nRnnoXDQ9dA9JxmWjVLElW44JNEUYVeuWdp0VZtrnI2gtEVgz7nLXBk2Esq18FY/mpjlmfWIl3MUUDGZACXBNEZ0g1fpduekIZbG0AmdMuhyNG7YCHkYLN2Li9Gk489iBSEWbZNxzLFlDdNEyGAN1uz5JEW3oE1pQmsOiQb5tvcoDjqwvwuX2oLSwEOXlxWhdXCrcc3aihK5jmJ56HP4zj1ddGLj28XOsebwehnPDYfh75UGrU4iuuEr/kGukzViCXq4EHoji89PpJx6DD9Vo2rcEaSK8qBO3Xt0IkyIAU1oEUFDUCbPf/QYffr4Js6aPwmuv/YA+vTyYMe1KvPb2W/jwqzDatgd2bQOmTPwbunftiFfn/IB164GGemDoYGD8+IH4fXMVPvykBsMHe7BlYxwjhgdx6QVn4+HH5mD9RqA9k3sTwLTrhmPv/nq8//46FBYDNU1A567ArTdej4VL/4uHHl2NrpVAMABU7wHuvGM4Kit74/5HXsZpZ/QXH9Ebb5yDynbA04/dhCeffAqBfA8mXXkpHn/qNaz8BfjsrXHoWFkotmfsAkpqHj3HSLkzNkzwlOGNeX/giZeX4vZbbsAF505AYziEgkApvM4iQXjBkAKk0Srjxlcvv4jvf1iAa267B+37HYmmDLtHGsNNZwwWvOnwQThpS8ZOJ+3hzLwVcxAGCJDvb+Ya5xj3ALomyOd4W2PuN4sw+vwb8NumJG6+4zEMPLobbr1pErq08sPlFp8XWU9JP+JhgzQlODUUhtMjniCy6EBtfR32V1ehstMRcDmohWCyIbujKQQL/KJnkdACMqR5TfQMFlcfrrEkDNMKg7WZxl/LHu30I9zcKMJIThOuKewEUNfg9xbIukAhtCSiMgLcQ/2IG25SExLs6DYhzRQz2Q/4XdhS56gmQEc7T7vhcHxrwmHKHcT3i5fjvgcfkBCTieNPRyxaJ1/291VLUFiSjyN79EaM9oJuRT1lzpjiS9eiRDYNU9ZH+WwtbOm0opSYFhqmshQ1Ic2yjNRBQmL7lAZAvrqxOuWexI6ibLUu7v9qmZo9qOYAiVxECRbzM0QkbQA7SWYzzvVK7WgpDvm3nXnUWJErb/ZkjqscXrIAGWZdsKCjCMVNPgPvC8G+/21cKzzjzp27qADMfozSaOWlKLT9HGsc1YL0CjWTxbu5Ofx99h/k0Gs5NrOBJRTZ5YoUjACN91RW+hxKg/CIBNV2I2/l2i0Zm6wk9DdzYTKJsq4Nagtli14ZBBL9p6c0Vvs8bViY3bZAuQHqaSQgPnotlb2hlefmI3Ixl8hiWaKzVyHVvlj55Lgy5NwEGUvCEdGkjqZwk2ZCU+ATTWP/+k348JXnMfqU09HvlNGImcJFghhMwZsmqsrPkYxye1rWZCq2GLigk58sKLdZCCzSldvuSCdjmvwV8Ov1xGOiRs53eoURt3rxIsyb8xrc8QzK27XHeddcB19lG0QNGZz31SJtioyraFCEMTk2Uw7jhCHXbdTK/L78PirWUe6d/Tf2jtKPl+AtMcqtv/2GL954Hd3bd8OW/21A9wGDMGnW7dgTrZe2Fot1FwsBnqYoQOEEdKSU62aoHYImJJTfzOvlS0jqhrMtvrxcCiiCy8YWKrIkzwyAn17CCeDT1/+DzYuXon+vo7Bi1TKcNW0aKo8bLMps+5IWNf8duVV8XzOJeQ4WnrcErdEEWdOmpOg3f4e8JWuLYpXNEsNLxXdBARpSfil4N6zfrpzN5nqMPXWYiNaKfWztp4XTxzP9Ox+8i2eefxiVlV1QGCzFt99/g3POPBftKzth7twPhHu76OdvcP65F4ndzvUzrsCoE08TRe3RRw1AY6gZK5Ytwev/+Ri/LFuM/y5diBk33IlnnnlABDodO3aC1x/AiBNPxksvP4kzz5iAAf2PwfCTjhZ7m9qDNVj7x++4ZdZ9eO75x6RoffGldzD56vPR3NSI9hXtceJxJ+LCCy5DXiIhSD9TdWyLPcvh57gSPpSiDZyOdLmwloRcTG3ikkXUeSh0C/dQOe6Wp6Xet4oKSFKjSZxj24srEDslLPgoKJTCiobvXg/CMba5udlqtCU5xzxEy5rldMrf58+lpWgOu7ZQZ2EmXG4WXAyxYavZjEO7qWaFraJIbxHHSUFOCEpJ31LwcTwQkUvkeZAqKsOZl12O8NZdgFc5vJdfNxWnHztQrLd4mCcqa9HdLAdWKAuyKsl34PtKUW8iRYU3ZziicsA3XRt1EWHRCxHNtG5dhqKAH4F88g41jrUla0hnNDc6biq67nOuUZjHwtUttKysSO0vbgx6CFRdhaWGtNBWUiLoVV9G0i4ZbRyB3xmHB9UI71+BVGgDnOk6k3pHXJmYuK4/xCGLy3vjudd/wHMvLscRXXhoBm6/5Vy0qSjFH+s24euFa+BwBrHwh30Yc2w+rr7yIgTL2uPhJx7H5s0h/OveqxEK1+DGu+bCHQAuuuBc/PzTAtRVh/HgPRPx4otzUFYGXDtlIprr9sEbKMPDT3yAyrZBTBh/JmrqQ7jx1rm4644hCEWAF2Yvxw3XnYCj+/bBnXe9iLJS4O8zZ+JfjzyJnr27Y/+eQ5i34BCGHAn8+9//wjNPvSi+sl27dcZb72wQWsbct8bhiA4FIsyVfZICxGQCPr+q+WU8eVtjzldbcP8zP2DWTVfjsosnob7pMPJ9JSgIlInwLUZgxOFA63Qefpr9H/y86Afx4e00eDBCYkeofPdYKiKRwogfgpsuDekoUila/Cklj2JUIpg2rUt4IcJNZuETEdTZGajAZ98uxIgzr8XmKjem3/Ig+vWqxB1/vwadW7FIJUVC56uDe0Oa3hccNxQCMkI+BhpvOLh7MQAlRZEvKURspUspIz7RvCFJBuK4vdmCnOAKPa0PHa6XdC8JlshjZ1ZXc6eL3TeKmbixMO1MxzSnpLimSNdfyNLCcZb90C2rC2juye+ZytDqMiE6EhnvIPCmYm7Seji/pUUutEAjonYFsXLVFtx1zz246vKpuPLi0xEN14q4e9mvC+ELejDk6MESxJRLaZD10XRGbEfcnL+zzlR2zcqtDWRmmspbDqVSq3A3NGuu1eqk6FWtlBnOSXYn9d/q4dT+WuapiRsW+0trm2foWlY0T4qfFvnkhJtET0PBYReYwmlJojT3Vr4fxdbG2SXXn90WvLaItDx/duM3bvhdqGekNeSE7f5F6KepuFb/RNcT9fI3/ao8TYsVz28iwSLW130/t2YULQCjLHPWeHstMnry8mT9k/9yOZKTQEvnWSiry1dvyuiiZ8QMOfZfugkaBCCn4GWBw0QYtrP5LCXyNqqtGKv+5gKvmc5pFAQLETAFr4Xe1YNT+bz2pQVvrmJb0ST56jL4FYH5/714TYw3ZPuP7yvFTCKNPVLwvoBzzpyAPiefJJzdLMxN/p0pYLU1oQRkt0Mt1aR4Ezg9bawz8pC0hvkiROHkVK9iaQGnk3IfyGNh6zwejcJDJNyoan1JBz5+/mn8vmQxevY+EhdMZcFbDlLKmI0t/Bjz4m23pzuL0toEFJ3sabDg5TbHBo6m7rTwMvXAY0jfprBhu5QJOFyk3dEEfv7oE/wybx4aD9bgmFPG4Irb/4EDDAmgEIcFtqW3SNvfhbjhZQpfVqIKFdWyXrDcCERwJDu+Xo/QR/LSWYRX9Tqq/hcXAaKFeS6E9tXg1X/ehej+GjkwjJs6FR2OH4q42Ebp5JA0OuaG+9wixMr6yspCz+fmEnRdJgzvEeOMcwaLteeSH0l4mzo55Hn8CDmCOHvKFdi2dQ8QKAEiDRh76nA8OG0qyvJZlvM6koJi/vPBO7F7dxUGDjoWRfmtsH3XNiz970I89PBz2Lp5g/C83F6X8HE7d+6G+fM/kxZXu3aV6Nv7KKEhUJg3cuRobNu6FXW1tRgy9AQcrqvBTz//IJO8bftO4ke5u2qH2MeUFpZiwfdfoP+AoVps+QLo2rUnfl/1qxSqw44/CRvWrcKq1StkA+jRrSf6dO8t/OZItFkOJra1xM2Bv6aVmz2kSutJDiItAlM95JqDn+W6cyOjDZXpfMi2l0ghTqqJIF22ReVAQ2MTmhqbxaScxZxaumkqHjdvLpSheEgW3zyHDxlGhbr9wufl3/UFAtLulGtl54bcfyN6ozMFuy8M+hALNPpwx+Ny73ndEgPKzzKFsvVqtsJa8eymLZUvX/xYC4OFGp+ZTCCSdiDuK8Z511yNxK5agAhVuA5XzJiOMUOOkqS1WDSUteLJVSdbRFcWaxFeqNZB3DiMRZluLlzrlKIkrCF2wSQCO42K8nKUlZYqRSqQLy4bVPW3xL/rqObSZAAos03FjfjPa4ADXSvtwdAWutn19i+AhtLW6FYRp22uFFDkD6eSEfjccbgSexE5+CtSoU1wJlnwaruRvHajsJCQjKLWfTD77aV45Okl6NKZdA3guimno0f3Lrjr3uewbQ8w7Lij8d1Xq3FcXwemX3sJClu1xpMvvIBNm6N4+P5r0NB4ADPumAsefY49pjciTTVolQ+cc/ZYvPLKHHTpAMyYdjWa6/aiKezEI0/PQ//+lTh73OlIOwtxzvhHcd3USpS2PgKvzFmMGdPORt9evXH3Px7E4Xrg7ruuxT/uexHbdgJH9wsg3BRGfSPw5msPyPvP/2oTunYB2nXqgK/nV2HBu2PRtXOhHKiJimVo1cj1l5aLLh5cXIC3HB9+twN3PfINbp55NSZPvAqHGusQcAdRGCxHMs+rskIH0CbtxH9nv45vvv0SE6bNRNdjhyLqJbUmoqAKK8BkA1LhanVpSJOyR/odaQgaIMJijy/hlWZ4LSz+lOZAup63oA3m/bAIw8ZehT2HSnHD3/+FLh3LcfvMG9C9sgBuJ49SJh2UBXNSEXsS7HjI4XNNJTmfiOimkHJQr0LaIn3F2e3kHt8kpaTXSS/6fBWbmjS4aDSBV1+bLd2IitZtMGjYYFR2asMWHBLk2PLskInB5/cgGo2juaGZFh2C0gZ8ZTh4sBqFZYUyDpuaQ6hsWyHF26G6etQfqpF1r6KsVFBxh1OyUeH1m/a46ESVZimuTLTQY1fKWYhV63bilttuw+WXXokpl5+FSHMt/G4ffvntR3GpGD7oRE10laChlhrFHg7t/FGaQUsUu0Xfcws1ixDbf6PFr3a8yEPln3Mt4nemHoDXS+6tJ2vJaDUCOueVt5uSzAL6/7NmEaTYFMfWkYAuJ9kuMfVBOXWT0N0NQCS+4ELl/L9Ws1b0a1weLRopn6UaD6a/rRFKWvfuveU7sH4T4MMYClgONQ/6Wrzqn3O+ZMSaku+miC4RZNN2ygFXW0Ar+Q5ZwW0O7cJ8/9z7rmANvbKtLS7XKAfyVq7elLGoor1pan2iCVFWRJeLWsgbG+DNonVEAsjPsTdcOJWGdMzTiigDDfezBYVRlwC+WPgq4mELXhZTJtRC7oNBYQzvMlfgZpEfIs18kVsqiEoa2LNhPT56+UWcd9bF6DPqRDTEmLzllhshNT5PS2IXyZ6KFk7ilWoicbOooLSN9CZm0zkMbG45y2rDxc0/iqKCIjEn54BkIA/fvzjPj40LF2LOi0+jd69+OG/yNfB3ai+iBX62QPvmvkrBa9oHWX6OQVFYJHLaRDNxuV9eOl7w/kmUrLYzJepXxD68hyrEk//j13Y54UsBTVt345NnnsKudetx4tnn4MKbZuFAmkIGLXiFB2MEM3R00IJX+UricSiBJS0nSEtWt17MslgwVY+nV6mcTKtH+NPK6eU2nnQ64E8BXz/7byz67BOJkhw3eQpaDzkKaafXFEvKteY/YTHJf28J+VbxSZtKTn5+pnCiUin4yJnLjjGdbDaIgRuD0HC8XjSlvRg3aSJ272tUS6PmeowZczwemX4t2hYWiqyU+C7f/8dF3yCQX4wBA4ch4AliZ9U2/PTTApx/waXSkifKIEWQEdjpwkPKi1timGmtxnQuLli0GJMi3qk+vPQhVTxCC3L+XizMUkn4AvniCKGHfI8iBQahJWJqi3vx7KUtHG2ieL+YAGbaYIr+q9cqub0W+c5SdUzKoR1zYiVmkIK/dmjsAixdHmMTJkupUfwfqq1DKBRCcTGN3N0SisCLVPOptDyHJpmzRHDTiEciaFWoBa50jZAW9S9fMfLiSKGJxgR1ziTVLogvdlXkftGKz+WWDYTtUWm7SRgIbQVp36aHcuGgRSM4VHdYIpmTkRjasscuh0QHaGwU9xTj4humobmqDqBAqqkWV8+6EacO7oc8Il2xuJjj5471P1kzmrknNAmL8GZHoi14WxBWRsPSmszndqC8rAylpcUI5jN4QpMWWfByK7dUHBYRWXqKSVoTH15xu+CYt6NIKu9sp9H6n8uzMwWv8rVb6Eo8bCDGbpFbi6tMHN68GJyJvQgfXIFEwya4UnXC+5TND4xL5oJBxDGFgrJueO3dn/HOR6sxbdrJ+PCj71BcBEy/7krc9o/XUNsEHD+iP777YhUqgsDts4ZLYfnGu+/hjzWM+x0PhyuNp179GEtXAaNHdEe4YT9aFzsw9uQxeOGFD/C3zsCUy89GXV0V3L5SvPn+d9iyERh+XAkOHGrCL8uSuOvWYahpTOCh51fixOM86NyuDHPe3ofzzi3H6WPG4u93vImDNcAjD12ORT/Nw+dfHMYH78/EG299hPlfVuGm6cPRpl17zJj+Ab56byR6dm8rSV+y3hrKFy0snR7TKfCW4eMf9uKeJ77GtKmTMXXytTjcVAufMygIL9cyGakZFrwuLHvzLXz1xVxcNH0Wuhw3DGEPaX906lF3HmcmhETTXkF6GTwhrX9StzgfpeunhU4eDx7ct5IRuF36HOlEUVjSHp8s+AEDTroYDYmuuOnWB1BaVIDbZ96IPkeUweGKaKAHRYZxTY9MpklJigtlsaEpgt9Wb8G+ffWGExlB37794PfnY8fWHXKIo3tM+8q2UoD9vGQhag8eRN++AzDgyMH4afGPWPTjT+je4yg0NtahrF0xxp0xDjt27MH3CxciFskgHD2E8RMuwq6t2/HbrysBZwj9+w9EYaA9Fi5egGkzZgm94OMP3scVE6/Fli0bsHz5Ivg9btQc3ItTTj5ZLMrgYEw8xU+WusWOjlds4ZiAGY+zqPTD7SnGpq0HcPOtd2L8eeNx2UUnIx6uRb6vCH9sXI66+oM4fvBos9GwqPuzZWhW6yB2Wy0Fr9ZOLcWvrLc23etPnWzd1213XNM+FSgkMk9Rl9RXhgKVdb0yqDjDM2rraoTuISisIy3rULZLJ37lGeHmWjDxr4W6lJg24tPQGGyYl12icoVrlAS07Ac5i1g6jd27tuBwfR26/62XFLwitjcdJa3l7K6klCkV+KotpVLKuF/o/CGAx7a09IVzLMWyjmGG5mqMVvVCbITxX9Bwe5UECSytUTz5f/ltXcZC3jlfRRFSY1ulD9O06Kyq0JjWa7FnRGDG2J2nS0E/yadj8UjbMXq68tQpYjO1lch9f9uCtAWv+rdZLgztaNg20WAJG1FImJwvIqssRAUFynq3peBOAlvWrML8t9/AuFPPRrfhQ5Fiu17arcrdFeW2eaC64dFhIiZKdw+LEOHTKHIlW4iYHRt+jHBP9FQm7Q8uGU43ws3NsiDSAFt8IwwlpcIdxJ4VK/Hac4+hfftOOGfqtXC3ba0PWgpV01c225UU2No70mcrA0QV1vxl1Jil+8R+R9FStX9yCFrmYb66DZkQzjWpXW4xjM93+eFtimHeS//GT59/hrMmXIbzr52GakSEviDcIGOf5KWHId0VZAzw2abFJ9MGj8gzk+LY5P2Y6FiZuuSLsuWcw+Hle0dsAIJAgg7kp0bMJW0AACAASURBVF2oXbcFT991C8ryi3Ha5Mko6d8L7gCTkpjRTmSehX4KeV7yLZmfaWzvGExEdFc8WFsKXj4rulXwJdxdw6dkEcU/o6WLcM8LgqgOpzHuikuwe2+92vAkQjjj5OPxzymTUFlagkwqCp+xJWK6Gyso8qWEo2Y4aUSyldOsllqZeFyQO1YmcvhzaMHLcRpNsGBSmxZGJ5ObRhSFbUFR0puxb9FBSXtiYYikIrzGi1iNt21IiyL6TOLzsGOQVmcPWWBzGiMtUZm0mNP7Y1tpynlV30RdeNXaR+yPzHvY4BHhi3Icsv1nBHEcheR98s94n8LhiKCowm9leIeP9k4WIXAiHE+IkIefG21sRjBQIG0pdg9oYUihomwGFB1wDKfUrFxCIjjX6aEq5r5KHxDvZVPY8qBti019/gkkkurHyzEYi9PiKSmuKlltAMe9y4+IpwgTrr8G4e01ACOpExFcO2MaTj6mr4wNvi8PS5YOJmISI8xr8bPVA6MmSKq9qtxT47PKlqC14WEHhWbuBT43SktKUFRcgOJgUU7BK4ZtLabrGYpD7PuZJBMTLawFr6yM2bUjt9DNrif/H8oax2k0GhLbLc5qiprI3XdnQvDiAGI1vyLeuAVu1MkBXdZPNaYVX91EjGq+IqzZtAPLVqzAuDGnYeeu/Vi+fCXOPWcc9h+swYfzVgrI0K6iBKFDh3H6mJ7oM6A/Fi7+GXXVDTj95JMk2W7znoOY+8Nq7K8CCNyNHVWJI/v2w5LFi1BWFMDwY4fot3QAe/bX4scflmPjZiBYDJx68pEY2KMXFq9ajwdmrxNEuCwAdOrowNnjxqIg34n5X3+LYHFbjB11GhYt/gorft2Bq6+7BIt+WYpQQx3OPeNM/D+63gO86vJ8H7/PXjlJCCEhDBFFRFnioIpb1DoQbSna4URRQRw4q3XWWr5aa51d1Lpaa7XTr3W0auteIIKoQBmibEJISHL2Ofld9/2878lp/99/rqtXMYSTcz6f9/O+z3M/9+jc2YE///FvOP+8r6JtYJMoc1EFX8gfD5GoZl0mPow240//2o7b7vkbZp3zHcy+YA6yxSzqoo2oizVYeAaBgmIZQxDBsj/8Eb/73W9wxiXzMWbqVPQS5SN3l2uQfuN9vci7gpfBxVbwOh64eJFWRGhpybMsiwh5+ooAj6OxeTc89b9/x5jJp6IY3RfX3HinGuDvXX0Fxu7VjGisIBCHo20+sixOyqGyaEbxOhaGG/HDBQ9i6/Y8JkzcH6tXL8URRx2JZDSFt15/C4Nah6Nr105885vfwWuvv4BlyxdhyJChQpxPOuHr+Ouzf0ClGMX3brgZ99z9I/TktuHKq6/Fy/98Bb//wx9x3DGn4oUXn8Gci+bgk+Wf4dPlK/C1GdPwlYOn4KMPVuGpp3+tn+/s6sazf/kTZk7/Fh579H4cdOBkTD/la/jpTxcgFMri1htvQjLN6HpudhRIsamwgrdE15AgQSgCAlEgXI9NG7O49vobcNhXDsall8xEMd+OZCyF1Ws+wxcb1uDwKSfpmgSj9KP1aZD9mQTU6ygkp0oR6C9SdS8cV9/XOf9/FIeQAjLstdavWY2mAY1oampBb083/r16BYbtNhL1DU1mQyorToaJ9GDx4ncQiyf13ugLP3KPkQZcyFyA9mIVkPao49cBibaX99udesDPHdEW0FQz3fegpPfKNQ6xG00572FqQ7ZuWo/2HVuw+4g9Jbr1gEq1yHapa56ZqLrBKbWM1mGVi61hGVvY9FV1JksN03L1i6pNkGefzaVp1kQIC5LjWeDqJl8zqTYjAPfeh5/2+QNMh5pLm6lFhPwv65MC0RLN/Afj4cQvRobqTdNMnyO/mlhNn3JF4g+hc7tu/dxB/rcpnt0o/P/DOSsj6JORyPtMJiSsIMrCQzRTyBmp3EHp4rYwoKFYxurlH+OZhT/D9JNnYMxRh2Nnrgd1qTqnBHQKdKfa1/tnd+zs1vjfGptGo8apUcqHjWyJ9BEt5HjBujkW+DGXItWHUj6HhKgA5vPIW9QcSaF7+Sr84p470NDYhBlzLkJoSCuKRKBYqIqb4saQRLvpFlFDzGaEqy94ddrFo6D5P3k44jFpNGHookRiNHuXVy/HCXao8+GKxOOgd21DII6lL/0DD//oDhx3ygx855LLsKWUQSVGNas1Arq3MpYyz2F1aK4rFNLs0q5UIHMTcIpV0iH6E/z0uFX5QWRFU3wmlagoJGEkKUnsLuKWOecjkitg5rzL0DhpHGLptAZATHVh0SJPP97zIjPVac8Wc8ixFfqW102xhVlEUVDFcA1yQbkOezI9ynBP0PEh0ysnDnJ4V27agTMunYMdXZwTx4Debkw/cSpuu+hcDB3QKBsgmpr7OFYbyfw3BYdcbxNd+OeDBU2VH8mRecHWSzhuKHUqScsr82rlBijboYpZA9WmYNGLuCvbLQEaAw+UoFdj08VNloi1cs5TCYWGkO9Eeo7Q9LAFPXCjY8HLAjcW4zXrJ314hKLKy/XzJVcQ8y6qQNY97+eXFUo5UzSrsLcmUDIOeqnSKSQak/iESyMaj5gYwhmO58T9o39vHzLdOxXY4jfm7t5e8dgZEsIimlZ5gWDMFNdeUCmahIlZySn2yTw2iuznf9NrkoUwucxCD4SE2BRAjZCbVoQicRQqIeSjacycNxeZdVuM0hAo4sILZ+OUww5UwWtjyOh/pNh5Pr9EYc5aTeiCO2h4a8XTY7PmXCqi4ZjxjytU8yfQUJfAgMYGNKSTaGwYgGSSe0pF43OpzsXHc1Hn8ubVLuV8lktaXzZG7d9L/q9iV/+q1oO5+mfSdjJmOUdckQ4RkQBC5Qwi2ILM1kVAZgViwS6nnubcw96BioNKBF2duxBKmjJa0x1GM/dFUcj3ohIJoZePWCSpz1vMtCOgwAOm3sV1H4iDlvIZdBLgCKXoM4MU48KjJRQLGTUOiZCbGAbpi81GkM8NeaFhRJIxFEk5KUfxxuJP8fCfluPqy6djZFsDKuUOBANZxCkUjDL5zewcJVKKRpHnekyn5f5QyffaVewD6ARDXqx0+fwZtQNlxfHmM90Ihhl20YIX3t2JG+54FrPO+RbOnTVbzW1TugWJcFr0AfqT9OWLaA1G8N7v/4hnn/09Zl40D/tMPQ4ddDwWShsSehsodiPXtREodSAkcoeh9UbXshhz36gpUbuPlAYTrpUrYTS37YFnnvsHRh80HZHGSbjqhjuwddNm3Hb9Ndhv3GDUJU1LRa5rCM5ekl7rBBSQwKp17bjuu3dg3H4nYt7c03HLHT9CYzqNtuY2bN7QjrFjJ+KBn92J8WPHYtWqpTj3glk48YRT8NOf3Suv9l1dvVj/+UaM3H1vvPvey9hj1HBce8338PI/X8V773+IORddh+/dNA/HH38cujq68fcXXsTgIXW48KLL0ZDaHTfeMBfJujCXBIa27Y5jjzoRTzz2AM6fNQczZxyPXyx8GB8tewU/+dFdGNgUodmO9tGABKqsUeKwDKoCwvSA7QuhEkijo6OEq665AcNaB+PWm2cjUOmRHeLGTeuxes0KHDz5qzqbIskAYtF+5nwtXVPLxoVu/fceWmvL5S1YVfNUXRMscIb8E3lgB4N46cVnsduQ4XKt2LZ9i9x5pp08A0OHj9K+xmeJBW9Xl6Wb0Zs4l8liw6bVGDZsKFKqaey9KuBIAkajvHiU2KPO+p5DeI2OFVJ6oV9LXq9h0zCzXfNnmHfTYg3IBr1jx2Z56g8d0ibnCF+ueE2DvQFzXdDkmbMglTjWaNlW7GpHFfC0BKTLqYEsfj+3pW+vXmtm4D3QDZChnsDqJ9YrAiBYY/DfOgvNwJKPVvXlyswTt/QmfjAfiarCUZ2k4Et7qYBxZbmJEs3kRa3l+foxolfvR2NJISEeadHncUWvt4xqHNCkzbMWRhffzfPgxFmxItuTuT03zy88jnhIUub7F0fE9Q0rly7C079aqCST8UccjhxHfqEAInGmOPV7eFIxSq9QXu1cOY/uzC5xDHU4F4pIp+stRc3HmzpvPqWLMRI5wMhbXg9LVypmc4iFo4glY6JNqBjNFFD8cjse/vHtaGxowrfnzENoSDMyUXKngJCS2pw/njvC6MtJGJF8VLPjY8EX0ahWSWoORY9TwqqCvSCLOLH+XWMhcroLAdH3pD4NIlYCtn20HPfcch2OOe1UzLjgIrRXGC9phUJZyG4IhXJR3pSeQ2ytFzdlOywY68y0olKQiBmVy0H9XaRsxvB9NUgSx+hclJ4frPfPFKRcEY3BFO753tXo/nIjzpp/HZomjZMnMJF9FBmdG9H4n48xizgWbkQPFQLiIqBZhDDWkKNYQx2tYGCUcDxMtNU2KhVuRAKoso6n8PZnazDr+qvQ1aU7Ieug6cdOwW1zzkdLKmUboCVaA/T6ddeAhZsiD2XrYkUJi7Mq+V9NUr8HsB/l5FWcGj+c64Yxy1UlrQTyLNgiQuj5q8iHoxDR0zH0MDvDDKPdBORfzGKTvNxUImFIBxFXpWUZL9A6dRe+IBtBrgU7S7VROEGa7GhEsbANQ6wzdef2efi5yak2N2aqys1WJ0B0nPeXzxk9T3u70dxsqIXREkyVnC8bGktfUgYEcE0UMxnU0ZWgAD17HZ2dQs9ica5DXvcQwor5jSIrTjLRMLNa43qn/682PiG4FkLAaydqVh/k68lmSby1UBCZIgtEFs+MzmbRbUgKT86N3XlccMMN6FqzEQgmhJ5ddPmlOPkr+yFQzqK3t8e5NETkpcr7R2Se1oVESD1gUA0CoBcwgQIeIq4g9giQPadAXSqFlAreRlEbaEtGH17RqNzmX0VO5L0tLxRdb1JfROlwyLxH8bVc3aHGPbtAHjzvoStw9R78etB+W0SumEO+YJG6mhbxeakw9nYrerd/AGQ+QTTYIXEbLaDo+WrBySU+Gijl81U7I+1ZVcGtofZ5Nej0bQ+g2EcvXGuuRb9y65D3kI47tJuL0MdXJvZMSeT7lVrBbAdlD8dpBi3CJAyx/aRcRiqUwOJlK/DUnz7Ft7+1L0aOGI6kHsUson6U74AA/j6dWTwHxZfmNhjQRFL7CAtVug4wkIJG/xVGeGcQ5sRCvsbUYLTghbfacdNdf8N3zjodF180D13dvRhQ14i6+EBRGnL0Dg0GkSwCS/76LH7/x8dx5tzLsM+hR+gZZRKbmsUyK7Uu5LsYPNGOaJheyLw+tq+bL2pfNWyCn52BM319AYv1DQeRSLfhxTcWYa9xU1HXciCu+t6d2LplG2674SaMbAMaGiOycKStldErbRorz/tQCmvWt+OmW3+EYSMOxPyrzsf8a25EsBxUUfbm668gk+uUy8yM087Gz39xB8678HycfOLX8JP7HsTqf69AU2Mz1qxdq32hobEeqWQY1159PZ574Tm8+/4SXHH57fjBgquw//77IR5J4d2338a4cWNwwflz0NXRi1tvuwzTT5mGoa3D8exf/4Jjjp+Gl156DqP2HINvfutcPPHEfUjG87h6/qVobiLwQQ47PaVLKFcYbWyUOWkD2NxwfURS6MnFcOXVNyOzqwcP3H8dBiS5HmPYvHkjPl3xCaYcdqSAE3N8sKQuaQIkgjakV3WSPPiNuqDz0tlnSeyuHABSqexc9j7l/Tttv1c8qVZLlrwvyhWpAVu2bFR40f6TvqLUND9FIqjY0dGBDz98H1OmHK6mlELogYMHo3lAczWF1eof1hQUlBu4SBCG69tSSy23QPumoxnyXPlv/1xOoKoRve7B5F5E8ZenwLV3tGPDF59jj1GjUF9fZ566bvLtwTt+5n6nGHNksKkwzy15QVVtzLS2CfYIQLSGwO9pSv10iBufTXr9eJCT9QbPXxPSF00kX0Pf03uQD+/iT2XVr9Go23mrFb7tpVXKAv+U45iURUouVxW4cHPlhfSKfR8CYXzefo84JXJ5NpmjNXjenY/l9AtCKKJ7w4qLcxGK9uGZpGXvg+9VCI07FGS3wwVIUjfNpJcswjOP/VqpVKMnT0ZnrkeHqcb1fHv6dzw22CFyBFpBtlJEgQKAcEj8SSLJRNaYdBJxfsQe7ebvZwdGTo38dzlGZ+pZoWBpOqmEvGj5ACUqAZS/3IoHfnAjBjW14JxLrwBaGpEJ0bqDjmI2JhVHkQdyKa8HVYbQWRt16eEhmsKCNRiRzZNXfetOqeC0MYwOfi2EsLiiFBMIsXD85bpQGDuXr8KdN16Fk07/Jk4862xsL/ea5ZzUm2EUqa509yxubHctUsWGCnniGMM4lrIalOiWcZxRhFinshEJUNhG8/8ickz34ft3CkpDMYk+VtDQF8PCuxegc806nP/dmzBg4r7Y0d2BUiGH+nTK3g83E40xubgdh0dcKkOQIxKsVayAVFlm6v/mhmZ1lyo4Kaikkpmj/3gc4WQdlm7Yjq9fPAtdHWbszhH2accfgVsuPBfNKZqAu9fX57fCka8tNM2Babbv9VmT6Lv5mpGN/pZEfVTEIZX5P3EfcgKjNIh2/DxZBdmzwwOYtCCiJcl0WjwvCQXlXkLMyBwMEvGYlM65DMVUCY1d5eARCSNHhCDEaQUZhCYwEa+Ta5aFoZBTe/L432b4QYoQOcREDOjR6ZCOEjeSiP2Q8C7SBLIoyoqOE4WUpfFpkyeloVcKcCK1uXxGJuo8PAIhQ3pDwbgORBW8vRRH0RHDEqhIlcjkupFOp23TK1uwAAMOyuKHc33lETblhnX3LqRCr+3pS/zURXtOhfxaXyuXA64lE1vQb7toTRyRlL4YZl46F12rvwTiA4Cebbjoqisx/dDJQngprCOaT4SWe7BhKfblEXQ9jxq3WYNkz6MPke3/eTYrjGTmPYwmQmhuHICGdEpG/vzYemrlV2nv01ZZrfma0Ym099WIjP1v8AWv9g75t3pnCkNDnHW3NA9sYnpyGRWlUueTt18qIkZ0HtvQu50I78cIVbZof+vr47TF7BBJXeIokb+P95+oig0QLDlMRaXCfMi17A+w4U/kuefZuzHgRarhCgoUx3gnCjp56AXtqY4k4wiUAkZ10XqzYpL3mq/Dj0nHj23bt6GhkWh5SqIu2mCycDaU38IW9B4KeaVOKeRESJkTA2v/rKAYZMHL4j+MWJkNHhPNLIrY+od6vPp+J37wkxdwzFePwfXX/wDZbK8a0GS0XpOjQpkNexDJMtC+cgXeef8NHHLssWgaMlxrKBZj4VFEH+0zS10oZbYD+R0Qs9xR9tTMuCZVNAQCQkx+04Xj3mFUo0BdG159axH23HcqGodOxjU33YVVKz/HHbf9ABP2SKGCbgVBiH7o5i42RUghHG/Aui+34dYFdyOZGo75V1+Ha2+8CoWeMkaM2B0bPl+JGTNPwaGHTUGhu4z5V12AoSPbMGHCwfjg/Y8Rj4VRyGexZu0qHHTI4WhoaMKKzz7GVw48GP/81yv4YtNmjN1nMj75bBHGjxuLlkGDsXTpYgwdMhjHTT0BbYPa8Ojj92LuRZdgt6G7Y8Gdt2LayTPRm+3FX/76Z9TVJZBOxzBt2nE47OD9keQzTItCuRzwjCg6RyWj9wkU4OQsEkd3LoTv3XAPVq36BE8+8iMMaqRXawSbN23GZyuX46BDpui589RJrUoCVtxTg2yiab3mp3j9tCH+nCZGzoXIuLnmO++1BL6m4c96KikLzY+WfqA1x59jI0dnHQqbx4+fpNfjuiYHmZPOf/7rJTkB8bXXrV+D5kGDMWzIUCG+3u+XoWEEm0SvYxqq4w3371E2jRT1nlMciX3tHPW6pf6m3eK9HVlGYJW3eeP7Wb9+jcKSBjY1arIl5w3txd7Zy0A6a/4NNdbvILJb0xB7XMymxpaYytdS6ppjEnDq7XUR3l1L/sEO/NGey0mj6IvWrPsJmxW8H67gGaxF72+dDzPgIVcdx/Em8sVkR1bSqL0WcvYiMtvk6dFnCUemU7PNiV8s6kwwY0WydUOGSv2H16fz8rWHWGaZth3Wmiez8Hb+ux7t4s94Ditz3T9Z/C6e/PVCzJhxNvY76kh0kxgulNOoBvwcRAPLrAiU7kEfXdsweFFk7M0DOcdErygaUhQw8fCyI46fk5GQ8hh0nZRSvTQSBGJ1CdEa+L7TTJzauBUP3HEL2gYNxnfmXQE0p5GRWXipajvEz1zmS0iAF1VEMh9ahTxwMTjhDcecih3mmLNYEB9QEaIOiRTHSNcsrOLYj3gjtF0qF1AXimLXynX44Xcvw4kzT8eJZ56FHZUCwvEoSgWOgYigiHegQ4A0iHA0rmItWzD+F1EFjeD4mxhAYG5vZpTvhDA2nrB1QQRY74qUFM3h+DDQjB1oiQ/Ar398F9Z/uAQX3ngL6saOQhfHhUx4oxBLG0JF498+Imb0Xc5lRevgWJO/s76hQddRqTVEpgJhFYGtLW3ivfqxDcszigtJIQjEE1i1vRunz7kYu3pd9VLO4dszTsb153wT6SjHYbZVKHFNLEyzYPJiAa4jXyxqo/A7izG77UDmh3QcpmIuU92I1P165SwPMFfIa8VromJFLo3Xt2zfqudGKGk+r0250Ntb5a+qu6WJvA5pqmU9B8XM8q05cu9OCGnAAkL8FNxtxHzuGbjCD0V0Tc4OfAZp6s6unM1HkWNW/owyjcRnDkfqhDx72+Lt27arGE6yWeQIj+gTSvoMcvVgQR2OituY2dmptcT1TGEf0fvOzp2IRhJVj286jHD9EFfWhkYwl9ztUp/QN+fOp+vNfY3XiVSOEj+LE335j291kRXuvEscP+teBaLIxurxjUvnYuf6bSZi7N6BWfPmYuaRhyHf24murg5de+/1LMmPJl62c5gGwQ37Xcy3xpiucdL7c5Z5bF45UuUeGI0F0NCQRnNjgwpexs8KqHeHbm3B2y9F60+g8/tvdfm5P/jgIP99r3h2HmomeGTTQNGtJl/8hp4kc9RABQl0oKd9MYq9SxHHDnHECRDwOaSTBGkFbM78ddZCdmgp3R/UgGqvk3+c/ZwcVox/z83DQDL7d9J/CO3sMyGqG4H6k4pTumrd74p1PadcpkRiieKqebKGnK8b0wjfCVmc+Y/iiF2jInGle1Fea0sQVYgv8vRYCFeQqMQRLXMtE+TQnXGN7wC89VE35t/yJxx21Fdwzz0L0d29XULWWLQOQU4ROQmh0JgIda6AAq3G4malxbE7G0xRQ9Q87EKxZxOK2e0qeEPymyZdwa5H1ZBOvGC3SOyT6HkMpAbjpdffxW6jD0Xb7lNxx70P4+VXX8d351+LaUeNRwmd0kgkoxGEtekw3TAufUKxEsGW7Rnc/4tfoY4851PoE74A6dRg7fXJZAUXX3QmmptSqOTDWLJkCZ574VmFngwePAJ77bEbNny5CmvWrcKRR50MTrS+WLMRmzZuwarVKzF2/EQ0EIQIBbBqzccYN36iXpcBJcdPPR777L0XVv97GSZMmIC6VD0+Wb4Ue+wxCvXpBnz62XJ0dm5H25BBGDKkCXWJqPlUc6JIZgvvVpBaDgOHrKozkmgfrdOCDbjnx49LZPfIz+9A68A4QuUAiFaSLnDA5ClKmU3EDQio5eD2o4ZGHar9b/9sCc11VmD+e0J8vf2jc8TxVFLWEEzhbB7YIoCgtbUNa9euUuF74P6HuLTQkJLaqIl4441XcMABB4uauWHLF4hEIxjcMlRTkz4XMxYI0XrMZkC1YRAED1VAVirSR2ivKpUVvmN/7kesqzXd/+Fp62uJ7l271NQMG7ab0tZU10UCNYiud23ySb0sdN35wwlyTRqdivLagKIS9R3OdYNNr0/psfq2OhH97+Rd/reaQg1BHBjmBYTvLV5u264EQYbs+C8fFapRrav8831M0AgLDZAtlPLQDZL2tkfkfVkhwwPAYOcYXRpoFxQweJ+HOA80nje8yexmasnI/kaI0iwEzRCSqrjEx+z69+sOc/6M0OIKEC2X8MHrr+Dp3zyO0795LsYeehi6mS8dNB6wcqqjMXRnM6jQly6ZQHcmi83tW9He2W7HY9A6veb6gUonS0ViSBKFcvHLFMypc3HImOggROxKZjSfrEuKG8aHL14Csmu+xMJ7FqB1UCvOmHs5wi2NKIWdNUk4rDGFxnv80JEwunM5dHRsRbYna0bRkQjS6UYMbBqANLmcAqodxKjuwigmNn02RwUq+hmvqWXGYjQYlZCmjiT4lWtx5w3zcfjJJ+G0WRdgJ8gvjZpohUguHxA1BwGUi33o6u3F5o4t6OzpRamvqAS31oHNGJRuBB8fPjb+YeBm48nxvNYsuOjZqaNU9bF5fpL7zFFyU7wRT/zkR1jxzruYde31qNt3D10DmXmLMceU5pLEc9s7OrBh60apps0IPKKUqraWwRgyqE1hajwS4kTAiyUMqG8Sz9y7juhAldl3EaFoAovXb8GZV1yOXazheGaX8zhnxjRcd/YZSJOML0qIvWaEBR4PeNeMscM02zL+UrvvOsyr/Fh2AYaeiRLATtN5QBPlVYyiE4XRio6LRU0j5UKVMnb1dstqj0XjzkyXNjYzK7dNlPxYFffhqBC0urh51/rPahuMcaa1BMyGRUEpGt15pSu/7woC4+qXZT/k1JL9KKW+x+65iICcyw3t5kSYNAw6xobUgYaxs6sTuVwOAyQU5MdnwZO39DCiChwHM2o1EEK2t1eC0VjSaBG8it1du9TskJfGg4xNp3eyYCPHAoKjXvkFOy9vSx+x/c42USJgVoiZe4ZZCWr6YN+1zZ4IIR0aykFk4/U4/4brsG31JkuMy3bjvIsvxLRDD0Ql16tseims3SSFjTIFdP7eG1rCotfy3cV/d1ONqm7ZFby8l6GIWRlS1Ed0t7m5UdZkSSbHaWJghZXx0vmWnUC0hourbxPhrmKl1a3cqUdrlaPWmBotwYlZHJ9ZhbSjIfA6keYQ66sgHtiFTMdS5DuXIBZsRznbJUEQ10Je3so2EDevjgAAIABJREFU6jVeHhEm9050f8zGiF+0g7Ni36gARrvh3XZTRrdGNfp0h7A1bgb1Gi3E9kIJQt0ZoPNQlA3vcWp8QR36FD6WyXHlM+O1B1YMhyOOuuE8T5XmKseggO6JL7iL3FspLkQMkVJQOoFSsE9UK1JZ8uUE/vHOJtx01z9w+DGTcNddP0e+m5OABKL09q4wIZIRxBELWaCXL23ERAWxdcllyv0uHCghUO5FoXczst0bEa5krbHThNWJrbmf2IeuFrxmOUhxWxCBdAtefWsxGtomYtio4/DTR/6Mvz73N1xxyXwcccDuGDgooYKXwEa2t4heRjSTiyzRUARdGeCLLzsQiKbQ0JTCjh1bEI6kVSAPHBDGoIFsD3uR1JQvgQ1btiESTYlismLFYrQ1N2Hpp5+htWUo6ptSCNHeLAd0dLVjvwmTkEzVq3FkxPD4ceMwqLUZb7z+Lxw79SSEgkxXy8ttiPdCPGNnp8jpUCazC0F651XyqGPzXOYeqpQjq3OCNgUVmNVX0H6khikYQzjejPsf+B2ee+6v+Nn9N2PkME7/wkJP3/vgTRxw0BQ01NfLKYRgi/+qUs7cN6qFmxNx1Ra3/1ed4j3yba9hSJLR2LiHf/LJUgxsaUFjYxPq6urw71Ur0dW1E3uNGiMBPb/PG8Nk2xUrP8PoUftIh7Kzs13rm6AALRy5oOTIJOqYPYOeauHfvy+ZeKb4c4rnr50LNY2TryFqPm+VXuUmftRo0Me/dfAQtDQN0k8yCIRfWqYu5MimmbaH+S+LtLZn0VMeqroV6UGMrys+sMA7R+HSa3oRnn9NF9HsXssN8Wo3QPPPpi2ZKn6JDkzNzQfO3zD9vxs36YJEwlKlUwVOU/laKx4WHqyus44srW7ZMQaYxKLr58YBfC1vVUZvU94s31FUCya+ngIYAnJp+A+RhVso+p5V6tWiWD67HMiVKyp4f/vIQpx1zhzsffghyFLIwxEuC6g+69K6Mj0oxxPoKmbxyeoV2Lx9i+yUBONzwwfQ2tSMPYeMRGtDExpiCRl/C6XkCF8iqYJxfvo45o8iSE5hIS8Llwg7qVBF1lu9q9bh4Z/cida2oTj9oktQGViPojLaLTebH0XYcTKFL9s345N/f4ruXZ2yV0mnU+IlEgkYNngoDhq1L0Ja0CVEieixcCnlVHgVKHrgatOiJlemPzowVrHFXR+JYuenq3DPrTfg4KlHY+acS1TwBqMRBJw9isbNkSBy5TK+2LAJK9auQke2h5phIUHJWAJNqQTGj9gLI5vbkJRvrjvYNPO06ZtxawrIMjrTJ7y4ok+1SB/QFG3Ab39yN9Z8+CEuvuFm1I/fEyUW2jyIK0H58xKnW/3Feny8egV2dtOvlX6E7GwJ65SQjscxfu/xGDlsBCigJvM4LhQ6YolIosS4pCnxr+hckcLi9Vtx5hXzsWMXKRfkNuVx1qnH49pvz0QTr7ss+igilAGQYhDJuTPqh6XqufmQ7qEXlPjxfK0/qzY+Z2KuEboP7nARiPw3cjoRNyWIbNY2f25w+ZK5kTCdS8Vu0fxovbtJprcXA9L1ou1oY1WhEbIGzY3a6C2tRjJMTmxQXtGaHLC75+xaS5tiCuNKKgLXbVdC8xwtQ59bhidUSCek0PcJPyVSV3iAlyvIZRzqzOaDg5RYSE2uLzRFmQiGxbFlVCtFlZwq8Dr29OxSo2KiTihdR5zKUFTxukRj6Q7A6Qf5qb4pJte75qgSkuj5vXZwskCr+Qk6P3BqEaDBPpCLpTHzskvQtZoc3iiQz+KCK+bhuP3HIeiEb2a1ZsQOXQvRdnzqm+218ql1Hsi2V9I32748t1V0DaYgxhNIJWNoSKfR0JhCS1Mz0owHU1SpoZJWiPVTw7wjBF/P/szkJ7snVhy78pqBFI6vVwtq8L1VzdoVWsF1R4qYS6Zj4lKlTH07EsFe9HR8jEz7YiRD7RKcBcPk/HNNclJmz70oL0T82QG5yQXRbo1wyxQFm30av6dYVv6sQ5bMEJ+Tm3y/M5B+1q0tCnm1JtkI95PPeZ01CGQR6Ph8HAGzqRFvW3sQg0V63MjVouKNRe9YSe7fG+JrTiH15DZ6bjfpMLEQwnSFIeXHFcCkKgRDKWQLMfzu+SX46WOLcdjUCbj7f36KQle3BJ3xVDOCxMnJsWUzoEebghYWqwWE+izWPkc/63AYfSUGtvQCxQ5kdm1CoNSjdS4mHvd02mly3bnPq0utQAHa1RX1OpVkE95d8hmiDaOw57hpuO9Xf8bzL76K2bMuxqH7DcXuuw9Cdy6PV15/E+u/3CyXmCQ92iMhtO/YhfYOanuayXBHOMqUtyLq4ix4Q5gwbhQOm7Iv6uN5BPMFFfWMlNYeiwo+eO8VjB41Gt3deQxsbcHW9vWaxDU3tSFKAGlQC7hX8b4uX7YEe4zaE3XpOrz71tsYO/YAdHR+iWFDhiAVJ53MkDqlmMqyjYWi/GGE2Bv2z+aZ02dzjLLQCF5n/ncRZZ6LQtejCCUG4sGHnsaf/vgMfvnQHRi9x2AFifRmevH2e69h0qTJGNw6WGI3VtC+sPW1TnVCVgMQ+u/xefJEOp8IybPD0xJqKQ21DjLdvd2Ip+yc4RcBQWql0nS4IQLrgij4dxTt6vfpeCdoQTF6RZMErjHz8LdikxNqAyLt2bSi1zu82P7Hfd7rtRwCYHsXHZT1/PeZ7akThOu8cXxZTk5oFUfno2Ftw/XveNYSSQ5RH1Mt6m1P8rZropa5gtfvXf/p0PWfSbumy+iPb7OAndqphttTHYggoXbVFs72fu49gfeWrejjP9SB7N5crU2ZkbPJZ7VYXb5RZpBv20pl3jCMHLlXP2/MdWA+6pM3iT8vIRets7j3Mi3L0R00juVYuVhEqi5tDg6uWPKqO/E9dKeYxmJcYxXmNTxJ/rX1CtYxiV/JAjRXxIoli/D0bx7F6WeejzGHTsHOfK9oAnwrjJpjHnumUkAGQXy8YRVWfrkWJY1I7SDro+CMF7qQx7CBrRg/cgwaiUwXmH7EQ45eeAQRycW0Q08DKqKZjFwOx1SohcMVIbz5tRvx83sWYNjwEZgxew7KTXXyVuXP8IaQQpBHCN3lMj74bAk+3/KlxGn8klE10ZRCDs31DTjx4CMxpKERhWweUe8g4Q468suIRohD7ZAu8eaIRHH0UyoJId665BNxio+cdhqmn3Me2vuyCLDLV/qbi1sNB/DF1o1Ytnot2rs6FfdbJM1VsGUR4XweI5sH4St7TcSQ9EAV4VJAu2Q2Fs8mUKJoJauggL58QQivBF/8fSWgNd2MXy64DSvffh+Xf/+HSI4eigI/D0MvSFtLJ9He3YM3Fr+LDTva9f6I6pHyYYKZIkqZbgxvHoyjDj0aDdEU4hplVYQAE6kryyTeUB3LZKTTRwIfrt+OMy6/FF3dJddxFHHejGm4bOY0tKTSiMkei2bpnJmZbzKFWobQBiwBhkeQT39z3A5bqyx8DK0S4kh0sY/oqHHHxEikClxKWT6GJhS0B9qM5olkm1G5eUzXOqWw6eD7IL+NRQavtdEeTHBj/Fezx3Inv0N2+61q2PTyd0lDUPslc3AT93FaJuRZewdDHyIukhRIpRrR0d6JnTs6kEzF0NDAiY09F2XyFosVbNy6Ea++9qLoJUcfdbQJYclbj8UlRCL/k8ISoaV8HgJAR0c76qiaT9he0tWxTe8unWxUE2gzRyvOuB7tYOF1dml8DrWT3Zv//O7zsShWce+mNKQNaSMPxJBPNGDqt09HnsETuih9uPDyeTjh4Inoy7FYJ7XIePJCHF0hWlvwegEFOZk6iK3qsv2k5ovNC+8MU9XqVfA2IBEPY/iQoWhkwct2o8YCSQdD1QLQYdS+2PVorUtgEveQIz7SoSgWk9sKkUETJdrBZq+h+8zgEUexEtDrHGw0xg5kUe79HD3tS1AprEc5vxkIdqPMcTsL0AoRbitMNSRx15uooRf3FPMWjiE0Wusq4hAcsU4tXChfqDpu+JQnm2EZykvEVeiuE2vqHlLtbp/CqGU5i7uXmDhiloSlSt6CFRw6xX2Va82LCfm8cG9lgU+xMEXHLKpJiYq6+OAwG0kCOqS6RWmRGEMuH0Ms1oZ167O468Fn8M/3e3HyaYfgxz++Bz0dO0TZSqabEQ5wBhZCMRjVWJluK2JvMNwj77yknd1jhTzeYhcClU7kujYD5W4VEL4gYfgL/6PqRGLjJjWmLKClsUg34cNl/wbqRmL8V87AfQv/iN8+9SwOnjwZ1196LtqGpNHV241HHnscTc3DMXb8aDQOqEddohlvvLMUv3r4SeSKdLNIa0K7o2MrghKv5DFy92ZcPncm9p8wFBGBKyFx9Tmdoo5i++Z1opcNbGzVHs0AjkI2h3y2VxPTlsHDLDY4GMKmTeuVLBiJxrF+9XokE/XSBQxqaUIykba+mBO5oDvby2ykSXkiws/0Cj5TtGjgfmPNoXYERf7y35qHOkGJCqdjyUF4+FfP4qc/exCP/eonGLfP7ij07FITTk71pP0OxJAhw1Uo+3Vbi9jyz3LaUdiUPTteM+NrH68v8o+5R3Jrn3uuSdLSbFLk0imdwM07qxBclPe2n2K4//evV1t8q4h0zaaVUca1rU2GKzphfq1Q+T82I+dg46caXgjbT201IM3/Xn5/9arPkG5olCezpxHq71WL+JRc3hdyd+NV4EFienHp+uldEgZqHzL7V4KG1DNpwl9D6xIoJCCMEx1HU3J7iq8PbQlYvejBjsDbHy6XLZnQH9cB8Ie4cIQMObsp/iMeoj/7xT347ZMPSz1I/uTMGWdi+ikzbePn6N51BP7g56HI12cSkw5jpxqsfW2tSR5yMY5qQ8bHqx4kDr92nDgjgf9nwavf7bp6/yE5G0r2AZ+8+yaefOIRnH7WbIycfCB6NfK3FDCKNeRIFAngsy0b8MGqpejWmNNxSaIcn7KrriBClX6xiAmjxmLkwDaEGYsYDsiyjKOTglwizFqIjga0nunp7tKosq6hEUnygXqzyK35Eg/86PsYNnR3IaqBtibxEc0KikVFGJlyBR+u+gSrNq1HXyyCrEvUESrHRKlSHqFSCYeMHouDx00SpSHmxuSkCvCL+zMRDPPRM66pmao5ILJYwIBYChsXL1XBO+07Z2PqN87AtmK3XBzEXQ6w0CyiEgph8Wef4PPOdpRDIXTTpYMCP76XXC/iRFb7+nDYvvtj7JCRCDEkgSJGRVQGEdZDaF/k+akLLtj/014uRC4kSGmow8N33YHPFy3FvFtvQ3LUUHRlcwjQdYJK/nAQ67Ztw9tL3kcvfXQZDhJxjFq6c9AfmD7NlQpOPOJ47NYyDCEKDkk3YPFPoZSCRngocq+kmrOCWLwOH6zfjlPOPw+VYky2Q6SGnPfNU3HFGaehJVWnz6MRke4FkSna5WhO4NC3/px7rUE+kC6IpVKyps9TdkjsD8fMiopoWCREP1cKZIj4WNOWLxWQiMWRzTPT3Ua9HLkJ0XYZ7x4tUBFTLGrcxWfNc5iYHkaqUD6fUzMgvLYGKeRn5+Zi3G8rHk20YgElVH6zfSsJhraCV/fQAaPmo8hNK4BVK9figQfvxOqVq/CNGWfIkolNQj5Ld5Uo3nn/TXyweJHs4TbQ6/KwI3HE4UdhZ1eHmhEhG6UKSoWKxqwUEvX0EOUooqOzAx0d27DP3mNQl4wI9Y2HZbopsqZHM6sG6WxEOS1xdAIeKl4vwJ81YavxM7nvUcilx8LRHoqVMHpDMUy/+EJkPl0LROkMURGH97TDDgaKGUuzqtEx+MJXr6N9hXQZE0wYvcEQCT6BtYJc/1zQ7zsaiyARjaK5sRGJZBh7jNgDKcZau1LGixV9weunBt7oXUWfK769f6Z4qESeC2zUKkLIiVzqkHZUGnHiXSQnm0CNW90aJi/aZ7wx3jYZyqDcuwbbNnyIcnkLGhrDKIpfSjpTTAeQuN98z9qnDT9lI8DPzQAATsDUgFbCRoOQLzPXYtnswWgDxr2LzZ6eN+fDSeSKIk4Wr17046hL3EsozJVncyGvJCc6cESjERX4kXBcomKPQFrUM0UzTpMSDiPPvSJCbjonlexp6RUfRpznIIXSijUnMEEXmCyCMVLZyP3sw9p/t+Pp37+Ed5aU0NEL3P6Dy3H6N2coiYzCzLokR9KMIY6gQk646H0hFDNZtz9F0FOkywonDNZUB9GLUJkF7ybZkjHkgiJqvicBfBInW8HAhsPAcgv4oc6ikmzAsk/WYFe5Cfsf+h089NhzeOKpZ/HV407C7LNPQltbSsjgo488jj1HTsBJJ5+EWDJAt0v8+dmPcceCH6PAESaLSfL8udvlyPsvYFBLFNdfeTb2nzAIcU0WSW3h9UoIcYwqpKio88z41EnjHjPHBCVkncsQ75HikSN0xIijWAygmHde+y7ZU4URJ5gRrge+btScewJFTbrMAsuwerozBMIBAUd9THNTZxVEnUS9eeapoK5xKH73u1dw/feuwiO/fACHHbIfyrkeZHq68NqbrygOfsTIEbLR8w2FRwtraQ21CKOfPvtC1D+btZQ188g3xNSnhPZrSowD4EVvtdHCXCsEBLyYTOemxGFWW+lZc8CG9IyukeVEo0qXJUorUb1hWUTINQB2aYl8Df/e/J/5Xnw6KT8Xf6cvdjWRdhMW0jH4O8eMGWvvS+vAQEWuY0vUNS6t6QLsi+48nuLgdV1eTKp/69xb/OcjauyLXn0vYLRaTYydnsuug6HkvsitbVYC73z0aV/tzdKm7P+xM7Xnm+JDtmbNKlx39YU4febZOP7YafjzX57Cyn9/igtmX4Y2dkREKRiF6TZ5z2ezcZ+hlEz94pc2MqonXSISv8efZ2HRX2ST4OxQEQlUbPNk+omRyX1cXT/Cy0JaCDVfO5vF4n+9guf+8kecOftStE4cq4JXtjY6lUxsUw4F8NH61Vi07hMUdAiYC4GabW7ILAJ4IYtljG4dgQP32Q+VnowreD1KwgIhj4Z0o/E5+yo6mHnQRuuS4qyGckVkVq/FA3fdhj1GjpbXbGVQg3lQahUGEU01oDObxZsffYB1O7aiHI4gQ39F8dWIcps/XTIYxOBoBFMnHyGyeNAp9snHlDBJ9mXkjLnFFWFhxQOmH2Wi9+3GRUvx0ztvxdTTZmDad2ZhY2Gn7D4CFculZoWdKRfx8vtvop1cPIrFnGiL9BaKkJJsTnNZ7L/7aByw51jUOW9dVedO/avijDxvCt2IOBWKIuBLs86NuljBsMYW3H3DVdi8/FNc+YM7EdmtBRlu/DEq+YPIh4DVmzbg9UXvIkdknbw5WkFFbG0I5VcBHsS0o0/AiJYhsl5jYcfgEzEnnJcm1xibLzYK0Xgd/rFsNWbMvVg8O+OUFDDrjK/j6m9/DS3ptJAVBpEoV4o2dGom6F/Zv55ZNHIP8A0ZC10icxSC2OjYqAey1CNApaKMz1ZMsZc8sKWOdxZNemAVa22NCqkNjIaubhgU0zhjbvPhLcn+i/QhL1TguuEzaSNqpaoYNYPor1LyiOD2W9jx2TW1ulmdsSjh52HRYPEZGvLp8enJ5lEoVLD0o4/x/ptvYsiQEXjrrX/i2KnH4RtnnO7GblG88Pdn8Zdn/4yTv3oqRozcA2+8+XfsM2YfGcwTqSGCxk2K77Onh3z+evRy8tJTwb/Xrsfvn3pSyuSHFz6GsWP3RCHfhSQ9hEHKlI3zaF9lSmZDwPklex6P9jqhhrfrqvVyZHHNVDsNLDhyR5hyHpx24fnIM2o6krSC97K5+NphU1DM9+j1VdDWJA36wpNAgE2o+pMIvS95FZFx4jWJVXk4UHCZTEndTmu2eDyEPXffs4rwOrMqF91qnGzP4bbCun8EaAeEURu0cgIBszTkz/i4cE8B4987Souum3ihhmzpdXQoWbOoQX8+g/oIsH7tYvzil7cjkqD4mIs5YraOFUu+U1gMiy7FuhqqmsszEjuiqRffi9FKDNH3biE+Lte2DQsU0aRCiLGzPJQHNRtMexLsgLPER15zovmk5Kh4die+nFA4sfI8ZUbe1zWIrqCt149HdcFY9FOfYucNkx1VV4Zj2LmLWgqz8suVe9HVvRPbtu7CurUFdLWb284JJ03BDTdejUiE1JsEwsEEkvEGBAIJ9FG4HI4jGYqgY/2XePxn9+KgSQdjygknIE8/4TLFk7y3vSpyw5VdqBQ7Ucl0oFiwJFF7h3S/Mb9RO/AZpc09hI2b0cfoSPDB8hXIBdtwwGFn4pdPPo+n/vgyTjz+ZEw/YSL22Xs4Nm3fip/85CHs7Chi4oQDEYqlOMzE0qUrsGLlWt1XTuWorud1ZjBKMFjEiOGD8O2vH4EjDt8HCfJcCb7zs+qZKyMSoIjaniUBDRULGeDks1DOah8sFAoSQ4tWFgq4ZpznQ0KJc6QwCNEXb4gTpZATcNpnZnHrUW5aJRb53yySnT6Dnt1F7sEiJXMiW9H0MhJvxvP/WIwrrpiHhx74EY476mDketvFVX/1n89jzN7jseceo1Wk+efcI4Xe0pKNMieVGszXRPfWFqBW7xg9VIiwd06qmX6YsN+dITV8AkNIq2Yc/RQlB1j0v7aeUlc4ChIzKpMT4+rnHL1I7imahhpCzn/HSUm16HbJcdoyHIqrabkrlvl9axT7sxRY4H762TLU1aV1zSTYdlaQ+jkCjALcXMqrXo+vTzvDkNyZeH/lp+ti4/u97uloYn/vBYJ5ByRIjOxoVwIxeA28GtlphPyz4psU3cM3Fy8TpcGjRXpxR18glGxm7uT6hbFi5cdY8MMb8LXTvoUphxyJf/zjWaz89wqcdfYcNLe0oC5l9kH/gWq4iosWFBKUEWGTaKHPlJVCRPrtdPo3sP5NSBdMSSMsVR08rTGfg7M9Yiv7HgehE+EtAx++8U/8/re/xoWXfhdDD5iInblu082TRK3DLSjO6uK1K/DRupXI0F9Xfr5u1KdRZQVhqgdzHN234ZDxkxVqITGJYnsdbcAlevHh58YTKJcUXarYYC62XBmZ1evw0N23Y9SoMfjanDkoNiZ0U7VpC4qNobuQx7sfL8GqLV+ih6K5FDtxQtFsj+0gilQqaEYFXz10qhwfSHWIkQPq0SxZ2Bhr3D90/BkLzbCToi4YwefvvI+fL7gNJ37zTBx7xrewOb9L9R4PSD0M4TB2Zrvx/FuvYKd+MceA7BWYrW46kiC5vBVg/1FjMGHEaDQwKtfZj1RE+u/n2vgwC/49PxM7dkm5yn1oSdbjwVtvwIZln+CSm25FYi9a9QRZc4kfWIlGsHL953hzyXvoZRoXVfH8iM4FRcVnphdt9QNwzJSjMShZjwbyqfXUBxSmQYTXcy6JDctJI5nGS0tX45sXXgBEGo3qgAIu/PYMXHn6dDSyCeP1SqRRKpE/xUKAnbr3zDTlK78v3hSFnYwMDnKykTMhCEsUFo0qPCyAhbSGeDQlQj7vVTzKYA1zmLBGy9AvuWHwgOxkupU1WOR4+a6bxS0V/kRLhJyQm+uCTCwgISRLPU3wNb536JZcJ7h2C1VBm1ckK6JTv8mEPbzOxhlmO8S/iWJXbxbbt+7EB4sW4cgpx+HlV17SHnHlVdehvjGBQCiKF178Cx5e+BAunnM12lra8OzfnkFLSwumTztNvDSKg80jsoBYgp7KeaRS9QjHEvjtk7/Bm2+8iwENLfh83SpcfOEcTDlkf/Qhg2KuW1zAQs4mMrViCHlMiirDQsXFPIfN09GWgqdFOe5tJCAElIcY09c4cC8mm3HqeWciu26TBU8EKzjn4gvwtcOnUNZm0dDhqBNfuQjtSh+oRxCC6sRVttlWUMjzmntvSGs6KcgRasj9NRJFKplAIhoSHaSxISFrproUkSn+W2UhWQOpx7ff69MQ5P+4BNWCV7Mz9890Px3XtSreZFHuRVwqgs2miGgiP7MVvDYiVpPIAzVX5JGJ117/Ex578mdYs24FctyatB/QBo8FuBV/VjDYFsD/537BYYsVmfb3PuyIf+aZZ/t9lUas4tKd/+BEXcWVez3RbYVU2WupFSjJcMf+HQFPvmYYiJH6y7G39TbVbYmMMe7XGhg4AwlNQ4yOWl3/ZoNn+43eH5+JiP1bFsG7Dd4D48cdhBNPOAGtzQk1taVgDJFAAnWxASjzDCQfPJREXTCKLUuW46EFN2Py5CNwyqzzsCvK9UD2HC3cCkJ4yeGt5DuAcg8qeU5LyGe2glfFnqY2XOfmSKG9o2DiS+7Vy9d8jp3ZFL5y7Gz84rfP4ee/+j3G7TsJt980B8OGpLTXb9q0BZu39uKlF9/Fhi86sOeoUW7HJkefDgzva9x/zNHHom3QQLS2DkJbywB8tPgljN1nKA6aNA5FoaEUwBGMKiNcyUtvwoKX7hSaLymenbHHjCLPKzxEBYxDeFWwI6YzuS5h6D/3G9JS9HkcGCA3UVHI7Caa1zpDhbIGJOh/PN95Q8PoyXUriCSdMupAvG4w3nhnFc6/4Bxcd+0V+M7M6SgXdyIUKqvgHTF8FMaPnSTbuf/+YpFl2iSbFPkvNtC+uapFhf1+4y1bq/9AezzXrU3Xreq32shT2fiz1QQ00k7d1NsS1TwtykG2jhbHvbl/2sRVzhByWRzYc6WC12g8kkX/F7fBN+T+9f+DtywqmyG7tYUwgVCCOaxp9HlV8FK47KJrjTtQ3f/kp6uH3oio1Smjm7CJJuoac2pl3IjL6Dp+m3M5CP5amzmLbShyoNCEyEAJfvHn1Iy9/sFHfbU8EL9tmPWP73DK4rvu6urE//7vM1JVZpkpHk/gmGNOxMGHHilxFseyNE93J6ttFm6cx86julgcGinPWfGHKRT6z6i4qtjGjXh5MHsD4iqpR+tdt7jKnaRoXN1fsSBz74/fegtPP/lrzJ53NdomjkdXydKyPLeY74sP36otG7F03Qp00bxe4iGObg3PkkiAI5RcHqOHjMAO/BabAAAgAElEQVR+e09EPUMftDhtdMkFyxtMPo5xJh3NgpYzRBIRRjxfQvvyFVj4kzux79ixihbO1EclAJMHcEYSXeRQwetL3sfKjetQjMYRilm0KiVtpFdolMAc81gU0489GXWJJAIlbugMg7DEo/7YSRuVe2U4LUx0eAWDiCOMFa++jp8v+D6mn3kujpoxUxzePm5aTt3MZKRcuYg3li3GF12dKDqSp6VqkUZARCGPumAAUyYegFFtIxArlRDvYxAcCzji1y68hEIvl8xG82o+8fk8LXQYVNCHxnASP//hrdj22SrMuf4mREcNle8zr5/6xGgMX27fjreXfoCtXZ3a0LlG/aiH7yNarmDf4XvggHETUReOoSFsqXJexMARLWkagQilL4xI7kMsVY+/f7wW377gAiDRBDA6OFjCRWfNxOXfmIameBzJZFKm+lwPPLR1hivS2YpXn7zlu3XfQAoBlPDTmkp2tHYwE7m1U9pKSxufEg0jostr6zfCfoEAgz1sQ7RRYEETEf5uosgc77Go8w2nL7QLhZw4iHV1Ke0xfvPtFzaxwXGR1X4k4JoaNekOx2YKWa7ApDJuaAl0dPVg2dJPsej9D7Fl8yas/Xw1br3pTowYNVJKbY66brntapx75kU47vhp6O7ucP61ETQPbFajq2JbyYq8NkA2x2cpjGf+9Az++uwfMWHcwfjiizXYc+QIXHzBRWhuSiMYYtgLKVIF831kWpls0gom+JGIzlBE/pnPp0IKiKzX8GdtPErxEwtSRrfayLTMEWp9G06dfR56Pl0FxBuZCoNz5s7B1w4/GKFASYp2Xntei1zJrrn5TDqepbPD8UlK/Y4Z5vzC54vPZdXrMgi5M1C01tY6GK2DGtEgKzeK97jm2KbbwWVrzDZyn8QoRNnsel3inR11HvmVBNCJRLXmxAPWD1cLXq1NGuuLjk7RojnGyKnBC1BoI0fRq2wQy9jWsQWr1qzCzl2d6FMjYc4uurbuWuuY4vri0+LM+eXgQLqUut2AimzeP9EJWFhrXEreuT0PHlXS+uczJ56HTcY4KvfPhNFFAmpGxOFVsIa+6Zpze/4qdOoQtcPRm0RNCmk0T1jFUCXz4vVrSnJDnh2hqIw7KNZLplMoMNUtHsGQ1iEYkG40Wz7SnjhNCkaFWCYj9SgHYwiSzhBK6Wza9dlaPLzgNoyfcACOmzULnUmO4h0fWdzHLMq5bcj3bJdrAa3DTEhlTXM/oEV7SHMxYVBNQKnrIX3GNZu2YdPOCg4/aQ4efuZl/OT+J7DvmAl44O7vobGBNKUSYskEejLAvXc/iS83ZnHK9Gmob0ihPp1EU9MAvP3OP7Ft6ybMPv9MLbuGNNDbBTz11ELsOWIwjp06GcV8N0p9NpENhUQKBLuTSiWORLoJPTlaQOal4M/meqUBoMjMF4QMvFF4aGSg1lJvN3PnKkim0ojG0vhi3Tp07GxHpZzFmNGj1LTTrYgT1XXrv8TmzZ1Yv36jXGHahjbjgAMnYdOGTVi6dJGelQGNURxz2OGoa2hAsqEViz7aiNmzz8eZZ87E3PPPQbG0XQ3OB+//C0NahmHfvccr+MRPgnyhyufJU8ZqRfQ8k71mopbf6v/sRWvVgtf9oZpqKe0A+dz2TNaO42s5qGo6nbevwIlq8ql5zEt35D2/3XSVz52nvtTax9pzYG/EF7C1yK49Nk7Dof3K+T465wXtP6GwfHh37uzAmDHjquFcKnhd/Wj7VRlhE6gIoNBUxxe8bIRqCm9dM52TMllVPVmr6apeDz/iURnYT7njn1Vf1HxVHcCI8NYeAv5niL7lHbdNlAQbSIgf9cqrL+KRRx/CeedegimHHq3OhElb/JBSw6uFd6/kRVT0eKT4zSG9vM7clOgIIb9FKcH7hT3cNFX5a0Rikbm1Yrp+ha7ZQHiis+zQgmFZFcVKFSx97Q08/dSvMefy6zBswgR0FTPuJlu/QLJ7T6GIrkoBy1av0Mic6nuNv91Yj0guTa2b040YM2IPjGgdjgGptDZ9dq2WrmUuC7xZRJ7UzQYCiMXjOiyIaKbKQWxf+ikevu9OjB0/HqdeeBF60hEUlF0QRClHfmYcxVBQ/N1/LXoTGe7gEkyY/ZjuQzAgN4TJI0fhoHGT1F2JJSuvXOu+qjdA3GYWvcaJUWIRVZm8piXg05dfw8/vvgPfPHc2Dv/617E134uSFJ7WKUqoFItg5Yb1+GjtSvQozpk+vgZ9sDtPhoMY1tKKCaP3RRN9HRFCMhBWvC0Xui94a5soTp5kceLeKYu+AZEYHvz+jehdvxlzb/w+8q1pZPry4hGVCNGQP1wu6z6tWr8GXRlysooaYbKo4RLfk/GMI8egbWAz4pwKuJQkLXhnv5Whv1+ETYAp5pPpRit4L7zYihsaeAcruGzWd3DpjJPQEAlJWKVxkXiFeZRVtZBDZSIbiQ7cF7lJPhrYOJUu5YDXkoMBWgv5sVNVeW8wtVZlHyMtGXPquJTiFxr0RT41iwKOh0kzIGecf+azn0zQ+q+fYkFVNOkBrJPE85UtE6NYzZXBrGCsGRFL2D2z4qTLAN1iqQNU3RJhJ7XBIS75QgnPPf8c/va3F9FXjqJp4CAs+3gRHvn100iliVqXcOut16G9fQseuvcx2whZqERC8pUslPLIFXr1rGjNl81jeVemgIW/+gU+WroUZ515EdoGt+Dz9Z9i/wnjsOfI4S6AxkSlEi0o0cg2N/K52ETzc7Cx43XyHT4RVE8B8EWwmaDbhk4uelXwGowjVN+Gb8y7EDuWfAIwNAB5nHP5JZh28IEIhihINdSVlmt83Kq+my6ZTJxGIQw5l+BoBagOCd4PGbgaik8KGddPui4ha73Wlha0DW5GneJ0CVf1G/r4Z0aHiZF7q1/cz2Tfo4PAuPv9cZyWlqcQDOdO5ptgxw9Dn+zDTGTJQFEZ+EvDWWJsonE4aVdIXqfsn8ymqxhg6piLf5eurH999acq8UE3TrOKWj2LzlGBTVipILN9pmXqXGXTrT2Y68/R1JyHr48pZRJUJpOp3mOPbBHds5h1qsVtfRjwYmIzQ2qd4S33AFXP9Ia3ItprHfgapPyo+NZ1tn2YtliiRtA6TGi1NQd8FdksKsmOG3UYdHZORlJIhutQDCYQjLmCN1dBZvWXeOx/foC9Ru+NYy64AF1pSzY0FIvvI4tSvh257s0qeLlfl/tyFirhKh2x73k/+XyKw1pBqI8uM+Q7R1TwbuwoY8pXZ+PRP72Ge+7/LSaMOwj33XUV0qm8iU4jCbz5zsdY+Iu/YPvWIppaG5FuoHdwFOMmTMTApnps/HIdjj/2ZIlGu3a147Pl7+OLNUsw+7xv46D99xKCqkTCgAmV7Fykpecg5CphvPT3f2D03uOws2MLdnRsltftX/70DI48/AQMHTIUb771iqwLJx94OBYuXCgrTu73LW1DMWqPcXjq6UeV8JZMBbH/xPH4aOn7SCbrcdxx0/HoIwsRDDXi5Vdew9hx+6GxOYH6dBjbNm3DR8vex8lfPVpF+qGTD8CAQU2IJpuxdn0eZ5xxOmZ8/RRcOudChAIdiCdD+GDRG2iI1mPihIOQd0DcfyO3rEN8c+aFr14T4Kflvoj0RWN/LkH/NN3/nf7fBSVp/1Z/aCCe56N6hx2J4pXq6WxGq0+/o0a4Y8hSyYynS8CHoJ1PiastBLXWfIquK3x1JpNvzSfeCXtFk3TuF75p9e4Om7dsxNatm7HP3uONkkqaIbU75idrIRBEmJ1dqp4UZ0fI77PGYG2p48jtZ1Wk2XV1AnHck6Efk+CVy8xqPzXVNZQGLwzuFxXbbifRWpWI7dBR7jTeo5KCDr4gCyUiAg3peixa/C7uv38BLp13HUaPGSeBDdEq6z5ETqxeU3YsnpNLeoQxwewN68a517UPZBYanihNDpgOCMfN42HmUfJ+paCH7f3YzEz/WWBGixW8+/JL+PMzj2P+Nbdh+ITx6Cz2OltxU55LUMTtLpbCF51bsXz1CnyxdTMYt6zFKxP9ChpTA7D7sN0wpLkFyUBUmfcUufAYN+uyMmJhn+/uhBCkGSQ52uXIvoJ0JYyuz9ZojDVuv0k4bfZFyDcmUOD7IB0imDC0glyzSAyLVy7FB598hF2FjA5yQ2RKqK9rwN4jRmHKPvsg5eKfOR4VncOPCdmJ0lVAiUk2uhb87+aDirXN5FTwPn7/PZg1/1ocMPVYbCtnqsi+BLl8IJIxtPf2YvmaFdi4o132NQwGEBe6WMSw1lbsv+9ENA8YgABVpwggGYkjbgQUQ4ds6VeFT5VCReKEMF0T+J7KFQyIpnD3DfOB9h5cfvudyDQnkClzPM3u1xCLciSCrnwWn2/aiJXr16K9s0PpXLFoQh68o4fujkF1Deou66SopqOkLXY1YsEgss46ineeSzWWrMdz73+GWVdeZcWNAheAqy86G3NPOx4DolE1ZYpydjz7npwJMkLBEnI9vTLxJq1AwiKV0fYMcM37zcLcJJxllGawJhJTQc8Hv5yzIIm8qdj5Rbs761aM+5uXuLQiizKz9rJii8lftIap9TQkstvT06Oitz5Bfmy30GAmsfFnRYvgiIps2GhYIiZZx7nnjmuECKO2I1qMObSUyP2GTZvxxJOPIxJqwPFTv4bPN67HD//nOvzhDy8i3dCEF5//K66/4VIMbh2C/cZNxEknn4qjGZ9KbmFfGZlstwqpYNgCaRBKIBSpw8JfP4xfP/Yo5s29DtNOOA19lW4Egr2oS1oJR456LluQBY8sijw1ikI/h+Cq+XEFrkexPRpjVl0+xtmCK/icSw2s3plTlgjK8WbMmHsRulasAcIpCWTOuWQOph2yv64VBYJUUrMF5bog0uwtvqpuGCwJSYGRhoHIJ/d9Sw4zvxRDJhRgEY0hniTPPojmpgYMa2uVv2iS0eTiSFoktP+S/lybfv/3VPC6EZ7RjmoLXr+inMWXs3fzBzQPmIBQFRPsMmxC3Rknc3RVCZCzSFoVzwETWubyOy2y2hXv8rKgZZfbk/wJZkluJkrj+iSFxRIKea7wYGTBa2uiSk1xaX88LC3mNaJnxKNf9kBbA6Y4U0/joSVjkRxR7tuOxkKuMD9TJa/gIy8CNXu6IiL0ttL789aX5PcHEHXiF+NTlhQprFEsI5EZ2iKhMXnFhjJTUS8Blkt0JMjNiVJ9vBGpSBq5CgVrcQQjdUgXg8h8vhGPL7gNI4aOwPFz5qCnKYVeciSJeAtdZNpaJ/K7ttCgTzoQcZftBBXvjNoNXQpGK5uPhQRsmv4kEli3sR0bdlTwlann4rE/vYGHfv5HNKSbcM+CKzFhwu7ilyxZthoP/vQJbN8ObNncw8NTeyWnbwOaUhgytAk7tm5Tg8wGIsAIjkI7hrfEcev187HP6GEqeCPRemtCGQcOoz/FY43YurOIe+9diCFDd8fmrZ/jmOOOxpi9x+K66y7DlZffjFymB/c/tABTDjkas865WBHF006egfrGAfh0xTKMHXMAHn9iIfYZNwlDhw3CwZMnYMOG9Xj1lX8q0nbH1nZMPeFbuPPuH+KYo6YBwV3IFbcg011Ex7Yt+MH3b0Kw1I66uJ1FoVgjdnTEMOP00/GVAyfhhuuuRH0d9/eyfHgpwJwy5WgUGBHPs8s9Y3rSNMUIVJvpfv6rceg9Xaq2F9XE2aWl8SU8cOeLMU15ago7f0bYr3NNOd1uHKVBomXaUrr9wPY4i4e2QtCcgPoLXi9I698rbApo612/gw5Obl/876JdhgBucuZpAx4o4GfZ2dmBL75YhzGj9zVrNDaWOpcsqdDGOC4QTJQ/s5YjIq1Zp9ua5MjiAiNqecLVTa+mILfH33msV/n3pmCtFRbyM8nL1zk1VDm8elF11+bdKoRVWiIXNEFsq1zGgIZGFbz3/OR2zJ9/E0aP3tcU5fQrdHC6d1Loh6btTfCADVX600mMbG/ejHZFjNvGLtGnangLHb4mvUW90rF/gRhBzA38qt6NKrQzObz9/N/w6gvPYt7869E6ZgwyfJf0GXbJUnI14U2IpZFDCe2ZbqxatxpbOzskuiBK2NYyCLu1DUeSMb+8TNk84uRxsdtyPGImeon66RahtyfhyItODtyYGhETpeGBO27GfpMm49QLL0CxKYWyQwwi4s9ZnFc5EkYPStjQ0Y6PV30C2vkw152H4Mhhu2NY62AMYjdFRW+RJvq2UXqqhhYM1byOE8RDhxuWRiiMtu3txcB4Cqv+9SZ+uuA2nDf/u9jviCPRgTzKREhYYLno1QDjNiNATzGPbV070Z3pRdeuDPpkbRbBnsNGgrHDSUa5sgskjzgYRjqakLDPIgQcPcYl0lWYmObU3NZFVtAcr8eCay5DrDuHy39wF7ItaeRKLlSB74F0BPJmEynkSiXdIzkdUNUdjSMVT2FALCnRGjmIOrA4erUTQX6YMojP54VAko4i5XoyhT+/vgRzb7rNlNTiZpVw7ZxzcdH04xB364v3JZVKo1DKIlusIEeHiUoBybj5I7e375AjBX+GFAi6KvBjxxJmP0RKUF0yBXoudnR16udYYMUYmDFkiCy4mLjDkIwJkw6U7dm2rZv1SGzdvkXjvcFtIzRO797VBXbWtM8ZNmwoli37UEUb03e4LkmtYRHFwpYWgp0dO5GsMwoRN8vt27Zin1H7oqVlELZt24qOHdsUTTlwYAv2GrW3PCC9DyUfzFA4LlN8Q0ntEmUyVFM3IRhO4NRvHIXRe4/Gvff+Ehs3bcGV11ymRuSbM8/EG/96EUuXvY9fPvQYBre2IpvrkRqDOwwTDvm+aQj/3It/x03XzgcKxj/cd/+DceP138Oee7YgEmKgC31GbYJh+6Lxi31B5TdsT13wB4oXEfoUIV6ffrs4Q/QYZsEvIpV9ROgTzTjt4vPRtXKdRtDoy+IsUhqOOFgFVU9vN+qSjXqmuK9xTZVKRe1RpJtwMsX3Q1cCjvf5nohm+yOHeBy9zPkzZt/IdRLRHuML3oZUCvFk1CnN+y2pTAxi4T6a/jhKlUaArgBSg0TEVhMD4yrbl7Oms1NVlAHzgTBrIIkqy3k9P0FF+bKx4L3i9SGaEkK5ULZ49j6CBwz8oNCKhT3HmG686JBV4yDabybCUywb97yaOseQBRaQxT70ZLqcGNR5wjvfaEO0HGrqDj1PY/P33GhNJmwTrYeNhKzoyqLr8LrIT5guC8IG2HiZOI3x4ix6i3kTG1onQv4qxWnmc0raS1CRpeZX3Qd6S9Plwca1JGzIw57OCU6kFIzE5bjDWOG6SBrZchh9oQgCsQY0lELIfb4RT9x1B1qam/HVufNQbG1ATiYLJZQLWROtBXuR79qMYr7DFTju/gnZ6EPYHfa0fiwy/pgNAovfQkUI7YbtO/HF9jL2P+JMPPvPj3Hfg79HMRfE/9w2B4ceOh7BaAyPPvYXPPXMa5g69TTs3LUTL7zyPPI9bATqkUjws+fV1JNjPnJEG4496hi0tNaho30VvnHaiaiLsXExKkuAoTTcz9l8Og/1nnw9Lrn8Zixb9jG+MWMmrr9+LrbuyOL887+NqVO/imxPBzZu2oQxe0/EeefNxvnnn4mzzpqnve3FV/6IQw45Dj/7+f0YPWo8ejLtKBc7cPm87+G9d9/H3174A047bSbGTjwIc+ZegIGDWjBqVAvOOut0vPf2Irz92mt44N4fo44FLbIStiXTLdi6PYIzzz4HI3Ybih8t+CHq65iak8XSZR+gd8cuhV9k6Zqh/bKfeuGLL1tPhsL6KQoDPKxAdbQ1VxyzVqkVrfYjxlbpeSpULX/WT5t8Ycf/J8Cm5ln7hgNx2KjqhxzIUrGpHCOwbUJND91+hYNQWzOBFmBQFfFS2OoQXA9Gsoby1oKea0xvXj9d9z/X1dmBz9etxZ57jEK6vq7qw0CspMqx9XZqQpNNSGjUBhMXe4tSE7O6KGjVLAE5y9QGU1RpWs6dQ5WqC4qp1o0KaDHhdS0FourDa12sy+N2Ho4qeBULa7GypWJZCO9HSxfh7h/fjquvugn77jtRHqHsCDlC8hFXCndwr0lPN+VP00ycCECNYXgVbXGBBbxJ9K30PqM2KuQFYgQqa7gworGoU7jbhs5LKP/Hqtm6DEARLZTw7j/+jjdefhGzL7kKzfuMQXdfXgiLDKl51IViyHOziIbR3t0lvmp3roCerDkIcKNTwloijgS7Kn9A6BTIV4n4ZsFBhDvpujUexkXE4iwCLSpzQDiJbYs/xcN334n9Jh+MaeeehwwtDuIsli1CNBZLahEUAn3IhSpMUEdnthuZnqw2FfL60skUir27EA8UMCCZtqhjidose7raDAjBoF2aceG4cKRi55gQwOB4Pd77y3N44sF7MPu6mzBy8gHo4v2OmwiCGzrtt0ixyJQL6Mn3yqhcojYJJPJAroABDQM0biOyW5+MI1gpoFwogu6qRBM5kmXhrdLXjZ/1vgrGfaQ4kurdocl63HnNfIQyRcy77YcotdUrjlfq0nhKzci2Xd3oC4WxK5PF9s4Oddw7SSijNyvTZlIpNNc1olFFZ0yHOVeQBGoUsNE/WCijw0mIhMfq8PSr7+LyH9xB/oY2ay7Ua+edj9nTv4p4zQbGovSW26/Cp2tWIUY3hGAYt99yl+xsnv/bX2R1NPuCy7VZXzz3W5gx4yzccvOP8Oo/nsc9d9+CuXOvxseffYxHn/iFkNdMtkeOJxdfNB/3/fROLFu6SMXsSSd9HdOnn4777luAnt5erFu7ColUAxb+8mksX74E9z94pwRxe+89DhfNmosbb74C27Zt0XMwevQYCQj+9a9/4N57fiUE8pbbrsEp02Zi+fLF2LhpI7Zv34hkNI1bbrtTxe7jj/1MBTmfryce/jMGDxmKQp4m/cbLVBpTnmNKQ1K3bNqEeKwBgwYPx8JfPYDn//5XPPLw00g11OF3Tz2O3/3mcdx372OYOGG8CpAf330zph5xNCZPnqJig0UFBQk0Si/2BfDqv17DVd+9CmP3m4wjjzhJNcfLr/wv9puwD2addTaioT4Ui91C0eJKYuPzZeIGE7Ka4wu/1GyK5mR+y/5Q4vWqNtlCHCKySuSzoPXosuwr7IbTg/H1iy/EziUfA7SUKuVx3vzLcPrUI7Bl63qhLSx4zTmD9ldRhdUIyaU1njOKp9bB0x2IeCnAhO9e7h3kd9rzyueS9ROT1QY1NWJoWwvSiaQKXvLb5Mvp0/lYsJMCRrRNYteSmnaVQP4AJloi7ZwJPfqLXtMbiOHEn2fSnSbQzpWh0odigZM1/qsQgqW4JYG5Z0AUZeNKIBwpI99XUNS5rN14vd3n52HJz8aC1x+qZDhlc3S3odjPEsOI9Hikdldvj6goigOtQXOEPnvOsZ8OBiso5W0CaCCIjVDZQHJ98v0liLyz8PL/RrHVdtBr5F6hVRrpeDaFLJUtxIUXxjt++LGsXJ7pLx4gwk0PY+cjXDY+eSyaql5/rScKrsiRYOMZSiEWqhfuGYwwXTSOZDmA/KbtePR/blfQyPTLr0CGMb0snJ2ndwC9iAXyyHVtRD7bIZoDBdSWRsV4YSZW+qLLEG8d/oKW+4TabevoxepNRRw8dRZeemsV7r7vt/Kv/t41Z+PwKeP0+95+dzUeeOA3aGhqwZQjpqK5aSBWrFiFj5d/jM1b1mLPUcMxcZ+JmDTpAEyZvJfoAdu35bFw4a346nFH46CJk6x2sOrMrA21HvsQjEWweXMel86/Ge3bdmL0mFE4++xzsefo0Tj33G9gR/t2zJt7hSZXvbuymDLlMFwx/0JcOu/7yBUzeOX15/D1087En575HY49Zhpy+V14463nceVlN2LTho14b9FrmH3BHAFzcy45B9NPnYlZs85GY30Mv/vdk3jqN7/GLx/6JVpbUyjmO/UsBWP/j6zvgK+yPNu/zl45SQgZEPYUZIk4EAcqjrq11mqddWtbt+Ku62utW5y1Cm6rddRSB05EcaLiHkhlgwEMhCQnZ+f/u677eU7S/s/v932VjJP3vO8z7ue6r9EHG1sjOOXUU9HYUIeb/nI90ml2lov45qvFWPnjcuy3z+HIlywYIxZzFlssCoULWj3Dcam9pGgqdSGuro3vC2P+DA+z9CHvGaP+AMj6IoQSRYqqqf+bo2TUxJ6XklZ1erTr0PytuDZYF4S7HQ+splmxjpXn0mquUABInj7nhHSERjNSseu6sIZIW+fPI7nqZtHdhyI7JfvR/yygrkfbli1YuWoZGhsaUVNTjaTWPio/7JDrf9fSQzl3LL5d6Zx0z5DjArnRpjn4rwM6PfSDZj1XSWHzR3d2ZJwmqHKq9rzjCl/LfrgCftz3yKPdPGEwHtGMum0BkrrZmZ37UwYfLn09P/zoPfzj6UfwuzNnYvCgoXpDibXCUYmBjHHGk0AAVakapKoSyHZ1IifvVecyEImIJ2hKajOVJy2ikMvaxXFVlX8bk7aMZciCyURCAcR46udirzrdUpkUgdzVJX5msJBFGkl88OobeP3fz+CEM89D34kT0MkSMkAeahiF7iAyhRDWtLZiWes6rNv4kxZIondeA5rPdxLYQ106jab6RjRW16OpphZx2vSwPZfpQowJMET7mBIUTkh8w0IvTw/GMkM7aCHTjXQogS1f/oAHbrsF2+00HTOOPAKl2hiCyTg6chkEiTJnC9jU1ob1bRuwdst65IgSEZfJki9b1EaaYMxsqIx+dTXoX1+PvqlahBnuQPoFgwm6mZiTMsFJKY8i+Z+ck7LwienkSopD31AC7z3+FJ5/bA6OPud8bLXbbsiEgTwHHk9HsQQ2dXRiRcsarG/diEy2U6gmrcA4mlkMMeCD4yWdqMWwPs1oTKXQTG/hAj0kw+ibrtXiIO6h5NIsom0/LSiEQgoLoCuPAaEa3HrlJaIsnnzxpQgOpLI5IOV8S1sbvlu9HCs3rEeWLcpyEJk8QzIiEqHJeUDeAa2eM7YAACAASURBVAH0qUmjLl2LYYOGoV9dPepiKSQVdc2xXUSJAiW2m1loBCKIJevw6Lx3cN5F5wF9BtD/S+byl55zBo77xe6IRezQwAWAaTzPzn0Sjzw2Rz7Ap570B6TSaVx11UwceMAv0dpK+6AiDj7ocMz8w3moGpjExRdeiwVvv4LX572Gm2+/EwsXzsfzzz2H227/Kx599D5x2CZOmoJZd16PU089G8uWLcXCd+dj5sxrcd99t+PAA47E0CFDcd7JZ+CSv1yD6bvvjYXvzMeKVcvw4ovP4vxzLtc8nDXrT0KJL555nZDe0844Cr898fdoHjgEs+fciQvPvwr33HUjpu+2L/bccx8c8av9cNQxx+Hoo0/GN98txurly3HXrbNwzx134leH/gatm9YiGuc948jhIhZGIVvG0hUr8OprL2HS+O3wwYfv4PslX+HKq29Ev35Neg5XXHEBAoEYLr/0L9i4cS3Wb1iHb7/9EocdcoRiqIkysjalWLSQ46IXwvU334B33l+IWXc+jMEDhyAWDeKhh+5AAEX88qBDpOw35T4LDKJXMUQjyf8SY3h7LrV+5RvpgiSICDuXCf91W8gNLUEhawdmIpUM+SiUEakfgN+cezbWf/QFEOWhsgtHnnkqDtl5Kko6CDDetNP1Lcwbli8in9rkerUozT+ZrWj6u9KWK26pduT7RxlaEJPQpyoe1+G4qa4WTQ31simrrnFJU1q0hQc5vrhrE4q60LMxek9hTTGXOiV5qUdYXDfFAYQqVNgCZ5FJipFtIK74dVxUH0xRCTkQj926IBRmCRhxdAgJxLjWyAPUQJQSecOyBvQR2s5YXuJP+32i/DyQ8GVn4p4UPIkQqYvgM1XAghQPokjo+t1BR9QyptIFDNXx9C4VzNoI2ZXJOUya+3WockCQKb6j9OXoUCHHnaiENtbRMG9hjzRZyp4BB9yzfNEtSpOM8g0s4mEgFkkjEGInpMY8bQtAknvHhlY8du/tiMdTOPjMM5BLx3VA1zgO8IBO55A2ZDa1IFjqRIDevyqMCPAw4c6he05voi3TlU05BSzF0LIlh+9XdGH6fmdi3tvf4fobH9TnuPjS4zF92jh1p9o2AQ898hzmvvSSbNQOO/RI7DhtOpYu/RrvfzQfRx99LMZuNVxF7OpVq/HZ4vew5NvFqKkK4vADD8TIESN1eDDkzfXy+IjpUx9KYeXaDbj6WorzpqGpqT++/XYxjjrqeNx3/x0YPWoMfv2rY/HeBwvx7rvvYMnSJVizah3GjJ2kObalvRVDhwzRmxJJJGq8/34HYOvR4/Dsc4+heWB/HPHL3yji/LnnHsdWY8djwvhxQmU/++wTLP3hexxywEFIygSJz5WgRy1+3hLGGWecpEPXrJtvQm2fbiSTwNLvvsIP3y/Fgb84wvHdjY9q992NZ2mNbBMrcf/S3kLbUOtlmkWLY50QYVRDxlBiAiSekmLsKSU4sa8qn2g93V5iLNHL3Uupeu63RWsgycs1eggC0dqS90fUHBGBjSPvfdpFNyUW6C08nUOCVhX33NyxpfI3fcoaKTukCBE0YkcrHopZ8eqiixUv3NRfYmRRbdy84eG/x2zAf7YAChQ4Ki7eDpsVyoQCxcxzQWtoySzdPH3L3Idc+ioP/JWUUk+atIOoty3zNBQPcAVOP+8sBU9QbKYP7pAO/jEWpHxDz6dgMcj228aNG7Ch5ScMHDxM/DN+X2khDr3jRFcaVKmgDOhtJ++gTZ3vxZvl1eV8f57+E/Eqg50r7SozKrb2fEEG+FRix2Th0QXGltKUn4ug5BmE7eRZxxQxDjcrfuIFYMG/5uKVF5/FBZdei9TwkWgPFxCKl9FZymL5+p+xuqUd/1m7Dhvkw+e5pibc0AqoVkKXOoc18RSq4wkVcYPq+6O5oR/i8lIlb8taG/R75RCjUEIRsIVOxLnJBMpIBWPYsHgJHrr3Luy46x7Y9+ijUUyH5U1LYdhXy5Zj+drVaGvfgvaudrQxS10iiSgYlsyHLxuw7hJiEUNT+yaSaK7rhxH9h8g+y4ViCsmIxCPopoI8R288EzXYkYH3M4pQRxc+m/sSXnnm7zjmgoswYcae2JjtRC4SwpZCDqvWrcPaDeuxrGWNJjJV5eTSau4Gywgzu5f+r2rlRZBGBH1CYYwfNxqjhgxDob1LfpMsrm0zsUJaZHONg5y1XkIQ33pAKYWbr7pM9+70y69GpiGB9lIOny/5DktWrcJmosvcTETwt5YsN2k6XFhwAtuzbGMY2p9OpDC4YQAmbzUejfEkyt1dCKtPY23LgsSYEYQitXhk3gLMvPISoLqPdX1LeVx93lk4fLftkGRbudClFiknU1epiIsuOxvtHZ14/rk38ae/XIYb/3wjjjvpOOSzdE5IYeL4KbjyqgswZvwErF25Ag39+2HDhp9w2cX/hzffeAHvLHwHn3y0HOeef6IW3cam/njiydlCddkapBhtwvht8df7b8X1f74XVVXV2GeH7XH2H2fqsPbp54tQk6rBgrdfw1/+dAeOOPw4nHLqryQeuOWm+1FbW4trrr0Iiz79ALV19Rg1YgwOO+woXHnlebjqshsxbdp0jJ/YHwcccgSamwfg628/18l87jPP49EHHsZhBx6BTVtaZBumFEHy04s8BAexaVMb/v6Px9CyvgWJZELBM2PGjkU2S4QuhvPOPwObWzeLtsOT/7aTdsT22+2EsWMnYtGHb6OjfSNmzJghhLdUimJzexf+cM6ZSNf2xaWX/Unq/R+XfYcvFi/EXnvujZHDRyDb2e6wSivGcjmmYRn3VRuJ4x9r060UvLTecW01h8Z4r1atdbKZpsA1Lw4pxzBFkBkOkXQjjvz9Gej4ehkQSQOFThx6yvHYf4cpqE5GjOfsXQjUOWHR2qMM7o3OkIJCUKFQzGjDkzm8d5+h/3CCvsndSEQjiEeC6F9fp4KXfrxput5Ivu22OiKpogU5ihAX/YobgvHkPRqszpgTe3iEw7x5jbJEhJgWamGKnMpALkOKguP0SZRp80xUB+1MpCL0WDGRYuSFKBSPqCRwPEJSuDzIQlzHczmMjuKLdev4cH/PU4RZyFuR7P6O8XytcOUGz41PBaXTK6iIdX/EombNEcW3m4Xe6qL4HmULwuHkFu/CKgkeZG1zNvoXX8VyQR0DpvuFtPnqq/r/nvbB4r1I7YrxKCpOMb4F3Pt+h0J022hAKUgENyqrWLmCd+Wwcsl3OlA2bT0GnURweVjgfqCCPofufBs6Nq1DJMhuIiVwhvLaB3PUECfnMdI29wdrZRNJa2ktYMmKTmy/+2/x7icrcOOtj6gje/kVp2PvPbZHkLSRQAwbWjvw6eIvsHLVOrz91kL0bRqEwUOGoSrF+X2IkN4vv3gPS5YsRv+meuy6027YZsI4xChSCxnSxpYCw6OsaCNXmrtRFJlcHp9/+SXq+/bHgOYh+GHpUjTW98fG1g1oamgS1zibK2D16jX45/NPY9pOMzBi2GjVFZtaW9C2eSO22mqMHhnH94B+/RVzzDCamupaPScdfpQUaYIum29FdYQIh3VTgMYuUYlFeB0yeeDscy/Aih+/x+233YaRI2pRFS9i5Yql+PTjT3DEYcejkM+ouHKlbQ8AWEFauYbYwUvopLcitJlgbiyqa8o2z9RKsLAcaZAU2cuwFvOjpj+MdxOwjgPFnTxkVdi6huz2pihpgXPUCP09pt05+0tFyDvxp9Juza2B95GdCkumc9ZrCjPptbfqEGvf0xrpYsoDCqZhp8y8qP1c/ub7L0XFa2hq1O/oup3dIf9dEW/bU5LftIl1I+b77tZxc61xVqYum6AiPKvYqhEs6/Gjt9vtEmjcbDXalDk49X4F5r72ZjctjThgvViFRRs3ECIYvp1UmejOzJ1G7WbHZQR5ijZiMbZrAvrvze2bsK5lHZb88C2Wr/gPhg8diSOPPB7V6bT4b7rGQFB/MxFPGwmb0aq+Xe44Mr7NRFqBqX+5+ZKamUM8GkMy2UfqccWCFgh/R61VFQoiUSjijeefxrvzX8VZ512OquGjsQldyEby+Hbtcixa8g02tpdlHSNGCRECxUgF1LaQQEmTl56IfO+gUoKChSJqk2lsPXI0BjY0SQgRDtNXmCRHMxs3r0cz+g8LCQigKVmHZe9+isceuBvT9tgb+/7mSBSrEygFQ1ja0oL3vv0cbZl2bTKZUhe6mcYlJXMQoTKvkfGzvDzyUaOyn4mVg6iJRLDV4GHYesBgpJO04yGnrlP82TDXd46NbiJqJrSKViXkLBDKl/DJv1/AS08/jjP+eC2GTJmMDZlOZEPAdyt+xJIflxo/LxoSEsPN2rg3dk/CQWtjBnRyjChYI5LrQnUqgunbT8Og6n6iPCSJlIjLFxA3WQeLbE4HgoIY8UCsG+hfjOGq8/+g1trJl16NTH0aX6z8Ae998xk6SNrvZYuilKFyAJyAhWzWETlpYWQuBNpjWfRGEthl/BSMGThEASIs9wN8nnQ+kK99EPFkXzzy6juYefUVQLqekWZUvODmSy/G/juMl2E539JbqXUUsvj92ScjVyriycdfxBP/eBAXnHc+fvf7M9Cnti9GDt8a2XwOZ552Eu6b/RCef/4pjNt6Ml548Wn87sxz8fobL+GtN9/Ae+99j3POPRGpqiQmTZqCO+66Hscdd7oKuUGDhqC6phZ/vPI87L//4ejs6MBjf38Ud9w5B7Puul4L+YihI/HG/Hm4a9bD2HXXGTjx5F9q8bjlxr9hwIBB+PyLT3DMsQfo5H/HbQ+KPzzz4jMwfZe9xTG+7/57cf0Nt+HfLz6Lnzevx8iho/Dyiy/ikb89jsMPOgKtretQDhSFoBunMYZcNq/5urF1I9o62tXxYWCEFmJHoXn55bl47Y15qK2uwy4774Gdd94biWSV5ta1116ITGcrbrv1Ht3jYjGIzmwOl191GX5c9iOmTdtVB776ulocuO/B2GrMaOOTOncMFT0uKUze3LGE2nTcHE14ZrZ8XCs9l9OUzeb24ulPLIyzBdMncN0QPYAH8lIeOa4z6UYcfPIJyHy/ytDtcg4Hn3wsDt9tF83zjT+v17NW8l0sIaSWLx+2Y/9tB38vLmSlIw9VVzNym2IhZ6I1oz4lo0H0q6tDv6ZG9ElXi3fdo+owWoPx1ay1zb/h233WkjQhim9T9rYh8kW4R585d0mFEqePmx8PlB6ZdbsE6UZ6L61rDkVxG65PtrM0XCsM1cmRU0APb5AIry94zYvaR0I7H3TqH0pZE3hqd7RPYiUdRMWK08JSYhf3dcfJNTtIa0Lo1zylhfdWQh7j7yptzgUVkJ7hf5Yxxz48gMb3jAn3lAJS5xTgI/9kF2vrqFC2kdofNOccE0NqL3QFvcRJ4h8mkEj2RzGYRqlscd/ddIsgJ51+GKSRsG6mH7Qz39ffDfLZdKGtdRUipQxQzopqxWcvS8PK4cFFwvjbJj66eR5taQ/jy6Wt2H63Y/H59xtx1f/do2TJSy89HdN33l7evoXuLpTCnDdsM6fw4r/fwmOPPoFNm9vR1NQPW281EsVyO/o398G4sYOx7TYT0dC3SV0wzhseBqzmIqXObPdkm+ZANHqo8wE512AEGUGteqVbvsGkBPENAgx8ad2Cpv59hXpmFbJD+0HO6wIKTFrzgSjyirb5ZZ0dXg45zCV00QIt52zmyiW1+Mm7t7FB+l8CwWAVnnjiCbSsW4E//+ka7LjdSHGmN25YhXkvPo9jf3MawmGis72EUY4GqYMVudjB3nON/H8T4lu8rwnc+JhszPeEJ7CEVuHJvYudHrY8NYh8siDXhd6WgkEd5PyL4JrdY9pd2twKEohyjh2kI1AYRtcVcwOy3+R1eIqCD6JhSIzWDzeavSc8n4uJmsvOUYb3Lqc9VcJea7RozPPnKCKknkuRzA6drdSOXKMcY8CuJIhCmfQio2tpnjtePznzmjTOrcLew6gVvdfW3oCCCmIHhFVuUi8ag39/PZKFn3wmSoO4WY7LYZQGE130fmmh1MQnL8TQVyGGbhHiaYW/Q7TDBlcBrVs24fU3XxIFYvLk7XH0b36Lurq+sqDhRmkxn1TZ07/WuzBQNZ11UXbOZcAdyq0YpzCqgFg3/zuOUBVjC7mRGErDFoISxzJdmPf0Y/j4o4U455zLUTNouERZLV0b8cYXH2BZ60YUQmm1GxgSoUgF+cu6lxZyWkg5s3otokYdCHeXUZdKYezw0RhK9LqYRZiRv+LCRJQ/rkJBxvKGrlYHYvjylfn45yNzsPve+2Kfo45AoSaF9dk8Xvv4XbSwla5Nw073XIToyasJUrRYwnAsjCJ9DmUrFkOkUCYFWE4C24wejWHNA0TBKJUoeAgxDhzI8SQZQVexiNr6evlukmISD4Tx1j/+jrl/fwynXn4Vxu40FT+1tWH5T2vw3crlyDBXPhJFgQUvETKhm4aghYp5dBdzilxmW4aFMS3AuGTms5swdtAIHDh1Bro7OhGNsa1HtCSm4AcWCQziyHMx4smWJ06E0bcUwblnnojmEcNx0vmXY12pCwu++hhr21pRcMR223jIzQyikO0S95dSQs0TjkUFgZgtEZGUUKmAbYaMxi4Tt9Wa0l3Kif8oKyxtPGUkqxpx/wtv4I9/vgZIN7J3BsRjuOXyi7HvlDGIsUdOmghFMIUicuUy/nzj1RonF828Gp3tW3Dzrddg5YrlEonts9dBqG9oxB2334BZsx5GNBLA5rbNmPPQPTj80KOw4N03sOyHH3HrrNm4867rxXvad5+D8fiTs9Gy8SfkurpwwAG/RN+6Blx6GcUbQ1BTU4up2++GAw85Ak89/TC+/OJTjB49FuvWrcFRR/5Wlj233Had1orTTz8XNek+Uurus9/2yqj/1z8X4KsvP8XMmWeKoxdPJrHj1D1w3HGn4JVX52L+W69iyNDh2LxhPY469BjsvusMLf6bt7Ta83VhFZzbpO8QWuPmYuuSCa+I0uXyjHgNom3zZiED8apqze9knEb1n+Cee27A7nvMwFFHHy9bMgpeuRl+//13eP3N15WOla6pwaEHH4H+TQ2aexQT8RDHIoOoAx0piA7wWnhgIcIfpfk8D5YODeEiyA6SFvpSSfePojy11n3iEbsPTPFycc38WbpiFEJRlKv64hfHH43csvVCqZDrxMEnHotjfrE32jf95KLXdfpELJ5GPE5rPONWehRTPHdyEzs7rDDlwSkSRT5jDjDi8waDSKWq9Pl4GEvGQ2iqr0dzAwveKsTJgTdVntsqTMjRrTS0HiqDURGs4OXLil6PMjm+Kb/RSyDso0Vsf2GsMw8T5r5O5EozyrXnDWVxPqEOrDCigmCtykZKvYbRJJwozjtJyPmnADqH8CrVYeKaIs4sUd58xQuZ3w+poHfBNooGN1s5FegVlw1LoKgYVbjbwYMtC3C6oihcyBUiKq/JHS/mKpun0F2X9EZEredlP8trUVIhaRm97jcRXtkaVq7F84B7xExE0cwlJ4F4qh+6g9UCV0j/KHTnRb3joV9Iujh5bNW6cBTOKX627k60bliBQLEDEXk55ipcRjvoeF9eu+8Cuih6K1iASntXFIu+WIXd9jkRS1ZlcMW1tyMSrcXFl/wBY0YNUVRwdV0V8gy0YOchXAXiUS+8ME+iMB7Wpu08DRO3HolBQxsVdS3glq4kTDhkzG03qYp23UxNVLgNrUZVdASRLxJD6JAWgMggPyLnOelXdDwRwJPpFE0mR9s7jot8VvM8X+D72UjL07HHBVt5wI2HJEa4q7VfKiPT1aXrIpqaTKaVWse9jnMtl2133sxhRNmSZxhMOI+rL7sE06ZOkqitbfNPeP6fT+CEo0+36yVAI+cdOhlYkckNkFxZgj5s9QvaYmtfdBvbh4TZarzY13rcYozex3lTypNvnkPYBXB5wNHeo9vik53o0w4WHLsWuMUOEUFCFvLsvGvtKvMAYDZ1/mWh2HYNFM6phnO1ntr8xvVRoATXVna6eFAhPZN1YZQ2s71mBTUedFYJkbrq3CFMFxHCsGGjUFPN9d6HSZioWPM5ZPPX/mWitQCprPK55pgg5Ys2as5Bh/t62IKlXDtX85gX09vXvnIsdm4MPTaMdmDQ33NoLw//gfkffGjCVBe9yJMI36R3wVs5FfAXQlb5x7n58JRt5Fn7eRDm5uLFUzIL2aBQMCJub775MmbPuUPcwcMPO8YQ3Yq3rovD67V4+JujrpZO0d063ZmJQVjIXaQUwuZsF7oiQcRqarF+4wYsXboEmUIXCp2diJWBbz7/CKv/8wP+cPblGDJqIkoxYMnaH/D6onfQmi+iqDjEKKIMCNCNMAYbB7JvcXFhY+Fr+dA0bKexcQikN44ZOgwTR45VYRVzAyiWrkMkWYP1ra1Yt3GthEn5Yhm1sRS+nP823pv3AnbccSq23nUqUFeDNR2d+HLFj7Ii61NTjUCOqNAWQpjIlPMihlN+pXYtiw8iRQqpjAhtTobCElaNGzkcE4aPUdSv3BiyRUQjCaGzgWgKGzZsxLrWFmQLWWxq3yzniO/e+wBffvwBfnnKmYjUppEpFfFz22asWLsCLBcY39vBw0AqhXKwiFg8hXgkgVB3ScW2onu5sZCLTeUn4y8LnehXW4tf77w/EsFuFEsZVCcY48lgjoQoHKROrG5Zgy+//QqrN6wTXSONGF57dS5C8QTGTN4B63MdKnaRiAmdVgtRjAQaWplVHrk6NYkUBvYbgsb6JuRy7XLg4D1jUR0rFTCsvgnTJ05FSmKZnPyTVYzY7AMi1Xj8zfdw/ay7FB8qQ85IAH857xwcsMM42fCwRcMNjN2WfLEopwXGAJO/y3GR3dKOzZtbEY0l1GbTJCsSPaaDgy3GPOTpZxneUAAamxrRkWnX/GBgC9/T1ocy+vSpw8sv/RNXXnUebrr+r5gwYYoJFijCcoiSD53ghsz5RxSYdllK9wsC99xzE+6546+45fbbcNwxp2H+gldw8cwzcN65l2PPPfajqS8iSSqLXYIOgsh0tqM6npIwki1KPnNaa6kt7PlSvU7Pxe5AJYq8q6uA6uq08VN10Ishk80hEkrLxuzs35+EbSZNwVlnX4Q+9X2QK7RJQEmxFz2NuTlyoRUyx6OQ0BxuJPQEjop2xZ/l+qNEuQgXZVvIjVNpKIoWeef36rm2qaq0YpfZfWIRp8O9OPcMUaAxfZ3FLbuQk0KqLw456QR0rN5sBW+hCyeeeTJmTBqHLa3rZHvGDYmq/1CEiJHpGDzaaqpsAwU8UsITGAvzfNZEuUqWCoWFDlNgyRSteCSA/g31aO7fjD6pKiTjMZR9uoRtf05kZ4VPbzGHc6O0LZeIjwvG4ViseJi7gtdnz1ur0Xij3Cy1edJmSw4JZrJvQ5LFl+2P/iWPbopZOCZdBKlU4PwBRrO71EuD3IFMMScggxSHKGlwLGJFtWL7NFMJBpHlmi+43fXpsMPiSq1Zlx6nD2pwufYo+Qhb+iX3Hwuv4NdtmpP3alZkdhCSgltiODovyMzWfbSeYpefi7GpmrBW2hhtQDQJ2xP8pmptaEd9cAJqS5xMIRJvQAlMNovqgG/x7CZ4EpKIqA5bBCuodeF7BVjMFjvRvmUVIqLNsdPC594jNPJUC4l9VJjx/ww5pfYlk43gk69XYc9fnIQNnTHMvPx6rG1pw1bjBqlwLWToWsA1igBXHKVSSHQh8sxy1I0US/KnLRW2WKGrZ1pGJtOh/dhqBbPpk5iPNMSC2c+RQ8y9J9tV1Lqv6GndrAC6FVFrhRMXVxZEsThpQc6wT0YPBYhPHaRANKF7T69xHnSzXRkTUaneoGiQOqEM0tW1KnSpg+Ez4tc5BuKREDLZLTpk0emINmoUwSaTQey842Q01qVQyG9C26YNWPL9N5iyzQ7o5mcnd9xz0b31IbtFOhxTT2B2hkJn86S2mLOHnBKc80sPn1fB9HJcsqW8xxucoIBiol0LniOC1p+8dtmyRsn9t/cOknOvriMRUuexS3E3PfhJmXGtaUunNW6xDq5cXwUcRAwQcp0xjWFFDfKAS5qB0Q7LJbu/pOxIxBbm/eyxlaU3vZwalLzmA3FsHTSnBSuVrX7sAVTlEczAH4V00UnFbrE/cApodUFNvuPkC2HxfbnBS8DrxpOhXf9V4Noa6GhL/1vwSr3uAgs0kb1tj2sd/lfB67hMXHi8NQbfXLYSLEKdO4O1kkrIZi1XnV9/8MG7xPn7xf6HCHXy2eZqOYkfafPBE5EFZ5v6AjTTYvIJ2xxUxKbjKQS7A1if68JnPy3H6++9hQ8+fR9dK5fZm4gvUwYUAlFG/+YhGDVqAnbeeQ+deL7+4XsUiwFEXIpWZ2azLHOY323Z28ovtGsPxNRuq05Xa4Fra2vVgh0pFTB68GBsu9VE0RoSsTSStdVYs7kVr3/wDt79+AOsWrsKWbaNePLK0/g/hkJ7h50SyT3iNRrpEKipQn1tIwY1NGHI4CEK8mAbgW0vFpZsgbAQK4W6JQ5k0h1P1wGeEkt5DO83ALuMm4KBtU0otVEQFkQplcKiZd/hn2+/ik8/X4zNbe3oyrRWTp4ohRHj4sKN1ame7RgVqXAU7YaWpHpL1NZh5MixGNo8RJZtoUwRiXgMcRZ+yQg2ttIkvYzGaAyHbDcDjek09cpIBmn3FUakrg6f/ucbPDV/Lv791ksSImjVZMIWuYQhdgdkfixlvGaCYAvmd4ZNUEbxG6+Pdl/tnaIhJPoNwrixkzCkuRmDm/uilMmgTJ5lIYuBVX2w29bboo4bF9+bKC/RES4y5HzFa/HX51/BX+68yxQzXNSjEfxJQQMTtAkxqUwnTj4PoRKklzh6huOHanEUWmGFLcedCgeOOBUaznQ/HBLPV6IqlyKjAoSbfKDkOh9FfPXFYsz991M4/NBjsNXoCbIyy9LerrZOGwqpSN7NhMVNV64TRNg4n+gO8PCjpcrChQAAIABJREFU9+kwcs45l2nNbVm3Gv987gkc+IvDXAxkEC2t68WhY0AKBY8xZrUWSsi0txsPPGLtNyGhCiKwQkZ5571O0FxcUlW1VtwpWtfibuPJGmQzRZxy2rGoqqrDtVfdgpqaKpSCBZTJyQGwsZXj0YoTrg/RIP1MyemkywkLwR4kk7HYLFTa2zNabImsdmUoVLWFmO1RXgMfMxG+eDxpX89lEY1xQ+9FiYjE5bZAdMlntUeiCTZE0JLrxmkXX4JNS9YA8Sogn8ERJ/wah+2yI9p+Xq/7TmEo45AlBHWHGf4tn3jXm86gdbGX0jiXNcsjXhPfq66uVuMsHCqhf0MDBg4YiPpUFRIpFg3CQyroLf8GkT1fhFaQjF5QjGQf5QCIhClAQdGjliDGm6O0QOf/KSsyRY12m0emU273bFacMxYF3xvt8UmcojQ4JxilOrkCwe125nMstx/bEyoJVU5Mxn9zfTWRoYvoppOMI+iaH7S5/ni6hjY4mMhOdosuB9h8cA1w4UuOQKQMMNGxu4iU6HvWxtVe51B40654frIVvIoJ194URYK5xL7wFy+F9zfvPIKNX8ybwzayfs5tZkwkDIZSCERqUAKDGZgOaZ7gcncgypUvi7VCES4LPHafzHUoj0CpA5mOnxBjHmeJ89soDf7lPwupGWolk1PLT8JiMVtGVyGBjxcvxaiJ0xGIN2P2o8/gnYUfIYdO5Do6VRwS8FH6WSGgf6fTFB3nwD2xWOhCX4q06a9KIR0P7JlOJGOMSTaEkOOcNRaDUpSwFQkiGU0gJn9jhsBExSfmfeTzYn3CrqTGMfUBXFtKRVSljNrIV5w/Wy7LulFbueMp+wAHFr76WtEEyAYmkFpnaGWU+hU+OwUGSRWJRFXanJcijHsmkkhEswPZbDusFcpNliKrmDoUdAcQuu+Kev4vqWpcc2qq6xxiyUN2RNsRQ1u4Xvn4d/1eLFIpYmkbajol0iXZ9WISqY1fUes4VpT/yWxs7oPmg63AFHayZCxAPQw7rqTmGR3GEVpsT+SBrkAHJevmyMXGOUUQgCCQIEqUcwL3SWt6FgL8KArz7g1267SX2YXrdxlrbWI0+o/b/PBrif18RMAC10E/z/zc4eflGk64nPULi3OfRunXBSvSbc+U4Z+rH30XgfdRz9nNcWmDnLuD1iwHnP5vwSs7yvc+/aybCWisZoigePHY//qn2eLFGqRLFXzPy2w3DB6POvuHHjIzbwataPK5bnzz7WIsXfod9t3/UCRTVRXOlv8gPAXyGjwlwrhm5oMTUDuH3N2inAKSqWpk8jm8+slCPP7GP7Fu2Y964APoCctCkC2VCNspXDS6sbm1FV1t7ahqbMSorSagobZRqkPyGocMHYINreuxvnWdijqJAtmql4gtiBg5uaU8amr6oLauL1auXK6FP1IqYkTzAGwzZmuk4wnEq2vx2fffYtbsm7HyP0v1UGLpatSk6tRmIdcvGA0rpalczMsCypNhCuU8MrkCciwA4wkMHjkSY7baGslYCqFSVgWvNhsulKxHY2G1oFs3rEPH5o0IF/NobuqHvbbZGfXxGgTKYWzobMdD//o75r7/uk68kURKvMBQKiVkjVZz1ZEkosEA2GgMRSnccG1PnjRCYdEaYqkaFPNdaNu4VigmMYx+Q4Zh4tjJ6F9TL15PXUMDysESVq5ehgRTzDraccq+h6OhOi2bo3S0RgEPr3/7MS679Qq0tG9EKl2NUaPHoKGBHscpIdbcLKOxMNLpKhWj5GYTAVOrhRtzPqsFkgslXTbWrF+Hdxd/iJ/WtgA1tdhuyhTsvct0/Lx2BcDI3UAYI+rrsefEqUgzVpk2RaI9mBUcx1S8pgE3PvY0Zt16K5CuU2xzOJ3CDReci/222xqxGLnbEYA0GnokiyAcsdx6It1qs9mMMM6RWVOpE+0oSTztUrz0XypvKl8lqjCEQO0zHu500LMEQp74+L8hihGCQdnlkXelxZQLDTmD3cZnU5IeNww34Wuq+2hR6SD64sRMtGpSYpZluqpLw7Fgi3oISbXZA8h0WBuezyLhCnlvq5UVoqrMYW02XIQtNZKFk80ZFlksMrlhXXnNJSjkunHeudfKPUJt/5C1sJhwlsnw/RiRnHUbq90XEynRz9Nsqeg4wsO4iSlojM8WnUUys6hi4aoELBYvRdv0+T5Gt7DoYPo1e1ETsTA50zh+GIs+rj0dhRI6Qmkcf/5ZyBHhjVYBnT/jhLN/h+kTRqNIt5LOTm3QjDc10hVUaAuBdIUl/VRJo+Cr95pplAe2kHs8cdPpBBLxKKIhYEBTg7yV05E4qlJJIby+4O1xznGJYL1QXrrD+pe8f10cqDoDzo9bG5uKMRuwoluRXkSTfYfIWDvavq97UzQ3AjbxWdD6Yk52gqI6kWvq+MsSq/VwDo0eIQmW3s8KVmc9RG6siz9WO1WtWX4uK4psT7EUQM9Z9bQCRc+rvrHrt46geBQWi96LfiBbOo7LEERL8nHw3s/T9hkTq9n7sQPEjdvih/n76RSLE4O4ffyrxqO8VnsjWT3FKN+T/NVwmOFD1QhGahAMJCrBPuxkrPp+Cbpa2zBs/HiJhcu5Tgtx0sE/h2KuDZnOFoRL7SgXOjljK0WEqAOiGtFtguJhXrcVoRTjqc1fjGHR4i/RVQwhUd2Mze0BdLR3q+tEHQDKBkZpDhXUVBanOxQjkphDOMbEOmpkrIvLQwb3Td5namU4rklVoad0UtQnCuv4PIwCUlVFUTs1Jc5Cjkp/0VB4CMlaYAKfHX3ckymtsx6543PIZnOoSaV1oOW6yL2PLjtmv2ndXhbY3pGE+wPHsj8gkTbCMcXhILCpwI6E1S98D+quC27eWEPAUTYViEVYg/xygnZR85HuJuDG97GDvxr0BEmEiJo7AHUy5uvN9YXc8R5+r/YKHyLjDgu8Fr0X77ueZa8xxPHlUVJi93y+HOphYl8x+qS43D0LB+LzI1UPpHtSbOYLNx3+AkbB0H0jHSykgxaRWxWJfP+KM5dgax28+BmMn+KCbtypl//0bl7q61QCJFwHTZZ/unq9B4tjW5/LCNGj34UH+TWrMo9cjLooT2XXKepVxMrKrVexq/vXm8fhD7puvfGHbI2J9z/5rJtIDRckErHtLGULidvCXcuTiIJt7voeVXb/w1/yj4mG9b0taLSQdQewevVKLHz3Ley1z4GKEeQG0Xux8PxfX/DaB6HtDK+qW5xMfi6CZW35LBYsfhdPvvYcWto3Y8TA4dhz210wdeJUG3z8jVAQXYU88plOLFu1HB9+sQgffPslisEgRo0ahzGDR8kcf/CgQWhta1XkIW1oeGoi0iHwVcPC2sh96+t1+l2+8kdTIZaLGD14CLYZNVZt2K+XLcWsOXdj49qlGDpyDPbZYVeMGzYGDX0b1fYrhoPIdHWqENKd1kQJoszWEcpobe/Aoq8XY/7Hb2F9pgODRo7B+NHjRFkw9wnLvWexEo2EMWn8BKxbtQzFzk4Uu7owsGkAdhi3vQkDy0Xc98R9mPvGC0jWVGP7yTtix5ETMGbQUKTr6jXByLkkNYRPuosCBJ6oQ2YvZ+pua3Xy1BiJx7CmpQUffvUJXljwElauX4d+I8dgz6l7qRVT31CrlsTatcv02SJdORy/58EYUFeHXCmHdKIOX69Zgd/dcQVWrfgaO06chsP2OgCjR4wCq+1ENCE+rhJfokEBrZyuuQx9k0NoahyoCN3NbRtRVAJCGf37D9Li9emypbjridlYtPgDDNhqLI755TFo27BWhSvR5qHVddhv+93kYpHPdpn/K9toavuWEKuqx6yn5+KWv9wIVNWY0DBdhVsuOh97TxmDeDxi5tc89Ts+NsF2peIFzUeQG4cvECpc+AoiZCiIoUWM6TWPQiKrFaN7ARu22KqVTF6XLGd6Fr9QLCoxpDjzAr6NI+qNy/N5i33mPTQxKDcbt+g5b2vOLSl0+WLKnUMdDeU08Zc4WUp2y6FQyiLBwwhP8w6d03rrkXfOjIrIyARjoja5opo/9t77b2Pi+B2RTtdbQUwbP2S1URaLZfH7ImEKKbNaMyWC4+GGB3F5ZvcYtFOUyK+rY8K2NTdcocHkbZpDgQJuHLXBU6NY6ProYV8AB8gBdilIvB0MmiFPLMtrT9bj6LPOQG5lK8DuRK4Dx559OmZMGYdShkV6p2gQyTjDQ3qek3iHDNJQDC4P5zmh5goDIX/TefGqJZrLGi9Zdo8p1FSnhPJSBT+4eQBSRBblY+1joO2x+c+kglUro4ERLBA8eGCFZo/fLiEfazOahZpf3zW+HGXCF7JebKf1XSKuEqI+ytTeWCE3pDTIHUOcARKBLd5b49/NByHGjgpAswkVgdoPzKnC1mqaovDayWflZzJKg+JNvQ2DR270vV4kxYB9lt4Fr8Fb9hKA49wo1OJWWhq/33MP/M+y4KVDQqGQVRHgD1J2e123j/uf0C6jQKil6woCryb3BYwOEjTVCMSQjDeim04ncvAhYlZGsFDG0/fcjZ/+sxy/Oe9CVA3qLyGYxHmsvugqUehEpqMFxexGBLvpDEJqiSH0Jv6zRpwvMInQcTc3X/gySqTPkFahdYvFFGkDcekKRAnj6q1nULIsE9msmW0nxboSXRVyyHfZ+qXDr4oiR/HQ4+ABJWiWat2M2u4WbcyvUWpD059ZwJqJEjkOyecWOqziy54V90Hx80nJ4xhQjrIdoMXBlrOOf/VkD7LY1P7oJ4OrYyLUn3A8Ehntpv6ACKPKellUqijkpNMzNh9nFXgsRitjxIo/HQg5p/hZmFDpnKW0BFJfo7h6zkeOYBd56zQO6qBXABFbf4XuupJU1n9+PvB6XWdCnrvea1fddxbA9owjQRNA2nubzSKftXHfjQjquxiqoxxVQd7buueuMOUAcIddfg7OO5sj7r5UakH3jPS9HutFmgl4b2AhrzyMOiqUACBhaHYws/lv9Asi7XLVcJoKz3MWjcohvKqbJFCvPPSeee1oQ/4Q7UMmjE7bQ77q7e2rgpc3midEfkCp6bRxOMGCGwqqNt0pXTdTVjZW8UtB6KIg7fk5BM21xjQhQmEZ3r/+2svYbbe90TxwkKFLvXzaVAiorUpeoVfYlhCWgpOJObzCiJT+LV3tuHLW1fh6xRJsv/00/GqvwzBh4HB8+/nn+HDROyjT57dUwMCBg7D7znuhuroP1nW24oHnH8eCt+YjVtcPO07cAQ21dfqZLZnN2LhxvYo1Gq3rczjOERcFLtZ1dY0KC1ixaoVOvdEwMJSt9JGj0dKyBvc8MQffL12C7cdPxKlHHo9RTf3R0dqKL75ajI0dW8wODCGMHT0eG1t+0kbPyZPrymHCmAkYNmYMsqEg3lj8Hv769EPY1L4FW4/fDuOGjxZXlwxmkbgptApFsO3ESVi14kdkO9q18TXWN2LK1lNQU9cXL7w7D3f+9SY01TfgqEN/g113mIZYLov5r74omxiiS/0a+mHs6K3x5ReL0U7UKtOFptp6jBs7Ad9+8znWrFsnXlm6qgaHH34sUrX1yIeDmPvuK7j5sXvRle/CLrvsj9FDRqK+T40s41avXaH9M5LJ4bd7HYammhpbOJJpzHrsPjwwdw62mrQ9rjziZEwYMlKJX08+9QiWr1ihQmXwoCHoP2QAvvxqMdo3twot3X7yNJx64jnYvGkjZj80Cx8v/gijRo7GWadfKO5uJhzDJyuXYubt12DjplaceOypqCY/KtepBWxwKo39tp+OPkIqyyi68W5sSCbH9sEtTzxvCC85X4UuhPvU4Y5LZ2LPSaPV1lceubM5IkIh/1Dx1/+bo6SF0ycIuuKEByd6H+vrri1LH+eKf6iugm3NXrxJrn80CHeKe7/AiKHnlfq9IrzZPvqppUUFdSKRkhjCEM2Y492R18cWqvnAGtXCTvdCeotEU1goWkqbC75VEULxBgtGfl5RKLhhizXk4GuTlDjOFL0ZuTZQTMbACqPiEHGke4lcPhhC001chRt3GG2b280myvE2GZvsiy+3tqpNqfx4FYjkUHco2IDzlEhvVVVKizwPNLxGn+JH7iqLUx4uuIhzw/b8W/PxdjGhxaL4xry/BXYaavrh0BOPQ25FCxDmuMnj6DNOwu6TxyLIAiCb01pAzjavnWtcJpORCI/Cr6zzlOX6SOoJX/lMRps6W5m866JeuM0kHg2jtqYKyWgYjfV1GNi/n6Kx6ecdiPaYrtvaa5Y7DqxxlnzWDfOHH94/88a1w4lQT5+k5goPbdyOsyukRsOQwT92iOKLRS1fIRXPNmOC5LvyRxXYwJXZ8Ufl7+kxJUOCxdfzRa2zbvTWYkQKdYVE2ejaIsTeiicreL1DQg83VtckdMe3VLz1kFOus9RwTgd+i/RIOuefCil5wVv8tFGcnE+xEwfKgUbpar44ZtVioSE63LKi0L11CJ+LVvYFjQeCjKLBv8FWfy0QTUl5EShZcRjMFvHsHXdh7XdL8etLLkZ0xACUcrTAZCIbiwNakW3Blk2r0U0OrdrueV2vdE76g/YsiEIKJWBKoIrRMkqkieRM62DDhoVwWGJmAiZGPbG1h90qf0+pc6gg2S491cKguH4kTIinAtSEjP4VclG1Ik17vMyHQfmDpdVhrl5gqpYhm6LZ+I4CqT4US4XZMeZn45igiseMhv24F1vfW6FqTFsfwhw0TExvAQxSOumz67zkrsk424ZM8pGGAiz+w6qBSqQMURyuItfGmrit9pBVu1ihZy/+HItUm5/uV3QP3Bjyzg0SSJpQj9oBM2hwhWzYhGAK7KADOe3O+IErwITZm/qOko1Fu9XGrGastrtE6k3IdSdgp0OuPbMeWpWfzXag0FocdPxdb0IQJjhj98jdKT/rjDLqfo73zAefGwBDznZcnS7dG3X+jD/P4pwWhpyBpI8RsPBJa74r0yOmpfWp8+p19/l/kVxf2Mr8wAnXNKJ7URz478p7L/zok+4KH4+til7ODLQzqvwwrVzcqVIVecltvL34Ldr03AJuZGbyQYwfxteGlha8/MoL2HWXGRg6ZLgoCTrRu8rfCxK4udICyXO+WIT6vVVnonQfzFv0Fm64/ybUNdTjlKNPxuQRWyNRDOKbbz7D3+bcga/eX4iqoYNwxknn4IAZByPEgIIQ8OnKpbhhzr34ecNmbDd+Bwxu7o9Bw4ahtb0NrRtaRGPoZnEf4DnNUkLEXQuGUd/QhGRVGstX/Kj2XjwaxbCBgzBs0GC8teBVPPivp9GnvhHXnX4Bdhw5CuWONtk3Pf7sI3jiiTmiIxy8/5E4bL8j8Nnni/GPZx7D5i1t2HefA3D8USdg0MBBKMfi2FQu49Yn7sWr8+ch2TAQe+0yQzxbbvpC4ktAMhjG5EnbYOWq5Whv36xDQXPTIOwyZRrKgTAuvvkSfP7pRzjhgCNx7MFHoK4qgS2bfsJTzz6Ghx6drcXh1N/+HvvtezCe+9dT+NtDdyIZTeJ3p5yLX+xzEJ6f+w/89b7b9HzO/cPlOPrIk9RuzoWDaCl24v8evB0L33oFg8fuhBk7TUdTPRHeLqxdt0YIRKSrgN/seSCa6+rQHQhidbYT5/55Jr5f8R2uvfgvOGbSLihspvsC8M95c3H9Tdehq7UdN866F2PHjcXf/z4bTzzyKCLpKGbdNBu77rCH+FUPP3YvZj9xN2Zecg32321/VEUSiqFdVy7hT4/ejZdffQH77HcEJgwbjVw7uaFFDK6uxf5TdlPBy4WKhwZbGu0/AlV1uO6BJ/C3u+4GyNkqdCFWx4L3YkwfP0JIBzlXMSKXKlptI5coSK0gWxDFTyqaYIMva8Mbx0kUAG87Uwaq1Fp1C6k/wStlm8EqTNZiy8ooQjZZnWm/zwR3CCvRfhM1xLBhA7ml5n3NFykUhtpa7CrDDeRqEObf7rXwu/ACchzFp6JZPoted12GwjjkNxRRm5GCCxa8ZKWJHkG0xFs1ya/KCl4tpYUsuuk9GTHfbFneFBjvzI5RDB3tnSh1sf9uFAlSBTxf03wZrXgiW41CO/4MrctEXVIr24lLiB5wk6cyO9OljkBtnzps3tRa4eIR3eV1UnAWiNihmusT0ScqxJUaRtyrphmHnXwCun5cY5SGYAFHnnI8dp+8NULFIorZLtnGif+YsfhgIrshuTUUrZh1Ly70EmcQ+RBCZcbp/BlRLnQoKcjzNB2PoamhTutKVZyFUtRo7f+TNOQLWCtXDB3yY8Uv9r35rt7owY9JefVyPddbOwRdKGpJn83MFnoCO0j9Y6HkHRj0+7QGdz6/LMLEE/Yf2h3KdLByXqQqfF10qOoe7iOiw9IhwgRp4qCqg2iOEWzD8vn7AlzWhkWjrfTQMsLafz09gzx7QyF7FfwVr2KXzFehdbgiXZ/DxwZQPBatjEHy7MmnVVnhPFh93ab772zafBH4X2AUg3ZIGwhVoxxLoRyIIlwKIY4w4oUg5t55N5Z+8iUOv+JiBEY2o7uQQTSe1P1n5FAIndjUukIFbzRYQHeR6LNzDXJ7rVlz2UGUgnEVTEQos1k5L4iDWc47/q8V26Q2sTUs/1rVdIZ6k7JgoR78snkk6zMWc6IHhgIseMnTdlzTCp+4ZI0CggHqIFSGv0sH87zmMrrDpLSY0xPXBdUH7u8wDl7riWwQGYRlxSsLpWKAyGClztI8shftSt11ljy9yjQGstCKGhqpAoy6Fn1mim3tsO9tDM1OzAUiyFbNqD0Wg83zRADdRepnSN3wHQLj37IulUOM67ypSFSSpLuHmsQEDMwqzOoqV5w6dFu+H6IJ8HqtE1OxDHPFs1yKXHiv6iY32LSu6sDrkFcnfuOhMsBUMzcfNMoLPd7TnpKgrp3oOaaFEJKuApx4qBW+nE9q5PQKYDEE2eaxd9bifCCw4AWdfD/zrGbxa3xuiaAJ+rAj6fZJuynOOMLN14ov+P/nGBYwh6//YRlUlp//8eH1czTw3gefSKPFp04khy9hve7Ebz50VrD6QSwBi7vRgtT1TftTfpPsvZmr9VooY8P6nzDv1RcwbafdMXjwUNlSeeEaNyLPl+L7M8pUE82JLuzUGFbyVihZg789OwcPPjMb03fdCxeccBbS0Zji7qh4vfG2a/HiE49i2z32xBUX/BH9+zab7UU4jLZkBHc+/SRefeMNjBmxFcaNHoMRw0djQ+tG/LxhA0BlLCexc4fQJsUHFQqhob5ZIpjVq1dr1pEvOWzQIAwbNgz/eOZxvP72fOw4bQb+fM4liHW0ISQBQhjvfLQQ551/it7z5hsfwvQdp+PHpd/hij9egB+WfIPrb7kXBx1wCDpbabcUQTmZwvMfvIMb5twp5foee+yLOiYumdOeWmHJQBg77DAVX3+zGO2ZdiHOgxsGYc+pM7CmZS1OvexM1FVV46qTZ2LauEkIl7KIxIP4+j9f4uAj9kVNugZ33TwbU6ftjjcXvILTTz0G1X3SeOj+J7Ht5Kl46bV/4bwLzxAiOO+FD1FXXQv258rxGDKxCB558wXccd8tqG8aiX123QMjBw0Qf2v12mUIB6LiNx+y0wwM7FOnzeOtZd/ggpv/KLXs3299FEPZMqPDRE0tXn//XRx34q+FXMx7+X2MGjYcHy/+AOfPPANrvl+Bq2+ahaMOPhbtWzbjjnv/hCWrv8OfbrwT/VJpJBRoHMLmUBAPz38Bdz92PyZM3AE7T5yKQmerNtARtXU4aOoMFbxK+wuYbY1GOxfQRDX+eM9DePD+2ZWCN1lXawXvhBEGSMQiiKlNSwST6BktlogCWKHhCfJC2LRh2IHPu50QYRTq4kRfpJJUzLOdgbdO4i6ykpfGthMXaGtb9fAJ7XvGG5OPo0OUKZbbvPln1Nb2lWDArH4KQgmt6OWCaomAEvlQ1e6u3Z/gbdEsoEyRCU/8bgXxxZlHC6SwdgWu8dW8ot/afpwftkYV5GiSzZZACgGPkWyXZksuzSoSw8b1G1HIl0SbYZEaTRgKTQtCiw02L1Xxz5z9FkV54nazyIyEZXvH++QFUPzs5O36gpdobG/kXWuLS2MjxzTHtD7ts2HkmEef7INjf/97bPl+JZCsBsqdOOK032JPV/DyMEFOfypRJecI7wfqC0+ilUQQ7W+YIwP51OaeklVMu7jZIRNchUNlOTJUpxJobmzEsEEDEJNlT9j0o75gYwS5nomh64YIuX2PIS6eI6sPQxcde4K2WXULhbLC2CqEHmGYpw+UhMZwMxbXWQgRVfrWwuUfM0SphxOoVrNjRvh54Hd0FsRs/5p00146xDieN2eLimZFACtVR8Wu0D5TLLtNliikPol9bgei2Nyw+UAuJ8ditxPfSqzTKyRAXvM5Ukxokej3Ndv+7CZ5TrWhXXxxBoQiVKvThotkF3Z7rOWu5D/H8eUFWxHIZcy9DxFiHqBY4CZ58Kd7CsORwoqoTxZDeOW+h/D1ex/hsJkXIrBVk1rvmt/0hi/nEY8U0LZ5BQrZVkSI+Ap9dpfrDtZ+HaHo1JK3yFMlNcFmNddHelmzmI2RqsEuqusw0f5SA5+oOYEeCah95LRH7lgk5pHLswPkUMVA1HYjgUO8zyUSllH0oJd02Ca20nnK3OtEhTExYLfogyyePdWBHRxJsAQkGMWAgz8SohMKDS9ZMNKo04UhVA41XgHX8zx8McsrCiejKBAZLxO9NT97cnN9kawwJz+oHV+cxTH3MyL90jxUKGTONs0HoIgawWQ//k/UEGgeKcLWPRCdRAIHo7GQwtUDf/uB5yeGbUgUgZuNVy/qikNwbfKHBBZUEFTatFLf5G1lXeePLg2OAWworQNpRGXgnBG1r3cwA5+VDS4vFLOOUS96gICdbhX3fKlWC1N4VhK9ji/OMzlaOf9cm1uOi6uQsjgFKPZlh05X7oRfX9zYVuaOE93a9Lf7z/sgX2HuQb26DD0Akfs9gke94ooDH3602JK5eyOtHBLkZmkzVcPtLcpSAAAgAElEQVRD1+M3DM87s7SZnu95dLe3GtmukacKyFfvjfkvY7spU9G/3wAExEk0/0XaBvnFg5uCOCY8lRGKD5DAyiUziM4cxWhx3PXk3zD3jX/i4L0Owe+OOEXcLLbOec65f85dePrev2HHfffE5edegfq6RvPNDAewMRzF/S89jxdf/CcGDRuDqdvtgNHDR2Pt2nVyDKCViOp+d3I1ZMEEPk1NA8TZW7d2jQVsFAoYNXQ4Ro4cjUefnI0FCxfigP0Ox+Wn/B6FtvXiX0WDYbz7wUJcePEZ6kbdO+cfmDplGr747GNcfOlZ+GndGtwz+3HsutN05NrZtooB8TTeXbIEF956leJ8d9xlDwxsapQjAws4oi3xcBi77LATFi16F10lIhJBDG4agL22m4Evvvsa510/EyMGDMNN5/4fRjfQJDwHgqFLVizBAYfujsa6Rtx564PYbrupeGPh6zjtmCNR3VyDh+5/BmPGjlNwwHkXn6GF/e2XP0ZdslpCiAIX9vo6PP3RQlx5/aWormnCvrvtiwmjRqJYymLF6h+FKoRzBRyy+z7oH0+htqYWzyx+F5fffBXGDBuNR2/4K1KlApLkfSUSeOeTT3DUMQfJqWHeq4swZthwpXhddt0FeOMfL2LC3rvhib89hzWrV+DCi0/EbvvsgxNPOg1pii1KrNuCyMYiePzNebhxzt3YeuIO2HPKNOQ7iPAW9PkPmrI7qkKWyObV5aLtc5zHk7jsrtl4dM5DQNwQ3qqGetw+80JMHTcIQfIfuUCIgkZEqOdgR7hFvDOHhgqLVbenZ14Q0Uy4YAK/CTMwpMLPlSmIR0j91DeEg+POdfr1jYpSlbueExx5RJmLzhbakvU6Xbe1bdKCQdszXb2zqFKx6iyqPLdTiKnazmVkWQAW8kjRDYX2goUuIcbsotFhwtKFvGm48flNEW9ItIRsJOFQVS6v1QgyWc4lVScS/rFtWMwaIktlejAaQpcLjzDQMiqRG59RxQQ9GhGdgOE1nudL2gat2CQUdIrdLW2bhADw98mbp4CPL/EEe3FZPXJR0OZJaQKLcSAXTuP4s87Clm9/BKpq1V4+6vTfYt8dJ6PU2al7wftFmpMoIQWjhPBFxbjSg1jgxiIWV040l5u34tML6JYBPseNIQeJeBg16Sr0TafRr6EOA/r3B48H/BtsrfqNhG1ZWhNxWfLWj2pHC6zqVfCyqCUdRc4K5gAiRMQVvH6USb/h0Crj1NoWRMTa1j7zY9fvOsZhb3GJ/EeNbI4QN3f3xhVhm6MQ8e97oYl/DkS0WFLLbkxWXGL7aYxSRe8RJiu8nQGX56/r4Gif16vQeS/ZBmZKopAnjwr17rj49rRDqcztotv8QF0iSG8OPlvpjI6ngw/fX44QrlgXq9QVPkLjHBfS6CaO1kcdAikMqb4IRuIIkd5QDiNcKCNdiuH1OY/hg5dfwfFXXoWqycPRwXknSiALyxzioQI629eiq7MFsQAPljwY2Pv7l2/zspDluKKwStx3rVREGHnoMuRW3GQdYthK5hikk01BwmPZwYkeYSGjxo22wxbXGMYV2x5v12cWfvRld9xw2aUxzMWQUyt4zbKOD5D1AsVtUBBDUZHWwtQlnLUDl9rfLI54eDX5IoLBGOJR2mL28L/5WeW+UbK/Z+c3Fw7Si54hQVaUY4chGYRhqS8gdYHi1bKEe6UiaVuWTsf38LkoHJcx2qHRCYGUBx6wRfchxcIAByGVAgsd15b+vkSnnTBO89SqJ4dIWtf4v18SKhji2w2LTaejjGordwCSm4+xP7w7Vm9jgQI70VycveUiqVTOp1zPk2suU1GL5iHM+ciatWJXaKujrtMXu0ZFKMjtRfPJikC3b9lhkn/TF+f8tndo8HuSrSlBdfn0EvWDRapDkmUP6mhQEquZ+K+iJxBthhZ9PXfMz2vpIWLxiidwbw9e7/zg0eMKwrto0Wc2VHj65wYWsgvQYHftKr8om5WTqVK7C12VE4bdB3fR+l8WwhYHrE2JFin5ogreBW/3FLwsFnL0ZszlKkpw/0E5IXV60Bykb509bbaHyrEYrr33Brz6+ULst8veOPOwExDljRS/rwtzHr4Xzz70AHbZ5wBcePblqKmtQ6mcFW9pI4KYPW8uXnx5LgYMGYEpkydh9KDB+PnnLdi0qfW/FpJuFtq6NzwdUj09AKlUDdatWoUwrZOKBQwbORLDR4zG7IfvxofvvoMzz7wIJ/3iQGRaWxAo5pGIJLBg4Tu48JLfURWDBx6jB+9O+HDxB7jo0j9g0+pVuHf249hx8rbW3iOCw4L32+9wyW3XyS5mx91nYCAzqlXwFlHOEw1KYJeJU/HZFx+jo9SlgmnYoGGYPmVXfLr4Y1xxx3UqgK8/+1qM7jdQ0YpEKVas+g8OPfIgtZMe/dtz2GbKtnhzwev43QlHItlUg0cf+CfGjpuIl+Y9jwsvOg2NTc2Y98wCpGgPRXPq7ryszl75/ktceO1FSNY04fD9fonB/Zk6lcOGlnXaLJPlIH6xw27ol65G38Z6PPXBfPzxtuswefAYzLriBtQlKQADYvEo3v7wQxx/wq8JomHeK29j61GjNegfevJBXH3l5bJBnTfvMyz57kvcedd1uO66G7H9lO2Qo9iJYzWexKZyN55c8ApufvBujJ+8C6aNn4JAd6fu18B4GofssAf6xtImJpL1URABi1pDIZ7CpXfch6ceeQyorZUbQ5+mBtxwzlnYfnR/eUaWyOGlUpmCC010x3UVz8w2Ch+brchFVf09R0/RGsJU6JpXLAt1PxlNn+bzx8NQ2J97cXE23pkT4DhHBYkLXHXhaRScn0QbK+KSINRu53XVVNeogPCLhSG+ziDcKe/piUk3DAnrwkFZm3G1pi0Ur7G9faPiJGnPZ4ISnvQDCIeMgqT3Zk60igkTMXHRlvOHPLzpaRlFlt2WQEGOH2BRXZVWWhojmyWQpDVa2cRsLB6IjkejetIm8srn0NnWpkKZ7WaqoL3QlQUcW2uyNJOa2oQyqaoq+30q751DBdEtviuFRRTGWcEbRKYAhGr64cgzTkPb18uhk2KhHQeccix+tdduaN+wXog7PXiTySqnf3ACW/ohd5pHKbtWQnRdapEt5obsShGvQt/W2lQiiro+tahJpdBUV43+TY0ISsxWYwpXL3IJ0EPTihJ+NoVoOFKNL7RobWd/y1mXSQxkPFgbcxxQxufjqwfJ4r/MJYQWkDaseyRCajeWTTBjxYUVCDqsaUNkImQvUR3BEhdPbBGsnm/qEF5+z7XTySE3sZs+KQIUwInywALO5lfP/2fR5sIyhMJZ58Wwbl6L8QvNzsn1jl2BS7W/xJe29yomlS8hUo7zbJ/PIUTkdLJcKnYhLL9Y5xEqlNE47ep49nhqShCr61VKVQx5qm5iaaRSdaiKVaOcoVVcBGgv4J0HHsEHL76E4y66FE07TMCm7i7pOEpUlIfopJNBpn0dCl2tCNNOMciQhWxlHles2rzyn4EQ3VlXu5A7zoLTeKjKy6x0hAgo8Xl2qfikR7rGjEsoZJEvsMsJ8/l5cjlDV8nxZec3zKKFY4IHNzqJyFrDnh+LSdEsPMVR/vlujXBR0ww60XPgmHQUE7OxctehQp3vF7UCUm1+FzzUmzMhezIToRkNwDEk3KFDhb6cZAji2SgJhQgAcB038SjjkS1Qgs+U6xD5/Uw/jAoMlGtTIKJCUXdKrgOG1qoYDBHltULfUtjsv+Wyo6CJnoJRo4Od6krxyOlIIMDs7XwhaeeEXi4NoltyDTM7TR1EGQDFDcMJ7zSo5Z7CL9maaVuR5SPwsC2aBhHiENduz1N3xTvJmkLhbQz7Q68fzx4R9muH//z8vo/orgA5An+sYPfMFzNG4kHG/oYdcHrQWD4crpH+VemeOkcgfl1pdoGAaU74XCvdS9tD7Vp7NtHeh8PA+4sWq6dD5Z42G53cDCK3gefFAHYJFdN2f8p0HoimxDMk1OBz15IQihZCtquA9Rt+woKFr2Lajrti0OBhyDGTOWBFL4sB5czzPfThOBit4CU3mPzD7nwJ0WgK+e4QLr/rOsz/4j3sN+NgnHTAb9Qq59pclYjjnrtvxtNzHsBOM/bFxRdcJTV1Tib6ZXSG4nhiwWt49l9PYejI0Rg7ehhGDRqKttYt4tvSALoiDHEFryC2clkILzeglcuWIRFOCLkZOnQohgwdgTlPPIBF772LI48+EecccQyKrWtVoMbi1Xj5jTdw9ZUXAPlOPPz0G5g4dgIWf7EIF112Ln5euwaz7pyNfXefjkxbJ5ncKMUSeP8/S3HxTdeo4J0+Yz/0ZyFGbhonNe1ekmlMGTVJ4q7OfCfKEWDEkGHYfbud8dW3X+Oca87D4EEjcdM512JU/2aUchS2ActWLMfhv94bNbX98Lc7Hsakydvi7XffwGnH/RqRvkk8+cgL2Gbi9nhx3nM4+3cnoLG5GW/MfV+Lflh9y6AoF3O//BiX/PF8hPsOxK8PPALDmhvQ3t6KTUzBQhANyWrsMnI8BjfUI1lfh2c/eAtX3fp/GNcwGI/c/gBi5XYESl1C5l59awFOOfm3WiwXzl8kwQ7bRKvXteCU35+A7979Cudcdx3Wrl6GTZta8Jfrb0cyHkSsuyQeVwFhZKIxPPLqv3DLnHux9eSdseuUqch0/IyqWAhD0rXYb/JuqCdKwEVU0cwxBJUYFkQ5UYWzrr8Fzz36ONCnUQhvdUMtbjjvXOw4ahBSiRiC5JUXAk7oYRZOpLRU2kguycY4u0SEDEeWKTdFW6V8xX1ABWlFTFA0ezOiR1756kQNpokzqZxcQzzZzK0Gnrtp/KxuBVowiYfzlnZZngrQ3m6G6+baYLw9z9Hlhs24bC8c0Px2yVucyjyMiuPKDkEEyHS0IVmVUvvYLKPIabbCjsWu7+baps+NyMoUbRzOdIrPNpvLoLV1PepqapHLFeTtSbSf99MLWWV55DjF3rPSc9YYkOEDJ1REZ+mM0BOd6dPU+DN8Hxa/HrmjoE92OxJqWBIUUWSTQgWQ5eaZrsfhp5+KzNJV5g2d7cQ+J/0Gx+23F7ratzieYlTPlCiqF4sZEtaFCFF2xlcXLDHSF17qYimPvogCXTUCtCyLy46sb00VUsmEgicGNvcT8lVXW4ui4mSdcI1caMfjlg8sD1yO1uCFbCp4XfViqY0eLbPLsEQ4w2uZWCihGlFV1YaMJWXXzalfeEgTvcDF5IpiYhQ3YpGiewkUtvdUwqWjLRAw0j0lQqsWqguZyLrgB6/Odu1JAggsL9UBd5+ZH0Tj2KG5nj/HxjQL2h401iOediDlmLUuhCN/iJNsQk11Kinakn2Xox/oNrj3cMUrOY0SrnE3Yocw4g6wrh0fCjgxpmydXLfDHVz9YVIdDyH7dOGoR+e6Vnw+fwEiXWUEu8pYtmgx1vzwI4btsB0iTX0Q5hzok8Lo3XZFui+95vPItG9AV3a9Q1J5AiXtju4TBWcUR1W9b8ub4w8fCjskYrb4+kFUEkMnw+wk6udyFn2rQ6kFK5WKWc31MmOXndE/fZZzOZtfRdIgFMQT0hjnZ+fPepGhxoY6BOT+u3AXxtxSBOWJLTws5LMSftkB14oVpSrGGLBAR4lulIsB8ZmJAEdi1bb/qDtiByL/8mC+YqwrhyPSTDi4usV75kjQfWI4hHxuGaQQ0lodpBOKhq4V2ZyTXYwcF5eYNCxzLqLwl3QrpeLRmkzdPeMNO4cwUUM95zyoQB0rsoMBFu38CGHTN/kThpxMeGq3rjrvpRyznEmuzQdDr3ng56GN+qpKcc5tWZ79ec0zimSFsLpBYRpCQ6GN18ylJW/v4TmwjjZHZIN2jlqznYUa7wHnEn8vHPHeulYo21piFIge0NMCK/y/7c5XaNqOxmDgi4rRgCVOeuSaBa8vUj1g4IW6OkM4YaAnX3vaA/9O7+6KF6r1jJEgAu99ssimtwYCH4KPjPMG4o7/5X7L1jM7TRmPlyca/p5TlPPdeqnHjQVFJXS3Ct4335mHqVN3xYDmQWZdxIXJ8RRlTO1aVCoknFKWE5BzIpQvIxqKIx+KYOas67Dgq49wwN6H4uSDjuZY0SKZTiZw5x034rmH5gjhvfTCK1BX00dJZ+VEAi25Ap6Y/zLmvvgUBg0fhW3GjsNWw4dj7U9r0LapQxPUYjrZVrFJJbCqXEZDQxNiVSmsWbkcMaaQdEOoamPzADz+3BP4+KMPcdwJv8cp+/8C5bYNSmKLJGvxwpvzcTUR3u487nnkeUyZNAmfLV6Ey664GD+vXoMH5vwD06ZsKwuuYDiGbDiMhcu/w2W3XY9c2xbssecv0L+uDmXaZYWAApXeiQTGjxyL//ywBFs6OlAOFzFkQH8csPMe+PSLz3H2X67A8AGjcOs5V2NIXTUba4hHUvjs889x5DH7ov/AYfjbrIfl9fvK/Bfwh9/+FlXD++Dpx17FwH6DMPffT+Pyi89C48BmvPbCO4hzUSd3lSrRZBr/+vQDXP7HixAbMBKH73MIRjc3I1toV5Ib2z5N8TQOmLQThvRvRCkextPvzseVN12DSQO2xkM33YMkOumkimRVNf792ms47eQT5Pv7/pufYmBTH4V1IJHA/938Jzx8090YMW2y7OXOOPUsHPWbo5ErbEYox0CLCLpDcWyJRPDXfz+Fux66HxO23QW7TN0Z2Y5WJeiNauiHGROnoj6SliCMgcakKCg0MRBAVySOc/58I/79zAtAmlzlDKqaqnHvFVdiyrD+Eg/xIBIputYZW01EA9gNIUXAdTG0rDnhBtutHDtES1l0WYvbbFj4IsdZJ2HHHTO6kPG2ZOHDxb4Xd0p8UC6uanv1YF2y4nH7NP+GWka97MX4t3gSLmYLSCaqtEERwWKrXBQAFaM9i40VK1YQK0nJiYzYOSGqQB5fOBqSIFx/S+iRFTPdlPRzdwowOdFU/17Q53vdRPz4YqyoJY1F0NHRriJaBuZEP3sFETDligcEisPkk+EETFy8ef3y17XlXAlaPrSGKC+/J29P5xvuW/M+fMKHZjIUwdKFyJNmIRdCVyyNX/3uNHQsWQnEq4F8Ow465kj8cvfdJCbKZTrRzQKBm36EfGNr3fJ+ceOR00S5JO4jOx8KFSlaW9OeScY2CqHTUVTFI6ipImKcQFNdHwxsblLxWJVO9OLv2oOW8Ex0EdeB8gPA3WR91VlF+RAJdTT+J7hBq7cTiFGFT4qPMdCLSplSsSyEi8dde85Mo/Rm9QW116FIccMGHI1Aln1s8dvXtPGIC1m0OGonxjELIwMF6claYpfRlNG2RQZo+2eom31yN2dYVNpZtUfBJGamCZF0eCFizINFOYuiS4wrO2/YcKSHo6sr1MZLeoTb5Jw4R44lsk4iqptXoUKuscISSC0RtuOSBokKspihJ6wih42nKgdjJmWGE+hbXYel732M2ddcg7pACqHuMMJltriBTbTWCwXlgx1u7ou9Tj8NQ7Yere5iNtOBTKZV3RUCZgLzFCNLcZ5l8ihggGtbN50PevydFQwQjptbi3ONMRW8HVh5LrWijfxSK4yCYWeDJ96tFSW0KuOLPGUdC3ngZ+GmtDQ6QxA19FZl1oo3sSZ5xTwEFiR6FKZLrjGLvALFpoY0ay7wMM77y8JOjhomVlNqIe89i2cvmKdHuISgPDyRB85QpwgK3UaH0IHDlVkVUbEaSBaAISDBF2U6CBktx45tZltJ5JF7mYT1LGrJ1XU29ZXax/FnxRV2zhWK6ZWlo7liWFABp6SNTWG9ek+7Bh04weAuS5zl/NBB36GZVljaM9W104nD0d1ZJ1XWWDef7T3/m/biKRi2Hri52gth1nN13tfCHH0LxPH8HdnDuPqisjl9gpsy7hHaIVqn4IATrfl4YUd74Z2WMK1X58jRNjxyq4OOu35+FltL7C/4gtYj0P+bF+H/7S7r//udwNuLFnVXKnN3SrUfJoJlg1vQvec+ORhaZHVnsdH7zd291JeMu2PcE6oTN/68Hq8veAnTp++LpsYmb/9Y4a7Y4mMnH+Jjxgvk77NNRaF0EZFAHF3BIK65/2bZd+2z24H4w+HHIx0nz68dNelq3HbXDXh69gPY47Bf4tILrkQN+X1FIMMEpWwec/79LOa/NQ+DRm+F7beehLFbjcF/VixBZ3snQsG4NhNytjiQYiSfO05JU/MA2WSsWrES1UzpKgHDhwzHgCHD8PAzj+C9hQvx/+h6EzA5q2preNU89ZxOd9KZyNSZSUIghBAIAQKIyIxEkElABL3iRWSUQRAQBRQEFFCu4EUEFFFBZTLMBEIIISEJIQNJZx463emp5vqetfY5VY3//eu5VyDprnrrfc/ZZ++1117rrLMvwWWnnopg124kOLiUqMXz/34V1zLhDRbxmyf/iqkTJmLFimX4wTWXY/eu3Xj0ocdw0P7TEciSyxREOhLBK6uW44b77tRg0dHzjkN9dQrI9MmBhsGCxh0TRo3F2nWfoTdXQi7fgxFDB+PkI47Fex8twXdvvw6jhrXizkuuxpSWJuSz3aiqrcOipYux4MwvY/SkyfjFHb9Ga+t4PP/ys/j+t76J5PB6PPvEK2ge0IR/vfgcrv3ef2HwmGF47ZUlKFHTtpBHhpuvqhqPv/o87n7gHtQMGYWTjjkR+zU0oi/XhV2du4Q0DorX4qw5x6Clvh6FaABPv7UQ1919G4Y2teDJ+x9HA2fhCzQxSeD5l1/GJZdeIG7Re68vR3NDSolVPFWNNz9chLPOOhHoAcZNn4xHfv0HNA2sR7HUp6G3CCvoSAqdkRjufOxB/PEvT+Lwo0/A6JEjpZMczGcwYdAwHD19NupDCcTplhbQkY5SNivOX28wgh/e/1s89+zzAGWmkMfgYY341Q9vxP4tjYjFGGyJKJuEHIOhDgK2PmU3SRTUROsl9sKBR/KTne0oOaSyko2aiYOsMBn0nN2iJS42NOoPJu6jbD9ug5I2cdjYlnb+4G6f+r0mjpZQzrCGv3wbX5SitNGGOOjFgo4Hjfi1slb1nRw3YKJ4TP0FF3iEMPCAIee+z1p8jrcs/igTIbVOS3IBUnD0h6WFEvt/d1jwGjs6OlBdXY2M9FdzsmMm6sH7RL4rlVpoV+rd6xSP/KSzBkmZEHFoL4e+7j7HK/MZi7XiGJhJh7CZA+P32r1y7S6NBpDTnTXXPKFbBFYiyFQ14LizFiDXtsPMSNI9OPW8BTj+wOkIBXmgZdVpoaYpD3ReZ0W0nQiRIa9Kdl2ixnxAjmLOGIMKFpQ1Y9HfkEohnoiiKhFDY30NRgxtQVUiqdkO3xYsx1nx4oyT61EMOyCs3ceDniiN+MpuqMomsI13aNzAyosT+HwfoqYS2FBhRRStpCFhJyBnj5GceTcsx/YbQQsq24hC4LuIDs6xRq5T6JR7kyGyJgFlyKlpv9KSPKsCi0mUdS7s+izhJfXBCI4sIGQ76t5Xk9+uiGJyQeUQFmYan6LMHLmr/jTWmuUvMpmga4U76RwvlUNenqPKv2EBSnUVtfHFca3YELPQZMFEdFJNbm956hzalIS5g1uZaqkk97HMnk5sen8ZkkV2POy9aaSEuPFWonyGdbVIte6HYMpMMnh54hA7JzAOzVou59Y7aSTMzoIlJUKyHnbW0KIEhWKIJxNKVjOSZHNDr0zbnWSZkgnxdakB628YOzR62mXQxxdN/HkrLk2ZwGgi/eYQTKlUNsL8O2sgW4InqqSunQWFc/Yi/YnIor6SJThmtUtagRVNMtrl9boCl0iokn4pDNjkmeQYXeJnFEGTtqusOybqFXqUZnGkrGNUCB9Sy3QxIsYePZc+OXX62by14V9xePVVOOVJR0HjT+v5M64bZ8NiPaX9nJSZBrFEorV2vwbS/cCyG9JV6PSSdw6V1PokD5kKCizO9XmG3toQq6tlGL+9jnV5AxC9tmLSlCL6KW056kGZN8wzQbfU1oJPq8Vfl4oQY4tTLZGMWyX2mjKQqfr4br+oUpz5csWZbGzK1Ak3HO24LASRPDrt0dsyGuzDlrpWtga1dstcfne9ZeWUL7qwBd5YvMQMZPp9OXlUuxtQ5mM46FoPQdwrKUI7OL8feuDged+CI39IFnEFYPfuXXjljRdwzNEnoKGhUZOhpDLwpQE5eTsbyZ4JL7+ESapImVzBkLl3D4r4w8K/4Pd/fQqTx0/FNed8B0MaaoF8Ftu2b8adP78Ny954F6NmTsPVV1yHKRP2p1sq+ooRbO3rwx0P34fPVi7HqIlTsX/rOOw/eSo+XbscvT09EgUnT5XohVVhjrMVAJo4/BWJYvv2Laihom6hiEljJ6O5ZRj+9M9n8K9XX8bsOUfh1su+h2S6CzEO5BTDeOyZ3+P+O24DaoDr7/wlDjv0MLz5xiu47Y6bZI17wx134aTjT0SkILVhdIdiePLfr+BXv3sASDXg6LnzkYyGxOGiGD0XJZGv1pGjsHL1GhSYxBUzGDdiBOZOnYkNW9pwwS0/QFUogp9ddh2OnDxJCFUvCnjwsQfw0F2/RM2IRlz7/Ztw0IGz8dD//BLP3P87oAG49Sf3Yuqk6XjiD7/FU796DLGWOO77xW9x6Iw50hDOhoLoDAZx80N34ZVXX8LEAw/DrKkzMbg2hd5cN3Z37RZK1xKvxvlHnYj6cAy5SBALV6/AD+66WVJ0P//xPTiidTyC6T5s3vQ57v/1L/HnZ5/SQXbNlTfh3LO+jiS1YlFEXymLC765AItfXoJr77geF1/4X0j3dqkACsv4IQYkG7B6905cfvvV+HzrRlx0ziXI5XoQIMLW24Vpo8fjyOmHIpljGy6MQpg0gpIQY0blfLQKtz70v3j2L89LKxOFHgwb2YIHb7wRB44YLGtkvuKBhOw/GZiLlN8hp1rxzKZmiR5TBYLByJt3UC2Ahga0uiTv17uWRchz54CWa/f4wQKud+4/0or4Z4ZKOgkcHqPdww0AACAASURBVKq+dSVNVZOu4dYnEuWHpizRypmetShHZkTBlzejIPJi2oh0FDIuoiXpRK1NSk3ctv7DP6Ix8VSstKf89H2IdAYqiznDgf7KFf3tK3Uo5fPo3NchLrCuKwBRdPyL94zBksgvE1YLdka38oHPqwwodtBtzjmsKTGW85JJRfrMySe5mgz3Sa9CGA9ks7Amv4/sg1IwhlyqAceduwD5tl1s04jmsuCSi3DCrOno6e0so678PCa8HoFh4isURp2iAvr6eoTuSueySLH9DPrYtnXHtqle5NFYW41kMqZh1MbaGowY0YJkLIFE0lGs3M1RTulMJvojvOWDScmEHWRfQDtcM0EIrp8w99M5HJQq5GUVTsRI7VUW+ZT/4jOXyw4/1sxQ1FaWxm4OARb1QmyCKNnJLXt2Iv/Us3Wnkv5Jfri3nC4rAjlaUSGTlZIDY7y+o/RG7VqYnmhYR5J2RIjNrp7r1qSgzKFQAIw6JXaPrFtgA89KipT4VFrG4uPqd+ywZjHZ/56VeYzcay5RM7UBw5zZ+eP5Jf6lbou1ec3dy1rkKkgcRVByiMUgqhROQsiIi20RQMNfgQCYBjMR7qOEoScBqZA21Q0OmZlihiFteoRO95V3yyiB/ZInJtGBkFOM4fXZAFJZm5VnrutOKLFTMe+TF0n0W/LmhhiZEEvPWai98Vz5I0Q1NWyoRIe/YVJe4sVz0MuZLPB+8bnZPXQGQw5FJhWISblxcO3+8qeEErv7SNCA9CUWvMV8CVnSL1xCS3SdiT+7COUCW6iuKSWwOGYuQjtn34HyVEwbJLNCgoOdwQB5yFn/NlpHvmBmt5rZIItkIuhmwkODDpJ8zA3S8hhzh1UnjPFRqCy7D9ZhYJxiYs17KQc1J/2lbozrthAE8n0yPxJqg2sub7JDwinm2L02Wps9ZyLxvquoe+jR1aJX1SmH3XLnUFJq/ro9RUkJJueyjHRkNAcbgCM1gn/nX/7Msf/mrIC53f1nwltJiivUFI/s2n4NI+PcDH1eWOEWf3GvVr5F5d+MI2wFl89bA28sWVqSFJK7OLVl/H/R8OEL5PB+Ar5e2NG7efBgFhnauCaew2QPzFxAdu7Zjpf//TzmH3W8lBM0Oeo+w4ZLyKlxchVMetneUCvMJJKI9HLxZMJhfLxtA66692YlnZeeej4OnT4TNdEInvvj43h/0dtKcBOpBOYcehi+fNKZyFNmLdmA595ciIf+8LCqy3ETpmACndImTsUnny4tJ7ysVPOK7eYhz7YSb/7AAQOF3OzesQ2hdF4J5ZgRYzC2dSJeX/oOfvXU45rqvPU7V2D22InI7dmNxYvewe+eeBTbdu4SWjBp0mTMO+IovP7Gy1i5aoVCWsOAAfjhtbdg5IhWDSts7tiHOx99CEuXvofGUZNxINFf5BEj99QkAFAdT2H8mFasWrVSFrvFfB+mjBmDWa1TdTh8+yc3Y/VnK3HRKV/DJaeegZoQsGTlEvz8/rvQ1dsrvt5B+8/E2NZWvPDq37CjfadQqpFDR2LqxOl45+2F2Nu+WxSOGQfMwnlfvwyhSDVy8Qje/ORD3PLgXdjXvg+zjzxOBhsjBjWiJ9OFLTs3ids1OFmLcw4/HrWxGPoCRWxP9+GWR+7Gq+++ikMOnosHfng7qhHExx8uwodLFlPqX5zGpoZ6HH/M8TZ5yeQlmsB7H76D5R8twxmnny0LZyJi1FANki4QjWN7OoufPPYA/vmvP2PI6In41oKLsXHtatlG5vu6MWnkGBx14GHGmy1xJo1jqwFx4Khfm4+kcMWd9+GFF14GUjVA5y4MGT0ED996C6YNG4RCkWLwAQTzhhRmJPHGQQpedT+KQb6Enp4+s8x0hg7UlCUHXYHNoSdMuotZJpUJxKL0kTd0RTEmZH721I7l4Af5bFXVNSpyevu6EQhF5L7FpJBJOzd0PJpAmpJBREIYTPupOXgTCSZZSmpcQlZVVaX9R7UDHaC0TJYtLpCMp4RcSWqLQz26OOPN+YNZ6JVhgcR/NHGtw95NsNsxaS+bPrbkRShcIISdHTv0PfxQWW0tlRBMaoYxhH9OhJecedMB5jRwRINy+rl+bVtvZGDT6LQhdwmf2rNfRHU9V9mUGkzrW6gru0gqroPIloLojlTh5G9eiJx0eFkEpXHOZZfglCNmoaezHd29+5BMVKtQ52FOhQwmvkTQfStXdq8y9DDOI5VqMmoNl3Tok5dM22fOGERQkNsapcma6mvQMqhJtKXaOq4f+w4S3vcvDaQ5NydvLyx1BXO11P2X1bS1UI1uwYPVdd7cQIqQIUmyWddBahV0n+I/SQMLl5TIqoBxvF9xNlWQ0SK9iAgTLmkYewtsrgNqqZmFsF1MRY9d7+WoPVpjRKszWQ1uyozCJTzu1+gP5gT6TWOWa9w3RI2q4VrGXIlBkg24jihR6RMucw7jc/EtURVPSpSYhBgVhTQYHaieZxkiX9FkmNQTEvBiB20FcQoimUopJnk0zvSFLVbTGl2FKe+tHwKTM3kMfbIGNvUL7mVKanJglntc+0zXQcoE7Sq4n9KSF9PJJMMGqIBi+5K/Q7teKXi45NOwfjM1METctJSFwAU4TGf8XSG6/B0hihwm4o7WLnOrzWy6bX9Zh4KxxtTMzE7Xklyni6qWPI09jOpIpL2vj9rOecQjMSWcce7RELsgLF6sUOE+NMS4iLzsg6Mq2n1L3zpY1Gt2g26kf8mCnahuEbE473tlnbEQ8UY9gZjFDj0XXW+lA2Ognj13frbczMh3JfdXyKkVOL6oJEiujpsznNHzJimBe8/NQCjOcFaCcSvGdWB3k+iyIaPOIMNRdpSYyqnOtHeZIJN6F1BiS5UI0wg3HrQf0jOhHdUOTs6OMcaDlKSDaH9wHfZTKrE01A0pOkhYaLVDSk0K0yXq/RJedxus08OhS6cqofvlBkct/3Paz//h1Kb75LsqYhN4acvKcLe3lea1MCGmXKQSV67Gsia9xX8zQ7L44pPb/zSc6I8M85kEFi5eXPLi+D6WErEicdjLDvHPtck9vK27wYrHldKOvtA/mJbfixwwPZQINmxci9fffhnzDp+PwQMHO4kgaz1aILIJ9jJvyCW8XHTi+5LMTG23WBidkTB+/uSv8Por/5SO7lmnnYPpE6agthRBTYQTmNYr6M71IBcOYm9fBm8uX4L7//dRDX8lho7ApBFjMDRVhxnTpuOTNZ+go6tDAdcESkw/Ut9bgSmPlkFDUJ1IYPuWTYhmydPIY9KY8Zg29SBs2LUVP/vd/WhbuxqDRwzDrVfcgOG1jcilexELxaUl2Jvu0oAQtQT5sGtqahXcJbkUBOob6vDp5o144q9P4Z9vvEoLMBx88Fw0NQwwhJsZnLIHCP2hw9tna9fYYZvuwZT9RuGI/WciFk/h6TdexU/uvwNDhg/Dt776dRx9yBxUJ2vQRy1dld1FFDM5yZ7R1YJUDQYcBqRcJoOaeEqcMBptaJISQfQWi1i45B088MSv0LZ2LZIjxuCYQ+YjUsxg9NDB6Et3or1jF5ApYnhdI8499hRwziNNJLS6Bs+//Squ/fnNyPX24MwTTsHF53wTgxqaESPXle18TqnmMujq2msEfk3kFpCMV0kofV9nt35ORHYEsaOnA+t2bMXDz/wP3n37RaC6FvMOOx4nHDwPn368RO58yPWidcRYHDNrLuJqZTHwm/2uMRaB7jxw+Y/vwasL3wLiDUDvbgwe0Yj7f3gDJjTXIZkMK6FMhqsRSZi02ep1K4Xqto4aL+mrTLoP7e0dWLd+jZCekaNalahualuPrVvaMGn/Keju6sCOHZsxadI0NNYMxKa2jVjz6acKwFQwaW2dgMEtQ1UATJo8VbzV1Z+uwOrPPkF1qgYHH3I4mpsH49+vvYjmpkGYOGEKli9fKj7s/PknYMmSRVjz2SqjTyAoybktbRvFjZ572FFYt24Nli57H8cefQKWr1yGve3t+NLxJyl5XrToTQwfPgLNA5rxj1f+JlSNgXdISzNmTj/YUAy3z5W4Uu1AXHdLeCPkdGldOX1Hp+dtyWcl4TXachid6Q69n9eB9RQQj5T6RJgJOhMRWg8T/WGg45BJti9jMmjOectQKtOlNR6coTVel9EOzYrutyHQxjVmK10W0+I5htFHmkOqEad+6xvoXbEGSDXSfBsLLvoGzjhiNvKye+1BLJES8kQEn+hwNGI0DDsc7eAhqkEOIuNalrNGSqCsGyD75mxGRiHBQk4W1gNqalFbFcOgQU0Y1DgQiVRMnDe1J/sLJuSdhavXpXRItz/shP7ysLVMpHzg+fkKfz/0DNxAWJRyRUXuCl4kk9m8El57kcto8xhe61VIE5M3F0/4U1zLZXkgyl454IxPXYNkTgO4rP/LTwsF1U3I8L6wW+IORcVex59lMuwAZGWxPg3RYSfupL14VvAqe3v3mb00gQ52LOLxMq9Rz8XNnej3dfZ8UTbNT5yXkxzuKYmHsFjh2gohyESYhUI8BvKD/eCNeKoO9Y8VErpvoaoUCuI6WVLGFI1qMQkmaOkMcpTpisdkSMH1JGRbQ+RAJt2l74OiSaNR3YYKHKZ+lFGxktSZx3thtALPbyY1TAmIHMPsHnGvkUrGvSQOvKxsiwiwtU8lCvKDOdzmWu1MqJQsMHnt7dMgNVVRVFjQJlb3zzi+1t1w9tWSOuXQY8k41Y5rTrvjihkLEVGj2xjwZm6UXv3Czxroup08n1ElzfUsEiJy22dnQoHUnEBZG13XE00iyy4YucaM//0MDAzpJse44OS+LB6x2OB34j0tz0u4fcbfZ1Eo9Ry9F2lCNqhKPrH4rUFz5ONQpR/aY2vaDBz4a/wdojFWgMocIsKoyHPNa7pbF0WDeWXahcVdSnopThJk4H1xFDvO2upZyHyiskNMXaui5c37IvdFR3uwOOxc1YQ4m0axjXg6NN6h5ELEJQlIri4JHkZR4TWUKSGM8NRQd/SN/gN3UplwdAf+veWQlSTdJ7xUYRCX1+XC/ZFa/nw5zrs1VdGZrxTZNkTZX2cYlvCqFSGhZCMri7fk3kgb3HHf/Ob3vD8XY8o8DcL5CjoKMp74boL5XKAr13yMT9d+gqOPOA6pZEqLT9ISTqDfpspNFokvHXrc8TokrY3D3cuFkYlF8NHG9Xj82f/F8rUrkayrxkEHHYLpY2egPl6nQ5WM/Fwgj3Vt6/HWojewbuVyjjAiNnQ4xo8aj+ZkCsPrGzBp4lQsWvEB9jH5C5g0Ex+mNqrsMos6mIYOakZjXSM2r1uLJNsT2TymT56O/fYbA9bdry/9EA8++gCQ7sLg0cMwb85RGDF0JBqJ4ASJBrKyJs+IE/u11h53HLt0JoO1n6/E4o/fx4oVS4DqARg3YSpGNQ+T01dNKiWELcN7UghIoH7U6NHYuHYtcr19up4ZU6ZgxpjxCBYD2JUBfvrbe/DSmy+hvrFRZhcHTZuNWJS2syYXQySPh01XXw/S+R4TeGYynUigu7NTKIwE+YsByRQtWf4B3lu+GLn0PqC+GQcfMBvNyQYkijlMGDECmXQnOtp3oJjOYnTLSJwy/3gdBGw7cfilK5fFI8/9Ab//25NaX6PHjMfIkeNRRV1Xd1h6WayebJdaU7RftLYYi50I0pSyEakO2LZjG7avXS4xdjTWY+KESZgxZjKOnH4Idm3ahJ27KB8HTB7dionDW5GKJtTeJ22FyRqXFivTrgLw7R/fg4X/eNUGlAo9GDRyEO658geY0FyLquoIkini0WHsaW/H7XfdgJcWPq+1O2HcZNz3i8cQj8awceNGXH3ttzBu7BTcftu9GDBgEG760eV46dV/4Le/fRpPP/M7vPzic3jgl7/HoYfOx8UXno6n/vgc6huj2Ls3i+9+59uYfeg8LDjpdPzm8cewa88O3HzLVUKQ9u7qwVnnnI3Lv3stTv7qkTjjlLNx5X/fiEu/83V8vHwJ3n59FY44an+0bW6T5i4T4ltvuRdXX30phg4bgb/86TU8+cdHcfOPf4DHHnkWd959E5Yt/QDvL16Pt996Fd/81jm4/PIrMXrUGFx2wbcwrHUAorEQDpgyA1d9/waMGDZKKBNRPRO2cYotDk001yQOL1lLVNQHcRtZdhhNyTpqnHS2k5fcZkSsq0PTDE+tteSXKEzFUpbxic9Okoe0FqbyhJOj8XGIgZi/x3Ws7pBzUVNAdahx/8luzhV47coybYSdhmIY6XgNTvvWhehdtQ6oagAKvVhw8YXlhNd0gZ0kEQcfs8afVgIggXnXRlfC22P3omAJGJMSSwBzSMbteln0xaMh1FdVozoVw/CWQRjc1IxwgjJaisw2eW98Bnj92EoMtnZmGclVu985ZfZzHbPkkHQEc6ESFdolQkR4M3miTMxkmJya8xkRWJ074uqZT4F/kU9KqSvOWpj0kQgj7q/9EJAhotLT1Yi4/3tCmJzet8Ekuu95rT0CG9YqNlkmFiWURXT984rOUb8Oiz+cNVxLDWKnOmTInVEGclmj0Jglr4EH7MZo7bozz56fBRkeyBpeU8bgFC74r+wAEpUuZBCNUeWE3H1r05vTWBCZPqrI0AkyiUI4jHii1ugL2RIiSc4KALkde/DRm2+ideaBiDXWI6ihVU+NIIkkj872bejt2Y1IhNfEYpZwoQ0A2pFoutdywjPehxj4/HKSnCtyUMvc6zhIp4RHxRA7VpQa43O2eQQbRDU0zbg/5hjhtW5p7iT6k+NVewk3TfHrOjgI55MYFgFMfEzHlm8o+2jpwnKoKS5k1BcsfliNiSQLF0/3suvlVLqtZz4b44HbvVbLn2s15ByfdcnG6WW3wt6He9Wh+q4TZEWyS554UGhQyPOXGZeSpuCge+wXvfHg45Fqq165jwsZQ9p5D33SLxoG5efsM0R9o9MkGWHO1ET72Eza3P9YAkvJU9HiHT9dcdC/iUGN+hyLP7xkVwk7aojUHaV1a46dZgziubiV7WkFmue8GtfVcj3+bj8urCTdyEM3WU4h7WJSkAtMWotzXHQcZOt0WDEhdR4dFoZca49SkYsylu6aDHaylxWU/t+dKpQSfyu4THvc9R/cDMMXaXfWpfAUN6laOPMJvmvg9SVLpWliRGSNqZStfv0F2YW4bN9dZDnw8uflF86pxvQXpSh0o9myNamPxR++g/a9u3Hs/BNsX7ppxPKXobFBLlseVFHCyzaUS07EiyoWzeKVU+TRFJZ8tgJP/+MZLP7sI/RlukBiVIwHFNyUOTF+JbJhNDYOFHI2dsJEFCiDlCugdWQr6hoH4OX3F4qpmcmzGi2KY0zUYU9HuwWLYh7DBw1F69BR2NG2Xpq6bK+PHjHa5KZCEfSWwlj88TI8/+qz2LRjE/LpLoRTnD6PIB6rVsWcTlO3Ma52PA9ILh7yjjK5HhR7u4S2Jgc2YvyEqRgyaAQC2RwS0RCGtQzDnr07hMaF8hHU1dbigOlTsW3jBvR2dIjOMW3SZDTTVjbHajKFje278eunHsFbyxZZAhtMoalhMPqKZmtqASpmhUExq/Y67WBzvRkJwau9TJ4SeziEVwp9iDQ0YNrMWWhsGIRSJo94PozaKHDw5CkYUJ3C9o3rhfKNG9WKsSP3Q5/EystxGD3BKJ55+Xn86/UXsX7rFskfkStlq92tevmEuiihgUlriSogaQM7P/t4DMnmZtSk4hgxuBlDG+rQFK/Fl+YcjUC2gF5aCweKaKpvlExaVdwOGfKq+SJgzoN0TzqHq+59CAtffkOmH+jtwH5TWvGLK6/G+OZqBJBFmAgRQti5eyeefOpxJGtTWLdhLZ556En8/DcP4KSvnInfPfYQbr/jejQ3D8Vvfvs0DjrgEJx34Sl47/03cf65F+N3j/8KJ590Bi679Eq0tAzH0UcfoLP3/PO/jZ/d9SN86ZiTcezxJ2PB8Sfghp/ehpde+psCz60/ugd33fVjvPTsC/jfvz+HH95wOY4/7mRcfvn1uODC09G+eyeeffY1HHnENMyaNQfnn3epEhlSdo49bgYaBjThqSdewl+eexo/vecG/ObXT+O2O6/F+jVr8cSTf8dNN30f7739Lq667gbUVtfj+u9dgRt/ehvmzpmHWBhoHjgQ3Z0dMiuJxWzQht0P0iBUjHo3Lwaj8ilFrqSOKiGG5NsRCTYmGAexAqZe4Q4qV8uKE8gfYKCyYtj40JXukk3xp9NOyNwtGS/9xVYjD87+fGb/u9YydR7yTsvW5hGMkqD2H9ET8ugj1fjaf12KblEabE2cecmFOPXwWchle5zkktf5tWly0/gsCV2mUQcPZUNSs+LVScowz/1vw3nUdY06NC6Qz6Omuhp1VSnJk7W0NKE2VY1YlaHO5Iz7trS1J01Bwyc8oo053WO7JS5xdbH7P8XuOUhX3nBy3CshUnToLd9VnF077Omexe+iGXwJ7jMhoQRdBkGhslwDISUiUloQGsz/K2tbqlXLITgPPInK5tqqPCB5PwgASDNWl2+orW9n9g8QGs/hgWICz3Y2OQTOc079f/Ney3ZAw54GSfsBn1w+bYmTqA0F0Q88IOTVQiTCz2TeRNsUs+W+xZjZ14Ms9eiDAclYKSngd1HSGkUuwyG8lO5iKFmDSDSFXDYvJ0rGEpoS7V62Ek8/cD/mnnEGJh0513GoLcnUrFuhD3t3t6GQ60Y8wvOCaim8lJxQRS+IpFyVyJl0lbXjpPJBQIV/Kmtzr2/qqE/cW6I/MP5yOMvnei4WW+JSST7UCUbUki8ZjnC9mzKDgBtQN9hpu4o3XRLvni8/NKqWc8HP51Br2MntuWRI6LByCj/dz1jBfRlSh6eb4E7Mmei4rJCAiqGLJt1htCXuO8qRkchmA3P8gi7vdvSNfl/Y8dK9w5tiRiiAvJNms3tjWSj3OjW47YZR1rCvvC74UzxTDaQhLcNRNPl8GMcEn5n1OtelL0D1ewQKxWEmvcztzvIl+szY1CMsplnC61+aJZHmr0mvWUzQplWxqm/Ae88/ccWZAETxjS3h5UsUNTrSlS3vTRpTKWCZy9zPgEKApZsnkQkJrYwN3ZeBmMTwnCa2S3h5fXJi41OTYIj7Ir7odHq87MTqG/QbTtP3cMl5f71d/blLjv2aE4jnDJL474GF7y8tlfXPRFMw6Nv4H5WbaR/iBPudJqT3ZbeHxwCbcXJH3oqYFQFvXAj7unrw/At/xvBhw3DwzDluE9CuMINYNOELivK0e/9PVkBjriOOmOmwx5BAOFmLdDGPTbt34qO2Vfh4/Ups3LhJ+nlhen7r6RVRl0phyohWTBw5HqNGDlcB09vTIaShsbkFu7s68a9Fr6M3RwTVpi/ZLiaHdfX6VeLVkVIwsmUEDpo0FZF8Eb172lGToItYLbJuIAjBGELRBFZtXIMPVi7Ghm2b0d65WxqsDJkMdhri04rkhKcdANyMkiMaOAhNQwcL9ZL4dT6o6fphQwdjzJgx+PjjD9DX04NEMYaG6lrMnjUTtfEYAtTMLOVRk+TnR0W1iBeYVMfw2a6tWLR6GT5pW4utbW0IwIbBpK2ay2lzShmDtAYZj7AlUtDUNKVkQvEUutwkfWNNAi1DhmD27LnYsWUbdm3bhjgiSIaKmD1tOlqHDkOI3K2iab4GWSjwUAqkVXqr7c2WXTiCNdu3Yf3mjdi9Yzva23fJpCHAay8CsUhCvCehAAxSROKqq9He04WV69foHjLANw5uwf7Tp2HVpx8iks8iWsihqaoBcw+Yi+baBjPKKKQRpWNXJKaAwleezkcc9Mv36IDpyJVw/YOPYuEbi4Aidd/2YfS0Sbj7iqvQ2sB1lNF2TUSrNJS2bcd2LPrgTTz/j79g8+aN+O1vnkbLoGG4/IpvYnMbtYI7cMX3b8B3v/0dLDj7DPzzb39CffMAzDhwJm68/g5U11SjpqoORxw5DeNaJ+Kqq25R4jrv8GMx/5gTcd5JJ+KAIw/Ghg1r8aXjTsKdd/4aP/vZj3Dfrbfh4aefxO0/uU4F2VkLLsS9992pPffUky/iuC8dBFroTpt2EPYbMQpfO+sinHD8IZLHOXLeCVi7dpUoF7979C+4/c7rsGH9Wpx26tfwhycfFVJy+XevEwf1lu9fiYOPnYORw0Zgzqw5mDB2HH58+9U4/+yLxaPe077bDn0XHziA5S2T9UdOxYHB19hXRkUoBaJlDhd/TIMkKKC3t8tNW3OwzwK1SZGF9d38JHUlcU2jlDcVDLVlaZsqfUwbcGNM+b9aXvJ6d/7r4odlzbSA4cuQIh42EfRm8yikBuD0yy5C34YdGhxFTzvOvOgCnDqXCa8NAOp6xBkkek3usVGy+BlEwb0WrJJFFvKhhNPrZYeFeqhBJT06WPJpVCVTaKyrR31tFQY1N6K2KoVEtcUxI484VyfFNdNiJSLIU00Idj/XS1n6lhPuCq/ZDg/G0n6oCrsoTFTVTZGPulPNNP1xcofptiR7VcrjSXs3i0Aug6TAgKysoS3g2kGuoSNX6BLporYvlSL0bEs0zHCHqthxJu/X28cigcmNDQRZimHyVf27jpbA8Mu5YU79oPt3sQ3sWfClJFAtdyKQlIq27+3jnyyfo9RKzZuuc8wmxknn0NrV2siZfBx57brHTKRsCMr4Iu5eBuJAOIECYwjdcihDFbQiIhhlTKtGoRBENExOeBGJQhArn/sn/vHQIxh1+GycccUV6OUwKYevlPRR4q4LnR1bkOvrRFIILwe2pGsh5QZLcm1wsjwozm5owFrlxhG2teaRdd+BLXdxCywEibRb4WGdGaMAqEUuiobR+kjNk+uehhtNzciKDnNlLaNtbgjLBgv9cB7zBxZGBmzFKPUYozOZ0ZDkWMmClJxTT1vx5jjs3FDBKEvuZlLAh/jHMqMwZJWzEh6R1oNTEUBLX3ZQrGNkeYzrGIj/bQNXknQT+m10FZ5b1P7XVnP8Wbbt+fiZxPKMUgey7Khg126AOBFMKqTjlAAAIABJREFUr4BgXWuerdZeZ3LJj6nwVt3cviV2buapwGfn5hHMmtgVgEKimVCbojFJBRU6TUgdpjB5zy5BlbW45qRsP5mZmKld6J9KTEkpdU5wMuBxg27Gy5JqjS8g/zMvU1HkXNg8pcEn45oGk3EL1TmMPy1UWeoWZh6ha3La1V98b4tpnptrz+3/ayzRn8OrfU0bd2fK0f/9PP3NJbyEi507lPsQkbZZoTl6g18sXKymrVcJNgqSDra2gOdceCSTw5ZcEW+//aYO2xNPOAWNjU1a8Jpol1Zpf002qwYlk+PQGk5FUuQ/H3KOLvy7cEyVMrknDDs9wRx682l07tsn1xUmkcbrL6IqnEBTqtrc2MJFWXWSX0OFjnC0Gm0de/H0y39Hge+V44aKYvL+08W3XLf+UyG4HFoZPWgYDp40HQ2JWgSZEBI55ifwenM5VX3hSADFSBS9hQy6xe3LCkG1FqbzKScpXJaxdFzK6/05BJWqrUE2WMSHq5dj3ecb5Sq3r6cHY8eMwfgxo/Hu4teQzeYQL0YwuLYBx887ElXqM3N/MuCZBS4/jcGUN4aqCt0RoLPYi449HaYfyUNKSQpJ+Y6HHWSbsyCUXu0QDkRkcujMZvHRp6vQ2d2FWCiIutoqTJk8HZ99tgZ7du6SnmEkWMDM/adg+pjxSBQDCKtlZVbPbCXKQJTOUzwEckGkaWjAIoLbv8CAkJNUWCFi/C0mBtwscpJiRcxNkozhs21teOWtfwtxpgh6Y8sQzD1iPp752/+ikOlBrAgMiKUw78DDMLJ5mB0YGQ5dsaOi8XtDrlihy3axhFA0gt25PP7r9rvx1qKlKqXoqjVq0mj87Irvo7WJbUgbbgsFOWSVx9YdO/DgI/fgldf+gVQ8iWf++CI2b2nDd793AeYcehQ+XPoeRu43Fn96+nl8/dwz8M8//gmIAxdc9E18/8obdWD2pdOYd/QBOOXkM3HeOZfg6+eehPnzT8Tcw4/GRaefjnGzJuPzjetx2qln4Se334/77rsTd91wE5575WW8t/gtPPXM40oGV69eqc965ulXcOjciWgc0KSEd+R+o3D2WRdi/nEHqLV9yKx5er/Nmzfgt488i9vvuE784Nraehw8czY++eQjnH76OUgmUrj5e1dgzleOwujhozH74FmYOX0mnnjiEcw9dB7mzp2PzvbtSjbZVlfXRQekS3ak3Wr/bu0nFlFMTLm+TKhcmpYCPoKqLxhLKCdkmZRDjf2Ecbl95zpMDk0iD5tFC1uJvZkuIW5UqiAlhoVlZZrXWsRMUHg9pmrhELhs2oTYLWS5Vwjd6RzCdYPxlYsvQN+GbUD1QKBvH844/yycdsRsqX98wTpTOuN2iDM54BrRmUYUjKYj+azJhHH3CQ2xjhE/lCiced7nNcTG4ry+thotLc1KeGMpJvwuvEpUwhAxSe65Q8BfiwNHLKFjgiJApqDBMo/WyOCECJ8fRHOJkKhkrpliYgqGInuUVlPZRMEiDrlia53azME+pLt3S5fYiTnYUA2TIj56/TwR7pySWK4Tz+WNR8lYDSCfpUqEtbst5TDARS3QIJDu7UOcRjH6b8OLTJDaDfFpWzv5Mv3TeKxE2g0sof0t8xhu/qjuC7tYXAcJAgYhKnRkUaDeK2OQR5Al92SLgwkeB9+y4iH7uROX4MnBL4ZItB4FUhjCVXxno34wcdJ7RHTWcDQQNELJBZHcm8U/77kP6157C6WGWpx7882o3X8y2osZ43KGWIj0oGffLmR69iDJ6UDGVKpj0Eaa3UsWDsG4dRKcQoOpCznAVn4GhqQxGVKxoDXEaX4rDGQqpALWuNRC8GU97gotceFtvenuqyPAM5Rrngkv8wfzBBPn2m2myriXDXTK5IOqMRqKMjtxxl9pVDuk3hQuuEZMToxnUX+pLX4DTV+4TkD508TTpcydJVbizjrVDt57DYW5xIwrhLQ+3k2BIIw1HJKmvGchi4DQTfMD84kmv7zlPSapx6TNTBN8neeSMQf+lZMtdY9MI9jMK5igVhI33WfbyA6tZwLuODNuL+gHgpaoal9Ki9eoEuRIWBpvyalRSHj2ig1tl+HRXTf0xfPUvleFfuLYPQ41NskwxUbLjvvnjl/o4pc7LCouyd2lkRg1q3kPyZkOa5uyeND9p5YxaSYOoVYiqzP5i8PF5WhM+TWnb+7/rKKWYdKLfuaL/2R896hufxRYn8vn/NaHK8ThVWu9nz6jDQx8kcage+fg4S/SHVw1peBmbXqfzedzRSz+YBEWLXoHJ514JkaPHlUeUJO1pqprJzju+L+snD1pXRUApyLDMRHqGZVpM6zxCVF8TQuPzEIKN0sPMJNHNEgneieWUTSkkJdeDBeUXHFhM/BFko3YsncfHn/hLyiGY7oH8XgYB8yYiS1bN2DDxvVIcCI/l8WI5iGYM/kgNFbVCOXlQIBxfEvIpekQE0I4SnSzWp/MQSZdE+WanM4nUVvP02HFyjaaKDMsRMNB7OzrwTsrl2Pdpm0KkrRXHT1mDFpH7IfFH74pVzp2DIc3DMCxB81CbYIyVmY3yjXEA5/BKena9vyLNCtx49Zb7s1VrE1gmyKXJU2fk760WaVldBDxWEqC85/v3IWX316IAhGxTE72pwdMPxDLP/kEO3btkE5iNAzMnj4Vk4aNRoxTuwX+WVTcP+lIOqcZ8pdo3kAbnyK1bXNFJMXPYq5jCa82AAsDRBXUtOHCAaRDwLpdW/DKu69r2p20k0FE3GfNxt9f+ptQQj7jQalqzJsxG4OrahDlgAE5bDwCM9aWJWeXSA3VEyizxoRrVzqHb9xwKxav+lwIDXrbMW7CfvjFtddiZB27Dzy8Q0j3UHKMQ1QZ7OnYi3cWvY4br74ct9x5D/bu3o2f3347hoxtwY4dTAjDePnFj3DXPTfixX89L6WL1auX4ye3/wLHHHMiVq/5BMccN1u82ZNPPBNnnfNlfOUrZ2Dy5On47nkX4ca7f4Knn3ocQ4eOwM03/gz33HMrnn38KbyxZDGaBjRh+crl6O7uwZ13/lCB+4kn/oFZs8fhhK+cjnPPuQQ1VVVoaGzEnLmTMGq/MfjlfY/h+b8/i9899iB+cc//4N5f3oYP/r0YBxw5A/99+U245ZYrcfyXT0VVsga3XXMd7vufRzFl0hRxSxtqa7Bl80YMHTRUnQgOcXr+p7Q/2eaVjrDx/4R7ld3apMZvz5WoI5NgBuKwIR9SufI6UuoS8WD0lb0NzvUfHKL8ignAW8tNSJ2TECwX5WVHWRsU0XHAA8ybAUizzBAvDu3wsFNrLUckNIR0AehCAidfejGKmzuA2magZzdOO/dsnDb3UCUcntMnGoRvL0qezhI3qQ94lzMvpO6G2EJCNixZs3KTSW9RA6M0oKivrcWwYYNRm6xGIknTE3co+PkxJr5CF+1VSXg9gkXuprmb5TNGS/AJr/i4bCO73xWKIpSVSbTxUUSxJSLqdHTt2YVRCBE1JvEri2Qgg8y+NvR2tiGb3okQhf+VhDqhOiHDLIjMyqKMUfNnZFtfQDQU0Z4tpOnkx2LbHepqy7rBKx5i2TSiQvot2dI0vHnOu3PGrKyZcHlPOQ2SOT1PN4+uREZ3PBhVV46fIgk7P9Sn5NgNxHl42oEmXEU0f2E7X2uU38+B2hEOJcdqUF09GIlUC3KoQR4ppEW7yFiyXYwhkqhHKZxEJhJGVSGMfR+sxl9vuxOhXZ0aCB5/3Hwc8/3vYWcoI5oNO5rRIAeSO9BLW2/0oZRPSwfaqDJch6b4IOSU8nrOVtrsp6nsY4CSihyqOZRbwbY+pdCiZNAWhMxGPErvkFfGZ3VcnMWumPjk0eaZNOcct76CwFWGl0pyOssXcyo+qFpABRH36GzAzZlWaB1Las2G+hSr/fruX+i5gSd9b6d64QfevT65cg+ifFauARHS0TxjQym/jB74Et9YGpc2bCl+sqhN4rvZmtP9CQiRZuFOEI/Ob3SYZOjS0KuzMeZFUUWEL1eficvLg0ZospwSK0OAFpvcgKuegSGvWqd6A+4DM4XgS50yN/jlk1wqWPHFZNwUQcz/h1bIRg1yeZySXPKfSYswaTS5tvn5C71PP8UEp+MbDNn9M2WbihWxyQHy/Sp/rpiMIuIxgkPmqyB9cOYXLpYrYXXPWWuun5a2e+T2vFwS3P/PbM9b9PLJ7f9fwmvPoKI1rP9e/MlnJR08GiyzQRQ/WW3IawnhWCXL5kWYfJGhqPwqXHC6GW6KlfDxvs4ObNu2BW+9vRA7dm7F8ceegVEjW7Vg7MsYKiSAwU1P689dls4Dw4YcgGgkgUSMqRFzPbquOQ24IpEb8j1NdJmB2JaKDV958Xs6J1nVyglLoghsffDOhRFP1mHdnnY88a+/KRDxgkhhOHDGgZqwJyqW4GBJLofWQcNw+OSZqI0ldECJ/ySx9AoEw+DOFnw8woTOZNS4k7PkUiXiFpKtK6ZJT2sBE6LNq5W1M9OH15YvxbpNTJqqkUvnMH5UK1oGDsDylR+gL9eHTDqHoQ0NOHHOPNTGbKjD4BxbrDzjxRdm9a2uq7mB0SiDETKvlpnV67xX2XRagZAKBGz52XRmGKVQGNs69uCvb7yCkJy5MqhN1WAaE96Vn2Dbrp3aH7xtRx5yMMY1D0EokxWSG2MgC+ZQyFAw3TZAIRDRVyUaxkgRKZQQ80y+ECW44ubuJf4VifrWeuHhXayqxvodbXjhjRclz8LrGzZ0Pylk/O2ff0JGlXUBwxsH4MipByORyyJFrrSovxxUcxxgTnD3ccrY/MjThSx29WXw3Tt+gWVrtxjC29eO8VNacf/112NoNQMhpXgKiAaTUkK4597bUNfYhD3tO7Dik49x152/xL33/hTFUg6XXPg9bPh8LR7+xcP46QP3YuHC57Fo0SLc87OH8eMfX6VVet21P8Z3v3cexSBw328eQOvYCTjljGNw9oLz5Xx35bevwN2/uhcff/whnvjDYxg4cAC2rd2DE8/8En52568tVysYcnDu+SdKy/bhh/6Ew+cdpGyzqiGMhoYG/PTOX2PBglMxeeJY/O2vb+KBB+/Cg7+6C488/CfcfffNWPr2Cjz4Pw+L63vBhadhwYLzUVtVh+v/+ypUNVPcHDho+kzZd99xxzW45sof4cLzL0Nn1x47Egsm16c95/Q3qbJBDiNRXWOYOtk2Jy3j23kchvTav2wVmuQOkRPPF7Mi3BfOTI6Y6JQPJN9uZtyis5acp2wq2sxuLCmx2Ei6jh2m1HUkKiytSFkns1A1nhk5l7RjJRbbhRROvexbKH6+DagdBKT34rSLz8dXD5uDbG+HrID5ptbN9gecDf4KBZTAuyFhGqguS+rYsJiPdVGPnhRzSIQiSCaiaKhrwMhhQ1BfU414KqZOicVMJqWumnCngCFchqX5xJeHsTRE/bAni3Jda0kmG/4Q9INkPB1jGkqxzpxr7Fo7k508fT3qVzPEZBCLpC3Z3bkKyNLydh8VutUJYdwpsLjg86DSg9rlAXMgU2JJVQZCBG4oSrQLi0VWLOS034mGyTmLxY/Lbuxgo6mCw4HV7jZ0kDxP3QmnOx0IEX20LqQhmhxSZQfPkFr+nWmrmoGMpurFXrRhHM9fZcHOe+DKJiUbKtyE9JYQjsREUchlKSNVjWKkEY2DJiCHauk5F5m8EgQIppCINqAYSSAdCaOhkMDy3z+J13/7OBpKUaR70wgOa8I3fvUg9qSCKLATCc5v0Eq3E10d2xBgPC/2mO2y7p9Z3waczBbXMsJZxTURM5xjmaTNtG4oLWaJnwe3rB3uuLpEHyV5RgSwH13EGaeQz+/VUyzRsQKWSatPQBQL+KylcW0aygXS2vh/dMxiu9zp8BJF9Bbg2kU8S4jMu7hhC9E6EqQE5HT9ht56ygKfH2OhaBYOoNOwltsPJhnmaEMOSeTvsFPNV8zlFW47af1nndsl+em6bc6jQK1/x9G14b+QVwB0fHKTaQvznNOwlg1z6t44MJF/7gchPROGIdS/tz5PA2GWuGpQTD9gQ3i6T2VlFqe75zpqhuja2Sjk1f2sKBlEyx1YaXHVqAU+abXCvZ8Em5u/Ug5m0cftLaMcScnCDSLb+1ZQaynEaE/b9Zi5jhmnWNLL7+PXjIFv/zl45uNlf5WF/wsF7p/0iiInmqYNAvsYa8CDUSQCl19/TYk/4G1QvTsUbypF39nqIErmb7Qkj5wKgxIm8VVcGyLfp2ERSix1dLRLTogKCIcddpRQOSY65Ot6IjeRWuPasQp1ag4uGeaNtsGTIOLUBeUmFkchrXuVoW4hpxmlZ8fGOm+4EyuXLFMYpTwhb+6iOPKqrHzLJYcAA2mBLboE1uzYib+8+RJ6aNsYjSnhnTF5Bj7b+Bna2j5HMhlBtAhMbBmJQyfNQG2E7aq0+YcHTHpIFAAnksyp57izDGTAVudDurF28OlRyOPcNqsEs/Np6TR2BYE3V3yEdZu3IBRKorc3h2kTpqC5oRYfrVgstQQijLQa/tpRxyHCQ56B3dkk+ulwIjk8eKj5qg4qvy+9v4kyxWPIS7+Q0jPuMCD6pRCbs3ZDMIBoohrbu/rw54X/QNpxsqgWMXXKDCxbvhzt+/Yq4Y2FCzj6kEMxprkFoUxaQ4U8x33bjQdOsUDdW0HqPrbIoYl6jHLQckR87hNVzOUhFB5EQfSFwvh4w2q8/uE7oowwZxg5fD8cMH0mnv3rM7pmKlgMaajD/APnKOElx1oHIZVHAtZqYRCgKgXbyPXVNQhGwtjS1YVv3nAblq9cbwlvsQ/j9m/FL669Rhzevt5O4VRVyQZs2bwNv37kLqxe/QniyRRO/PIpOPa4E3D77T/E/KOPx2mnno1NbRvwk1uvwQknnI7Ozr0qmi675EosevctLFr0FmbOmo2Hf/MLzJ9/PBYs+IakrP72wjM44IDZqK2txSO/+SW+femVqE5W4+9/fwZrPl2BSZOn48h5x6KhtqEcuJjAvPDicyrSTjnpTDz1p8fRtn2zEhsecmcsOBdvvPaKhjWPmfdlvc8Hy97HiV8+DW8tehPtO7bi5NPPwd69e/D++29jwoQpcj978aXndU25TA5j9huDqZNn4PV/v4BZsw7HtP1nIJ3pccmkSeMzTFoM4TNgccB81wYE/UFY4Qta8FTC45AUNWp9C9YFV6MHFJ0QvR2SPPwkrO54uNTYVbUvMwlzGVKSW5blYczhECoRaUvONVpT5r2a/bBJKVGK0bjhGR44dcOM0rByLVDTLOWOUy86H6fPmS2Od0wZNHlorj2swdyCpo+98gqfA+MYuxFMDEwmxxIzz09jwitVCqGNtKANonlAI4a3DEFtTRUSqTjyhbQ6EepEKtmrvPRuNoXiDiAmtURBTZquf9GgRM0lvKoXnHJCOOfkIB13WikvVQeI0rNjJNtcHsBMljMIYR/aNy9DsXM1qmM9CBY7xOlVJ9YhKhXnLTfw7NrJsmrt95KIv0Nz+DdUq5H6AE0Y2GXy/E73Z4T+ZLmtAe64rIP57GUowkHKsA1olSktjl6hbqI7CCV36/RvVTsHTAXAK3V4xMgSC8cFpoMg1RtIZ+GHS382LM47h2CLSKE3G8HLbyzGyHFzMG3mcZB3nbS9mGxUIxapQTGQQIFIflcOz/7oZmx/dwmSZPMgiM8Lnfjydddj9hmnoZ1KOKC7IekX7ejp4PwF7XnZ4XPIuYopFnxGyygJ4rPWuHoWLobG1P426p29KkN+lrhW+JU8P7xMqe8K6Mxwg2S2LzlobVbKZghRGSry986em1NycZ9h0gM0lKCih0+wXPfBJZUebRcNKcRT3AA47amg2Sazo6keiWbUrADxiRFXPw8fsZydhXU4HBeP1ca1VNF4CJSjg6bHTBSSXFcOIxLZJfDmXMzk8uccxrgJzbTHBiapw6HCybXseWvzBdO/1X0LmVSbgXdmCsOEXVbx+rLMOayLpWFAZjLaz64IIf3D0SaYZ5DGpfdyhbzWqEtwTRKQD9/Qbb5075Qj8b/IU86Jh65Y58AIflevz2570Z4N96aeYxlVr1CjGPmpmmP3wVRpuD/Y3aqqqnUDabQfNhqGNW/d3tfCIB3VaGZE18Xd7jdg5hNUnyvqHHFFig8fxkww+ppX7PEqX/5nvWKD198OXHXLTaXyYnHBxSfARI6s81fR0PM3hG+c7aPDkbmhCcrOp2XMQF3J2toGDGkZgoaGJvu7jH1ZthgpGNz/VSEnl4l05cCpxSzJtCLC+aw2HkNOKSzmkRYGuXshCWNnUeKDlYQJ9761WikzpL6g42MxcBA1UDs/GMWG9u14btFCdIK2sWHUJmuw/7jpWLNuDXbs2oZ4PIRwrohJQ0diZutU1JO/wzYNN3rEPL89ksNgmCCcTzK/iP22sIRBS7YoI0RYbYkInbBo8eq+d7GALhTx5rLFWLd5E0KRFHZ3dWHqhAkYOqgFS5Ytklg5F1lzbR1OO+Io1BeDiNIFx1VxDD4kwXeroiLtgwiJVXNFFhWFrAZlCMWIAuZoFQwRvE3BaFiakESJIskqbOvqwZ/+/S9kXB+qvroe40eNwwfLPkS6L4N4OIDqaBBzZxyE0c3N0jjmgIDOTAZ7aR6FECpQzD4oakSem5lUA3f4s7GZ5CAH1U5zGaQ1JGZrLhHh0E4UuWAQyzeuw9sffSBdZa6HkcP2w6QJ++Oll543rnQwiAHV1Th61lxUkwZDIxOiH3xjR2dgFM4KYbNigPJAm/a0K+FduaqNkylSo5hywCTcd81VGJpisZBTkcCKhIMgMnEoFZ2qRcSeKaf7nXapBNdlzW18VPI4xaOkW5iGBFlEplUAEyngmklWpUTrLJTS8N1q6hITfeQr3ddn3B5nB0x4kkmBeHDkskoayjoUJuwPdKd7kIhGXQfABYeIuQMpIGvgy3j00rsUFGlmF0TDClkOThqqQ91nTh2blac7PCQ5ZlJR5SlbrXPZFVlR52AMG8BwHQjXZtPKCJG64rsKZRBD37m8LxQrzaaTCaaetZMqskTaAnGeyafa4dZ9UuJWNH4ti0QOQUq5yR0uBVKSMhnx3uU1rwOBdp1BZOKNOP6Cc5CntXCSyic9+PLZZ2LBEYciFaVBgp9VcgM3bqiHTEcb4HOT6+6MNYqD19i0a2bcj7jJvyQ5oCz8Q8CghgFoGdwiebJkVUKtbWc3r4TXKB2mzSskRHfDdIj5yvE753MISWqKSatI7CbX5tBoDQi5YaOQHqEN4NmIkokp6/hlFW5CyiiA/M4+BIu7sbftA8QzG5AItgPFdv1srhg1ow9nOCH0Vb/OoTfjkqrdKionj2njMnMPWLs0iCwVtxh/KA1pD8vay+4+euQ+SIdFdn/4C0IV3aAZdWTF76LUZkyxTImg+JpO+9jRTbzhgUeGraL4wtGkey3EjUmt7rVpg/N3YzHTYjUqcQKlUAOef3URFr67Av999T0YNrxVSDfPngLiiMYbBNLEQyns/nQtXnnoVxgZrMbGpUtRN2I4YqOGYXFnGy685lYkahqE0keIVGd3o6djC0JIIxKg1BVR8LTOQUMOK3JaciBzetQypHCSd9oP7KQ6BNvbUvO/OWyu+Q9RMGy2LUJTCK5XycXyDKEkXV7a7WqR61DjZ5PSQN6oMgP3vK2gI9BhCCLpZM6oRvmx51v7jrLniHJ/RA0Ekm4uBw7teVAeTJ0Yxz0lYME4Q3czccOVXFjXyQbenNatzhjJiBjwRBc1Jw/KxJcFYTlRdHa13plL5lWSj6Mmv7nt6SiRiRxjicVbmeAEOZjmENIih8bsB5kIc931UbaML/Xvuc9tiM4nxeq66FLNtpf/Yamk81dTjLLEWAk5M1h1QQuIKDbb4Cy/WzrD7oMZz9iLCDeVYyz/UJfEc6DdNdjv+0zFYgvjrKeHWH5TkAYxlUr4opazePeiuJWQTCb1MwObmrHfsLEqTEOikxDp5+1wakx6hv30cUUnsRhORR4/YKbnzjmefpJk/jyxGYMvvoTmO5UGnzD7Asz/ZODVRUtKXraBF20PwCYKJeMjKoANsFklFUQ2S5Q1Lj1YP53NNxT/NUmTBeIVVvmxJU9Ul+/l+baeU+WnM20Sz4KtlxD/AhnZVooqWx5jii/yOGcyySTEUMwQD1hRDSoEH2Mb8CDkPKOzReaEqwbOAihFktjUuRvPf/AaupnwBsOojtdg0pjJWLdhHXa175ItbKxUxISWkTh47FRUk+DO6k8C/E7Yne0aR11IJZJaLL7FyIDBoG8Wh9adIPKrgpztIKd9qfZ9EHjjo/fwadtaFENhdKezaG0dj+Etw7D040Wqkehc01LbiBNnH4aBbP2pvZ03V7qwGz7j4AY5OooCFmIcmU/IqiE8RrvgM1JnlW5bkvqx6jmaTGHT3r34y9uvICuUOI+6ukaMHTUey1cslYNUPBhAdaiEedMPwMjBgxGSwxH95W1JqzYmEkblDEr2qACxis+4hHlESE0pueDGjgIK6CtxoIg/F0dvbxqhVAqrt7bh9aWL5ILHGzl00BAMHTwEHy790L5bvijk++hD5iKSziGQy6K2qlr6oLrx5LmV3aboIpZDsroGW/b14OJrbsGKTzfahG62GwceMhP3XH0VaoM9iEdIc0mILkA5JAY+z33KFTNOc9r+js+43IZRguOoNUyE3BS8WkBhG3Jipc+XIYzsGBDtY0kGxMNxmSGw8FTOIXTMno8FCNPd5AFF0wPy0pUXuEEdrxhAxEv6sJpGtjXoE8X+agZMxhlgrG0YlXa09cUsXIgjzr/ns5VOteW1PvRUAqa11HwCbXvQOJb2oPy0MIdi7XCoWFO6QSNzJtXLpF3NutTba1rQtfcih8wHd/sZ8tot8fcTaXKmch+v26Ypb66BrCuAfCuQ3aMwcrEBOO68s5DZ3gFQ1L/QhzPOPQvnzJ+HAA0AnN5sWcpHyI5xg8WNZBIv9zWjBJCK51iHAAAgAElEQVTCYewHT+myq/falERujG8JDG4YiJbBg6S6kkqljJ/EGtUPrfSL8xyAMQ0wL+/E2OIteE0/l3HIOqLce1Y4+ENLz9VTP9wNt9TEet/BvEbs3a3mn/chUtyOvZvfRSS9BslIJ0qFLgRkyU5pNmfA4KgCQsGKWR3MniequE9VciFttp6VULg1Q4RXHR6uGLaR9RUt8ZYNK7UKWMSHYyjmuK6sS+aVAgy5ziIYs73FwtNc4uy5U/lGRgzujLIkSnfCZIAd8MOkgsmtqY0YqljKUZuArl7k5BrwQVWafCGCcKwJ763Yhpt+9gK+dt4JuPgblyPbw24IqXQxJGlgEkwgGUphb1sbSru7MDAdxJ/uuBXNE8bj+CuvwJKtaxGsq0PL0FEaCGPELOY60N21G8FiJ3td0uEVdc52oIEt5FsiIM49i3Fxa1Vtm004XR3Z5ZS4BRVFiHYo7nDojUuigHzG3NE8lZB7x912rRnGIZ7xWrcsuPX5RDeZ+Nsz1TW5KTMzWTEdde1/l4zbkJrfm/0Wsys8S04iy6Wq4szyO+opRP0wVFDDy2Yz7GKNik1LxkiJUQeYvHPy/gWScGDK6DMerefPJuJVll4Ucujr7bFCLxyjGKUzL6FZFN0SA+oIMQbKGptDWjpXrCij5XUmU3AKQHlz2+QSdw6IlktFVEjomlw6y5hctvAucljM1qKerlRLGFMsiTXk2XR2JXFGWUAiu/kisoUcoiFSoAzgUV7FIVnH5bXuG9cD/8zkHo3KY7bI2mZOa9orUfA45Bll+RhbIaSRcsFQ29lMJ0gRYuFaXVuHPbt2YMvWNkybPguxUMK5V/KcIHhi61Vh0JIRK94laWY5iVdY6K+16xNeOwtspzLu/l8cXp/wyppZXSF3hHkxBia8Hu71sLIdbr76qOigabCtmMVHSz9ANFWD1jETJV/FJ0PKAR+aiXBbu49SM1QP0Pv6B+De11AWa8Xr86QFawGNuoe2nVz7v18LhrCRtpw2k+dsmaGDk2Uon5I8BH0irT9UrDc0SVaJRKJiSWxs34p/Lnnbte2BOia8oydjzcbPsGPnDoTiEUTyObS2jMDB46agPkqOiHHqNKXpWn/m28nYbBOOapH5VmS/4Rv+EJ9bNssDyQSxJfgdiqO7mJdu7pqtG1DgwFk2J47nwMYmrFq1TN8n092DofWNOGXOPFR5vM2jxHrAbBPQItKCvLVw7Z4q6LuTx7ROe+1w4zMjtaJExQk+hyBiySqs2dGGP772D0SqU9p8dXVNGDtqHJat/EgTvazcqoMFHDl9phBeTrDr0GfQ4OYlL072rsbZlm9GoSDjEYFB3DvkYGWyZT1XIaBOCoYDbGJSxeL4ePM6vLvqQ/RlWXlCLmfsJNA1jBuUecHwgU2YM32GaB61sSiqk0kFEAZ7ieb79EoWlQXEU1XY0ZXBeT/4IVZ/2ibJF2T3YfahM3HbFVeiOQXEpa6WFR9NyIdLwlSJamjBEhuhKf3ssEjJ4WHjeYxcgvI5p/0ngxMnlKVNahOknsvOhE06nC44M6j7ZFSIi2sLSwxeNo7mFsR/En2WU6ha+wVRdBgseQCQW2pTwa6lGbYhDT4dcekUSIJIJpLo6eoV6qvWuJRUYjJ7UFs4Yp8p9y+31m1S2yaqfdPaD20R/fAtZs/htSldp+ZRHhRxW9dxSe2/KvqQFsdtqM0jlQp+LpgZ78t839SmJJ/OnadKePV2rtgTaMxBKSKM5bEOrdN0LohidTO+fME56N24wyW8GXz9onNx+rxDECLFyysEaD9ZC93riivUGHFX95eDQUQtJQlEBIL70qkIqGh2dCR2Rsj9b24coI5OTSIiu2Fz4fRdIPtnyX0zz6XUfbDNbTQGHbI+sSDG6Nqm7rr84dEfJ9EattMIVHMwRU5naOHAAnqERXKbsW/nIpS6P0I80qNCTEkJE/ssrUB5KJrGq8kgEd3ylVP/TzTk1ooYK5IJDPSKY+0ktVQYG+WJBaUMDqRkFpJmKRdbVEoXxglWR9KN6fAg5l7TrIjN7FvRSOkmJSq8NqEkTtagMlxp3HQmk1kUAzxcjQOsiUZS45JxDTsWihnEeB05ollNWPRJB26461nMOXwifnzz3TIFEic2lEI42cBUGZFAQiBNrBhCcdUm/PFHNyHU3IDzb78de+JB9BKs0LUSHuD17kNv724EC50oFknHUoriDv8KRcbSJHZwOChMCTHG4DzC4Sh6c0F091Gf2lQmcowTpK3orHWDwuJv24Em4wnLLAy1LdDanN/FKa/4gtIxbg1j0o12aLxB8hmqPri1J4DDDZpJ/qzfsLpdhH2kOrpugNHOLjvDGIdoNayukNPwZ6Kn762hPdNAC1Lv1sVhFpoVyQpLsDwepnAQipqVejSmIbx93ftQlaxGbyaLHXs60Ng8RHHaBkupYkF1D6KblhdZK90ktui8x4SbM0dKLOOM40FkitTc9sWX8UtptMMVRiBFBQufsxuu43uZE5q5rxFcsf3q7o2zS1cCrUTUJYGu2KcQAKXdlFa6AXT+mdEPmLNyXPuLL8URBwjz361rb9badPz0cwc2BmQaxx404RfhTqLCz44d27D4g3cwe9ZcJbyeIkstbz0n1ykRDUF6bA60cHFQP+Pnw9z1eFCmHLP6Da3pGfajQvC/JQPn3leObYTV+ie8XseuP0HYe87/5z+5UG/58dUYN3E6vnrq16VE4H3JTdMwZimpJnHJ12Hu5RkldpPLLmxEIP3Un76cPTg9xDKKZQte0i7OC52Hh96HPyuOqmvpCBF0Li+UILKdUNlJ5NMKXbXBKN3sSByf7d6Ml5e8jQyZEHmgLlGFKWP3xyfrV2LLrm36TpFcHhOGj8TU/VrRkIghSXSBfFevmeKG5DxX0Q9D8OJlY+kSXn+vrWrzHvUUlg9qAGJfMY83ly3C2q0bhfASGWfCS/mo9dSgzeeR6enC8MYmnDL7KCHPSlhEKvf3N+8sCA1V1DAPESR5l9sksg/o5FnzVZDrmGBSybNoji6ewro9W/H3918XlYI3tHngEIwd1YoPV3xkNIp8BvXBAOYfeDBG0hnKjbxZwus0EgPW4hWSQj47qQqJhE0HM74S7WYApEala4HooHS2tMLykgl8vHENFi5bJIF/HuZTJ0xHc8sQvLLwJUm7JUMRjBzYhGnjJ6AukUANuZlqd4eRJwevzJMyZIJIAxPBzbt7cPYV16BtUzsQM5WGeUcchtuvugr1USLFaUQKBdQkq7Bp0+fo7ulSEIjHk9jQtgbjJkzG+nVr0NjQhO6uLq1dtnXWrFuF0SPHYNu2NtTW1uk58HcHNDRKy7a+rgHdPd3lATquS5ksuBEZficmzfu6OlFb24j29nY0DWzSe/jqfPPWjRgzuhXr1q3GpEnT0bZpvRJVuuVt2dKG1taJ+GTlMgwZMhy96W4pVHDauLu7S/tCaY0ms61o7ezswuiRrVi3fq0+qy/bY3uivlHKEoccMhd19fwu1sLz5gcB8bBMgobDKWrLcRZaFbk3dZCCqZMoM0m8ih25G3pQO5yAgT/IrPB2sqqOO+ztK1zEIILvNGdty3M3cKLfoVHuoLJWmZca4rQ9EzL77q5rr5hAt7F0ogHHnfs1FJnw0niilMVZF38DXz3qUEQ00+AGvFyB6wECDWy42MVCjjbd4vFKkcKSax06br/6xJ/xIBGLIR6LoKmuAcNaWlATi6GmJuUUCWzegQmHOgSOtkV+cFmlwSkL2IFkybyiH5MFSUQ6nqpLMdXtcJ278hngBnCVCJIexeKTA8TuwAgx4S1sRdf2d1Do/QjxUJd1G3xCwJimZ8cCypnHyFnOFSOitfRrxbuhNdIXiLAx8ZXjmntxEIvUAVKs7L5aj0NT8eyG8PBWMpxBNB4TkCEdXIde2e8QeLDk3Ry6zIRBXWGtfSKbVGBw7TfJNTm5KCKGBkaZximVy5ik0IBFGEvGCmH+b7AR763uxtV3PI1JU5rwwD2/cYU84fkEQtEGU4EJmMtUjFP+a7fh9zdch1J1Apfe/XPsigeRlskP447dt2CpB729OxAsdgHFboSEdvqElNdpso+2byyplFZvnsoZLMSC+GTNRmSLCRRJBdGCt3vCTqNXHuBZyhiUjCdFTeH31X7SIKl5qqmu8CoDrmsoaw+nAGTFm5UXokLIrZTLVaQ5hEnBkrKSpxEZIqwkh51TKvlQrs7JURVyrvdDioqMDLi/mRA7pRUnZ2YZQ9BRwPidXYxw8zPqtGiuxrpcXG+ReMzMIByfmDMLlP2sTlVpYHjTlo049pgTrevtaBt+rzFWeq1wqRxIwo/5DBMwp+WsZEtRUN1F0jKUC1AJJUdkOooYrZFJ6SEHnkipAwQ17Oe0lctJuqJGRXVBHSwe1G4teJqazEaIcIsqUJELM4e6SsGpXEC2wKa24Lnz/F2T0vPP3pJIG6OwnEV0TZ3RjCvWZYgn4ujo2IPF77+PGTNmIa55LXZymBV4GMRAQb47cxKeGeVBZDm6uc/tp9Dg6XJenswPtPWn0RlLwBIgnknWz7cXzXDEaiGaTITXI379k7XyT7t/MXFiq7IuuuSrOPDguTjz9HMV0Pmi0YB0c4UWVn7bEl7jnPmXtP9YEUnvzgmMO11KI0xXEl7pDrpgymTVuCSOr+i09Sraz9Y2l5IEIe+yHaB9srzrxQ9zrj9MjiNxbGrfjheXvAmOPzDo1SQS2H/iVKxauxpbdm1VIhAr5DF5ZCumjmhFbTRKWdVKIu0cTYyfZkgfH7S3XfTamf77+zam2iqSezFyN8XJe4NFvL7kHaxs+xwcBad3OYeJmMRwgI6th1xvD8YPHY6jZ8wW8szvFdOGdCWRzdpWpIhcdUxUQZOydA5yG1aJpg4RTXYZ/42yYFRSicWxsXMnXlnxATp6u5DPFjF4wCCMHj0Oy9d8ounxQjqDhlAQR88gwtuCAJFTdxmkKkiDU/bEtnZ8u0qIrGsrMuGSRmQhaJrHruXt1SKyvOZ4Aiva1uLfS97SoCKDwYRxkzBw4CC8/OqLMmLgrP3wxkZMGzsBLY2NhsxK/zMmwXCNGUg8nKgH0daCkKLNuzpwwTU34/MN261Hn+vDMfPn4Yff+Tbqo1kkQ0AyGAYHjHbt3oXedI+CNoftdu3ZhtZxE/H5xnUqSkgRYXCtranHrj1bUFNTpwFOoaUOmeV35GAnTSKY0AoZjlJM3A9Amg4if46IAt31OLjZ3dODqlStkwQzxI4ISrIqiW4lxXXo6e5WQkTnJ6JZ/Izd7bskj8cHzYpbPFgijz45c3U2P6+7q0cUJH5mVVU1coVe9PVlhKR39XSjvqGh7J5kwa/kBjOcVWrODlAtAbdfqXldfsmRzJJaDX84wXpJFmnN8h/9+F0+eXQJrQ92X4hPZVehSjA3mdaKGoKf3rVDwvhyHHBRMlrmgxlC3ZcLIlc1APPP/iqKazaZtXAgj3MuvRhnzDkYcVLQ81zXHESzjo4K/H5DFerusFWfNWUJ47856183uMoEo5LwQ1qzVfE4msjhbW6UuUx1LQe3GFNcwstgXtamtAROt5oFNPe9M78QZ9gNDjHx1pCuQ+VI8eGB5pN9swq14Q9FXvH0SI+x4Ue1Dz0VA32Il3Zi79Y3UepdhnjItMiNA8xD02BWJl5WUBqlQaWOM+WoMM5sjkLInECMsAyDODSYK9jnsqjKZPc521i28aMIxEybOMhnkO1FhC5cVPpQKztB6qruezLFDoWdFQWav9OtrsBBm4zT4baCR3QRtZW9DF4/kwLNBogXgWJvDpFCALFkAkXNOljCESSVqRhBJNyExWv78O3rnsToMWE8+djfke6h0yQR/RRiTHiDCdCgKBegPW0Cpc/a8Oj11yJSW4Pv3X0v9sSBnDTFMuZwqTmUPnT3bEOo2IVSsRsBB/jwuVMRgNHe+JamsFHmyjvVEtJHl326CVOmH436gSMUCyUxRuydRQYRMikbWKHExFKqXJq2t7VtCalzCBM7jHMaRttRqqnwQgORrJIYyyk4QMcChvfeOr4CvxyyR/Tacm8z8pAZAteppqwtiTKAxtEn5P5HF7nKi+eA4ioH0PWYWPwaV9w7nxTTGlZRbOd3ZKwVB7gMqlk3iGvB0MEIlq9agi0b1+JLx5xQ6SSTfsY9pRYau5VZFRT2fStDYpZcWaGufgTjtLPB9W54fuN6QJxShQx71o0siUCjlryTILPczBJenY+uoygb9zLwZmYcfHkDH9FxRLmw65M8qiuIrSApA+tu7dhQnqzdyyi+V8/ycngmQ6ZisZ+kWDweQWdXBxa9+w72n3YQ6mvq1Mngy550v2NA/+n0tj3XSQCYm0FxCex/mk34+M9/EvT5wns6rV37wMrnaR37Is07rfngTX6Gsv1cVgeuPxTlTOV02L773xdg7MQpOPe8S9DduU/QfG11XUWtwUHp/Fxm2ryp/zELYBuiv8dzmdvmE147HPzC0e3xVnfeW1sTnPaV7cCxZLOSwDPMGpqrDavtQvJ2RpPT4rHEUtjQuQsvffAGevJF5Esl1KYSmDRpElZ8shw7O3aLdB7JlbC/Et5xSIU4y0/+odX2fgCAiKRoGE4epUKwttavFpymT62qMbtF2osapYHTtj3FIl5f9j7WbN4ghJci+q1jJ2rJbN66yXh82SwmjRiNw6YciFCWkjlstXvG7Bfd8Mwq0dpzZiZC/hGTPxtIUu3uAgud0ajIwYO4kC0iWdeI5ZvX4c/vvCSLZA64NdYOwMgRY+V4lqblaDqDmhBw3IzZGDagCcEShylyOoBjJbqZsbYzof6AxMAdhcXJBfGgE4LH558rqGhiBS8XHx02YfH1YlXV+GjjaixcugilSASZ3gwmjZ2KuvoGvPra80p4OYw3tmkIZkyagvpkCnEOPiiAEhGjbztfRclScZCCVAGmJRt37cW3brkT27fuk0YwTQaOPuIwXH/pJWipiyHJFn6hhGSUXujG4TWSvzUQTHDbjDIsmbbBMMZeGSq4l4Kt48kyUHHDqup2Kgd0q6IhBv9baijia5GPR160oxbJltS5/0i8PazBAf69nKKc4oAOITdRnMl0W5LMQ137zLeTbPJV8nj99pYFVOMqUqdU0vSiXnD4xopO25tGn2EXKK6k067bdBetq8FBN19Ic5rSUErKUppTWjrdYwcc5/v6HeTa0x7EkvA/ERXjqXn+cll6RoNvldDH5K7M9foPREPGLG4imPqY4sa5NemnqInwFmqacfx5Z6Pv08+BZA1H5XHOZZdgwVGHIsRWs1OMsHPIArWnmgjNdRPiXBO+uLCDxjSMtStdd8tPxXNBpeIxDG5qwpDmJjQ3NCJVl0RJa8gZRjgRdt8l81I8dqh5viscLcAXwGZM45+rSchVrld/7pJ1a/tzpbqEl/oRVE1x3PFgqQ/JwG7s2fI6Ct1LlPD2B0xI07IJe3cgKtVlXLb77mWtxD93UoJKtLJ9iEZSyBU5aJbA9h10QSRKmMWQwY2iBdFRj03+vkwQO3ZsxfDmJtRVWZKQjDeqBb2ncy/qB9SiuoYDTl3I9PQhFEhJjaW9Y7f2cENDja1Lh9RbC1HR2a7bSRly2Fcua6EA0tmCfjdOMX2qkTCqyY0rhCIHd3JAdXIYlm8s4ls/+B1ahofx5z++JEdPxYlQAvF4IyI0rwnGkC4WpHUe2rIHv77xaiXU1/3sPrTzOpJcz2ZWwjgVQQad+7YgmO/E/+PrP+CkLq/vcfzszE7bwi7L0rsgRYogRQJYEAvYSzTG2HuixlgSo7H3gsZeorETW4zG2BDpiBQVBCkiiEtnWRe279T9vc65zzMz8v38//N5fTTC7sx73u/nuc+95557DtBsRj7ueVILliizce+d4Yo7wyVDyY5FJoKVazZh2EFTUdl5P6G8lIsUa5NT3pxazAOHPEXIeJtB5xrGvICfYSkaKSxMZthFMd6k0aF4X0UFEb2BhS2HRjmDYIkM7y+1pYVRO01gY1gZJ5PxX/Ftn6EkP30v0E2Isak6pVM+HthaVzHvTLFMAzaFYJQxlQYsFq8lh+Y1lV1Oo9zGqcck422o3r0Va1eukNOl8iECS35ozfNIPTLt4qztI/sQo2NaLsU415gghcQNlrr15b+jADJH+TOFPpN6Vd7mClHbu85UQbHQFajkxnKHOXUNnwuZPJ9xkJnCe5WI/C6+bT/reuc/c6/Yld3DDh03sJHxLK6i2yen/jvy+5HnvWDBLAwePBxdu3b/xbniv5NHdnMRO/f5/vp8UZ89O/2ArrsvBioyv7DZjpyTnQdFXXfC5V1e2UdOa/kfrJTAJSBcfApQam0F5Svd3NiE62/6A0aOHodzzroIdXv3KhCwher5Gum87Pb/Snh9gFRFl7ewfYJoFpT2cLOLX7RdD3fnKgFNLhYah8ZXRNnvI/URtthsWtknvJS+4eHJ5CMSLcXGmp34ZOk8NKvFyUMnhCFDhmLt2u+wp7lBEiaRNDBm4DAM6tEHUck+paSbKUlln5i7D9434eVDyedZ+klzkzEyNd4AbXURQm2yBYu+W46Nu7aJ+ZZgYjfkQAV+6rvS7YwQxvD9BmD8kDEIUCGArEXaAyvJsaDCxS4kW2me00ol15DmINJapE6n8YTayON0ji80njCZsIB4u6u2bcJ7Cz4HSmJKeDuXdUTPbr2x+sf1SBakkEkkUVaQwYm/moxu7csUoNW+bEsilAqioC2NhNzmjAfK4Rb/snarm7gXH49ojPGv5FhF/hxVJIIBhEsrsHTDKsz+irJkIZkujBl+MEpL2mHW/I9R2q6d5OIG9uqHXw0dKRNjTkiL/shkjAMMWmss5lq0VloTrSgIFWHDthpcfsc9+LmmxXgyjbU47qQTcPe1V6NDiAWFTZmyk8BJZ6WMzqFO081yu7GBCM+ltX1j1bb2k6Pq+A0t1EsHQE6xRDJxTp9QySPRF++bHrAAl0zqkwx10oFhd9MsQSkyEVZLmeoUPsEJR9jx4GQ3kVYqO/jpWv6XrQ22+MiPtC6lvakOJfHUbUCCClIq1mQxagkNr4l2rBq00wFte423mkCI17t0Jba+DwOf7ozARFMQcEPD2bWhpDYfFKDCBykC0r62gb1sfMiKtVvPO//3fExRQkoerVr41t4S110UB+NAG++WMj4hNIcrMPX8s5CkNnO0FEg04Lw/XIEzjpqAYNIURqwNSIQ4V9BmpcjcoeuLIItN/h7ltRXFO7aiiagrZf+Y6HbrWonK0nKUlsWcZm1OzsuDEL5z5IEBJry8qdS65d5XWu1bky5B8gelHV7+UHDPmzfGHHtVbbA4ZnTyCa86bYWtKEINqqtmC+ENFzAJy5lfeO8ixh9dX3YlGa3Da31mCx+u4SAQb9qjJCRUXIGftqdw7yMz8dN2W+Z9uwOXXTwVe+q24ennV4KAncFzwJ8uG4QxI8dj5qx5ePv9jYg745Orfj8CQwd2xpNPzMC4MZ1wxDEn4/77/qHi9dorj0dLvF7N4Uik0AZ9VYi4IoTPQhWY7QINa2YCKKVMpwaA6WiZQSpoNJxkYyMihcUoLe6JFT8mcNVNL6K8ohDvvPEJkGpCXEV3DMXRSgQCxUgS9eR0fSiGsngGK2bNFJo66ojJQLt2aJZ+OgtDOo7SfCKJ2toqZOK1QKDJJt6dukUhKQqMwypCndUxh8eYwClgMRJGsHz1JgweeQw69zgAcoHmAC3nYDzlT0CHrQMOv4qb6jqX5EETEbUbIgKDQxttv7FA0kCs6xBoKM0NAvrBd9EZnAmGnDMln8b5AiLZHJoOZmOKlxpUiPAqHa4LJSqLoziqpS55OUsGKRGnrpdzauXv2xxNBsFIVOeLtwnWeSznEDtr2MmwkGTAWG1tDebO/QzHHnea9qWWm4t3XnpP8cfpEZMjy/kOL7vnlR58QGslLS4cFY2LcVi9FNEfgkYvdPRPzz8Xb1WqSlZA2lnp6FAZ062158H/N1UT2+oWl2zdMuEtQFuAcyT2M0pUNa9hscvOkFzCZgOOLOq85KJpcefyNJtL8M582sdC8nNJOr0X+vbtr4RXV+QcOCz2sLZjMeo6+x7FzwMD/T3zBdC+VAadc+5880PDtlZsFsb/PP/MJ87+eSjhJXqb//KHhA5MHjDuhjBg7dlTi5tvuRpHHnM8jp96GhrqLeHlEJIOTspOuYNMFR2RjH0oDfkJr+fB+AqE6ViWP+KGeVQZ2CSOo+BZYPKDcPqS7uD30D2T89zp6TYm+awUy3aDQmrvhmKoqtmJj5bOQUOKyC9QURLDkMFDsXb9GjTH47IQphLCmMEjNbhWJDmhXLVo8+c+EDg02VWD/hr4nYXaOdcUC7B+AVvLjBJldW1pfLFyGX7YuU3GD+SEjjhwtDQIv/9+pTYV1QeG9R+AifuPRIg2l1xEOnV4XZye5MS0k4EjtcIdhKbuk9bP0tlM4TyeQVpKGhwaARJtREQKpW2WDofxw67t+PjLWTLlIOWgc0Vn9O3WFys3fIc404d4HJ2LinDs6EPRtaxcMjUy0aACgnMlirM6puySJL/coaLq2GRk1PZwLRtfqRFZkTwRHz1J+EVlWPDdMsz79isgGpPt8aghI7Tdl3+3VOT/WCCMIb37Y8zAIYjQzMVGOITgxXUS06Ka5QUDThAtbN9FirBywxZcdNvdqK81qTDU/YwTTjoWt119JTpFC1EUCSDT0mpasNpFhoLZu5vQdT4ioc1Fyo7FHxsiYkfBDRIY1cVbvtIlzxJKH9iyBZTunx1iojso2fTDEjZxbmYL5Hq3ZrsHfhpaXZposakrp+3vxfMTmuAH3djes882/iM7D3HTe6TmqPhZ5q/OiCqEhQFUhY1JTvnuhaFh5IrrS9v6ynZuzFfdvhs1qe2gYTJFXV86xXhXnuyktU+8ndoC2/dqjWUHY1zb0unn6vPcnvJcMK+tqovRMKQvQnJT4xT0AMkAACAASURBVJ5WoA6u5IAKkCnrhinnnoFmDjIWlQMte3HeFb/HaYeNQ1hIWg5J0NCq++/8Ap4fyW6C16jkf1tRkJfJt3njDiIWBWhXFENleXt069IRndpXIBxmsLHDzSyFnaMY29dZpN0Z8bhBFy/RR7qIHQSBLMLLHNffG61LZ/eaRWndgKucvlQwOg41ExoNODUhihrUVM1GIL4SkUCjaDVm4mDbWDzZkFFchAJ5pzU3VChRYR3gxu3nWmtLN6E52YRMUSmqdsVw3c0zUN4BGDZsEJ775zpM+9tElJcX4uY75mLchDCOPeFovPXGh6jdBjz64FXYWLUFX635Cm2hIF58qQqUS775+gtxz50vYvSBHXDSqefhr7c8glgb8NSDv0ZLa506MGT6UGklpX1mAz2ZgBvq4b2meowMiWihTsdGR70hECmN+pQA0li4GNFQJVZsSODaW15GYRHw+qv/Qbso29lc8zEUx5jwGsJLSkMoEEaUQ6fOijrOSi0YVTJNhF0JL5WPCpOoqd2CTHwvAgHqHrs1rBhKOpzRGVSpMGBqq9L1kN2oMBLpIL5Z8xMGD5uMnn2HoUUdEPX43Fgif9f2s++Q+iLK81vVmeN1qWDlPWDZ7RIxJ43HrjlXiA2ruqE1zohIa538VhtsZTJlA5xcWyYjZp1lN3KTxzEXdcUN75qJg5loqDj3Q+0CtfL2lMsFqGDCwepwlNRJyw2zuY0bjKaqhaMiu3hlRkWcl1j45QIcetjRoqMRCeV6NXoFr8m4wALJheKSBkA1h4QNX3KoyyWrQpw56BY29NpUHkwi0J93/HsPyDFGeQBKBayPd968wpmHEOTii/dbVIxggfT1s6Yu7rjyXT/fXWEuxYKYxYNvvfvn7rtfotg5sxwbqLZnarOslmRnKQ88I8TRhxD6pV/MQ+fOXdGtW08BGqKu8SccIs7OZoHUKGyN7Nv9znXGDbxTQu4GKfMH2Pbl+/o158+/rCqIy7X4XgWfL1r2C4TXm0hQ91NyF1wlrn3Aao2T2rfdfi2OPeHXmHr0SWhsqJfuKhFeIgZChR1/VFxCtsc1JOYWC113NHBh2KOWT5brp7tpvuhqeTtHHlfHeN4L/1wIgpuS1MHrEClJyTgXEPe8DZkjGpNIOHkgbkAn/lwQwubaXfh4yVzUyxccqCxujwH9B2Dl2m/RnGiWYHcMAYwfPhYDuvVEAe1ypT9s3Es7aC2ptsoqJ4SsB+okg/yCy7YKxANKaghBOq8IyWBh7vJF2Lh9G1cP6ur3ypa2NRHH+vXfSeeY+sKDevTGMSMnoi1OmRpztPEhiDymuOvfqF3spki1WeWC5LRTuelb6SFvSRuvPh0wu8q2wiAKYsabnbF4HjIRSgBl0LWyO3oR4V2/Wm29tmQSXYpKMGXURHQpK6cfE5I0M47znlkEYwymG49VgQwoRk63NqdL3OKtcqcx7hDXDFH4hMVvHp7RGBauWY4vVq9AIBIRQn/QASPFp121fpUGfoLpFEb1H4oD+/RXfSRdUyG81or3upviGafTaGwlpyOEr7//EX+8/xEQzKf8FJr24qxzzsRtV12FSLIBgbakNH0DGSKldu/ITbMAZZJYnhvlk9M0veXTwLqNa2QW0alzVwt0WeUR41Bq8xMZEaeVa4Dr3oKYFUlx6VvzM6m5S2URUQYcwmhC/NbClya2nIp4gJhVpgbLOD0sHqh5tEsZgmoLGWD7rh2o+7lG1IsePXqhfUV7kE+m8k1RmIlwBlu3bUFlRTfU1dcpkHfq2EX0F7awlIw52S/Gj6Iw1QbskKEChegQ5LmqxWin0Y7q7dK43tNQjZ49eqN3376iGWnYxJ1dvvCVyL1LfsUDJP/coeaS2HJyN5FCO3DyX761SOREVJ08LplHOf2fef1LPqV0aSdMOedMtGzcAcRKgOZ6URpOnzQeJMewVWr33MKnhlOUPOY+XRx9Gk7o325w7RdoiVIsU08J0rqUxVUIFWWl6NWtCzp36IBoLCwrdH2GAATrdPkBNs/pyh9G8ffAGS/qd02OKqezaQeln7S2azZai30ZoboZIryWnHp1k2CACO9u1G6di0DrKgSx1w5ciUebbamppLGNbAO1+rdLXHTPZTlK5R4epC6hTjcgGUwiFY7gx50x/Pn2mciEgB7do5jzeSvu/MtEdOtajGmPz8D5F07GmAkHY8Hcj/HIfSvw9KPnYfm3a/DlymXo0LkYs+Y0YeB+wBMPXIXnnnwCu3cBI8cMxxtvrcSoAcC9t52K1uY6RGJU95Fmj5I5JiZC23gwuvugECY0yQpco8cZ0MnuTpLdnVSB+Lihwg5Yv7UA193+MkgP+9fr/5NmMztJgVApSks7IZMJIRnkvQkgTNctJf4JJTXGcaUEFDsZpC3ETVYsGEd9ww5ZDAcyTUpwGctMqpDJhnMg5LUq0BGJDyBI7e9ICPF4IVZ8vwn9hkxE994HIEOZFecilnbcXT4lrSHmQDKxcA5n4v7bmrNC1KcL5kbH9SKTC30Rc+VS+1gdFNPP5iVxmJxOmvx5U+5w04c0bHBbRgkWf9oSA1PWkOudpwi4gTetXfmnWpGVMhTSuMheps0pIGlh2znrcw2fPxaECtCWaFP9RUUhk2Sz85szEXMXzMYhhxwhG3rlLy4uGSKa613wz3Vuec1iV/kx4eb1E/Ch3raodbaR9VY2v2B/zrit80TqRBQLMhUc5lLZhJOatKSYuGIxpvOC3813ct1sQl7bX19fSaMAblvH5PFmbThyxYLP/axrl3PPY9wUBUoPj3HP3CLVNcsXKAgENMv15cI5aFfaDn377J+db9D4YnZg0PaRri3PgMS7dnpJ2l8Ecq8W49UWnDJDfpKbj+7mD7Bx3kJLip9FpzXfmtSB6Cqh7NQuidpBswA0PdAUPvrkv9h/4GCMGD7Gqhj+EvPioPHCGlo5XFMqXuXgAUNQWVFp/ue6+a66d8MV+TwW30jNbSr7yvmIiBaINXWziJa+qEt4xYV1y1HLUioFNu3KjdjU2oIUp8MdzSAcKcWm3dswe8ViNBP9yWRQUdwe+/cbgNXr10gwOp1sVSV+6MiDMbDnfgikW5BOEM2CxJbFtXQ2qP7g4A1nYqtkxMmneUtTT2+IJ1JItNCIIoPi4nIkqHVYEMC85YuwqXobAmEOKjVg9EHj0NzciDU/rLTvDGDEgEGYNHQ0kg17FZxZdPD7ih7BZ+akqbLIt7NyNoifz4IJp92HVGurBRUGOuoWsppl0s5Bsc0b8PlXC0FDZu7EHp17olNlJ2yq+kkJb2tDHXqUtcfJE6egQ3Gp5HBaidQQJXQToEwqWdnnAoZRUngIShqH/C1O1NO1z8m80F1KrVtZSgaoA4OvN6zF/JVfC/km//ZXYycoeH7x1QK549GJ7+DBwzFiv4HO7jmNYJsbhnCJiAVKC8xJeqWGIvhmfRUuv/M+tHD+hglvy15ccO5ZuPny3yPc1qCgzfcOBUyBJJFKIkzVizAlZahIRL0zGjaEkExRl9co+tyM/3z5KezYugWTJk/BuLGH+gVtUl9u+EjPTS1DQ0E0G+K4mqJfiPtLm1WdZoYOEI11BhKek+kdfVi9k3rBKWSeHwxUkVjMKBFMTnSIF+KT/72H2QtnSL0jVlSEU0/8Dfr3H4BoETV4g2gm151SU81JPPX0gyiKtpOqBN3tDj/8GA22EZ0tKSlW0l5SUiIecaKlSYl9JEreIieRI5KE44tyPJ/O/BALFs5yusDAaaf9FmPGjNNhmGTHQcHQT+UbeiIbU9lGRtAcbzEeNe8zkY0CK4AoD5V1gszj2WkPiiNskYGUmSxoQq5yFjETdiP3pOZwGY4840RgZ6PJkqVacN4Vl+GUw8ZqYNU5hurzKMWVfbn4Y0mgJbt2KBln3y0Ah2Yx2bNuAbnY1EsuiUZQWV6GHl07oay4COWV7eW05l867Jz5xC8OBO4hh/j6mEMJXX0jl+zmd+6s7adoldUx9YiJFSUctDNKgxJ2F2FDwYQS3r3b5yPTvBzBzF73Hc2QwalIqV3N44RJ8//zEueNi5zPy2URbXEgTHv1QqzfClx321xUdgXGHjwKj/39a5x5fDGOnDIJ997/IY45bhDGTRiFN6ZPx/qVwLT7L8ZDD7+A4opCTDpqEh55eCaKIsDLz56Dmu1b8MX8pWhOhjDjszqMHAg8+sBvkGhtRAESCAQo3Rcyyk+q1WggUhvJJWLcfzqEg2EEM2wJk+XGOQU/9V6IUAEthsvx444wrr/zNdEG3nrjA5QXB5EgB5uUh9JOSCOCFPcDJRGDZmrAolluvhw+pkkFEWeuWSW8TJYSaG7ZhXhjLX0ipcBgqiJMVqSZaAUyn6XQc2uX0wSInbV4shDfbdiCvoPHo0ffwYinTQeGe8LfflGKpBft+LxMKNT5sfOUnUXacms9ueEy7ZUkZbg4c8Hku9V0Z5noqYtos2LqoKQKNEibPc9F2ZCUjyS4rGByijECZVzSW8DC2RZyJkXlAUplcfiZlA1bWcwtVAQSGeXfEYRwfGEFYrcHHQvGAVMmS8cihvxcdhk8MMX3aG1twMKFs3Dw2Ika/LXi1rpW+R09b3DAoWDTpnBzMc7aXD1VFg+uoPQypj6/EkrKeQYnFabCkvNGLuGNu5xEOVBbm4A6M73JIJxVaqFZjtFIPDffI6Ha01l7Y7tfxn+1Ieb8vMXbPPN38jm6/J0sFc8NAosOJapPDmDwvNrvln+F5sYGuYP6IXSptuiZmMV5jjNsD1HuoG5OJZ9nzGvx90prxz1L5QnZIf0cB1gRLY+iwf/2M1b67nc9Oq3ND8T4wEStUJukCSIWjuig5Zch6iuCMA/fVBJRTstqxTnLwABdPlpQ11SH3dW7sGXbNiWcYw4ah8MPOQolxcWIpy254tS5F+X3hHkls5w69KPH+obuH56s6D6PX5YDPmo3uWQ3S31wQua6Lia8DpXjomlobnK6D9ZKi8bKsGn3FsxdvhTxtoR4LmUl5ejXuz/WbFhrN5uTvsk0Jh00DoN6D5DjTYDoCBK6B0p4yRuyvN+4JF4D2B28rJ5S5MpKY86QTibiMuRQyyeEZEGhku4vVizFxp1blDDUNzTgoAPHqCL7bt0qaXKylXHwsAMxos8AZCiRBRoPUKPAgiYrVSGNWeTcoZsikmY03GU866Dj7KURorIF2hDPcOhMzAMgHMXG7VX4cN4MhIoZnAvRsaITOpR3wJbt2zREkmmNo1dlFxw59jCURiOIOP61POao+cgr4eWo/cLWqhebttWmzeUWnpBx3ht+SfGrrGpXwhuNYdnalVi46hvTJ25swLixE1Vgzf1yDorCEUQLC3HwAQdiaN9B1gVOyUVdepnSOdbnkJMriBTpgggygSgWfrsGf7jnAbTUkX8aB+J7ceHZZ+GGSy5CLM2D0eGLKfLFDaNlAUL5nmhpqYwL6EBUXbNTQZ2Ww0xGySvesGk9Pp/5sYw6rr76b+jVo7ek/IhudirvhIqKCh0a5LHx/ajaQN9xFonkorGgZFCqa/gZ7TtUIp5ow57aPWjXrizLYSUXnWubGohEvOlIxGKTe1HIUySC3TXVqK7ZjX79BqGyQ2fMWzQLzz41TdSk3j37okfPnqhoTzUCYMuWDYg3N6Gyc1eEQsXYU7sXGzesx/btO1DZsSMOGjkGnTt2doMcQQmP7961U8kuv1efnn3QrqQUJaWl2LVrG7Zu2oSyigoMHHAAVq5ehef++QQOmzAJlV26YPDgISgqiklQfuuWLWhubEW//gMMU6TEWVtCfDoi4eSErft+nfYF1TlYYDDprt1di65deiKlDo2d3Ja6evGmNrWpfVtOwyNKfjmZTbqHJV3WUmURFEMdYjj6hKnA7gYgWiaazjmXXYxTDh0rSpPOYA1+MRGn21Ceq5xDsDz6wM/1w2ueOuBjrRA61xKNFYVRHI6gfWkM3bp2QrtoDBWV5TZg6l7eWjh/Klz2v66tbIWSJWKeC6k74mW98ob4PHUkd8/Ic3Z9NzlvGaolVNbOYY5AIYpqNOxYiEDraoQCdWbgwbY6IwgT+CyNxWN3VsB5BQgm+eRg87szBpo0YTOCURoBhbGmqgHTnv4au3YDZEnt2g5c/YcxqOhYidvu/kRhq7I90FwHnH9OD4wbexjefvcDLFragGgxQQ7gpw3AHX/ri0kTJmNvbYNITM+/+Abie4A7bj0VGTpRBsiPdAoDtmDQTHdRUofiTp+a3TIORokfz3TUTBaSqRZTtRDyxQQyiFiwPbbtLcFf73sZu2uB6a+/jS4di5FsjSMTjKGouJMGk9NMdCmL5hQQxIEMh1WwiHCVSohfmkq2IpBpQzSSQWvzTsQbatAGxiM7b9VOd2cfixNL+izlYjIo/W+hsBF8t2EbevQfjd79RyJBCoHxHtx55U7QFCl/aZ3ZGlgN0rzBDGZ45vAuKFY7apNPQKQ2In1sR2Pyi5XDYa6DK0k3JqtUZuLl8zigkY/aryzCHQVRerD8HKNQ8HQwsxyjQYjr6ib/5dSpdc7C1+h6RrWwl1SFswix/ZnpyLIQ1QlpEnXZ7obNY/DPiIIumD0Dw4eORGWnLkjHTWnEJNxyMlRKeInCi6phXGff6vcmHRyE17Cz47KanjSH5zm0XoBorMjNUJjBjHagaAKUfaautaOaZEzJhffU9hMvySlGOHlFP8ynxFCGl+ZRIOTdUWdkPEGZOKfW4K83V/AaLdPzZPPlvzxAyQSbahJteVQYxjm66G7+8Qds3rwZI0aMFvBpv28UBk9fMDqDp6EYUCqaqlO80WyWhh8tufcJsv+3T4o9bSG/mM9/PjrxswoZhSiY9/XXCv08rLKopDhxtJq1ysPL1vAL+QEsTj5y05ImwE1J3osdGhnZtbLKq6mpxZIvZ+O/77+tBPKqK/+M9h0qhBQT+jaonjIodvPtMMihO2wHiEPm4Hcmwv7P5DTidCfNjcfI1J63Rt1Gak/qHd0O4BdtTrSiOc7gALQrKkUwGMH6bT9iwYolIomTOlBZ0RH9+w+S0UPNnloE2wIoC0cwadRE9O/Rm/ZxQIFVpPQp93T3NknwmK6glwgT6d4loTqM/IHCbyYOaxvatJkYBMJoSjZj2dpvsb7qp2zb54hJR6Gurg7Lvl2qBJ8BY9zwkRg5YCDSzS1ql1BbNdtt0nd2h7jnCYsYb0i3El7+L05rO+F3AQK8PlpZusOTepM/7diCf3/6nnjc0WgpDhhyIMralWPFt1+hpbkBkUwhhvQbgEPGHoJC81NFAct6JQK8RymzYFZbhDxgVuhEIFxbi2k0/cVVVVrxYqGbzy5plryFMQSLivHN+lWY+/VitLSlUBYrxfhRE9Dc2ozFXy9Ga6IJFaXtMOaAkejbtbuQBek7ik7BJIZ2jobrkdvGSjrVVohEJoTPln6LPz4wDWjkCknIeOLss36DGy46D8Uwi2Yh4EkGqTRmzPoQc+fN0Pf4w5V/1j157dXn8dmsD6UvfNGFVwkF/Wr5Urz00jMqajhVftcdf1fF+/wLjyvpZfC+5sobsGzpFxq+O+Xk3+L5Fx7Dts0bcOstDyr55b1et2EdHnvyPjz+6D/xxBOP6HC4+IIr7V4lk6js0BGvTX8eb7/zqhLLXj374dKL/4h7p92KS86/EjV1tXjttRf1s337DcC1196Ca6+/GNSdpPbl7t27cOH5V+CQQw7Ds89Mw/frV0lkfv/+g3DZJddi+usv4pBDjsIRk47HAw/dgvLyMlx84ZXYs7dWAW3d96tx09+uQu8+A7BjxzYMGjgE119zCxYvnYd/vfkiunfpjrXfr8all/xJg5ez585EZWUnrFu/Cldedh1OOPl0vPzK01i8ZDFqampw5KQpuP2WBzDt4Tux4tulGtjk2j5g0IFYuGiOkoOHH3pOCT6/d9XGjRgx4mBc8YdrrW2WHcThcIV1WTLU7nTT3+psaCqcKiAM3Bbv+JLoPZP8TAxTTjkO2F0HhMu0Ks++9AKcOmkcSqSyYuobHpUgHcMbhzBBMgtap4ebTDjqh3M/yivefcLLw5smE9ThLSuKoEe3LigrKkb78nZIZ4cfjUNnaJEzK/FSaEpKnYyTP/Dzklufg+yb+OaSXpcQSMLQrNzZDeEatSTYkpqCTByxzHbU71wEtK5GLEQd3rQ44vkJb3bYxn1X3gslWWpN8p+07OV9J5jCNqkNaiXTAdS1RPDT9r1oKyQpirbXEfTs1gffb9iM+x+ZjeOPG4D9elSiV7didOpIGguHUGPYvH2nfr5fn/6o2b4NXStDKCsuRTyR0YBtbf3PYBOY7dYIVVJYFeuSUkLZuFbYUfMcfX73rIyT+takSJmNLilXngJCK2omqpFwO9Q2VeLWB1/Epi0ZvPbaW0p4E4lWhEKliBZXaoCMQ0RaO0nam9PxqlBSZ5wzoEyYd+ZiZ5FxuSSSRl3dTiSbdyODBmX0PFWYhBLgtYIqnlUfEcubyaa3uC4oxqq1m9C594HYf/A4mgELEBDXlGoqBAGZMKkjF0AyzuugGx3nLuxas7QCsR58d8Cc1LJUIeeWpa6B4zdDkmM5SVOaLClJ5DejFJjE4HL61ExJ85219NmaKfGdXnOO80mQL65Y5BRoyMKMRpgreG4tAa/8YUl2K5RuOSk8DnZZbDDkkecpO7cf/u89DBs6Et269xQoob3gkvpfJIfeFTBPrcEjwpxf8g62+gxH5eR1M74zcSspLskOl3I9SreXw2aZNhDh9Ygr+cYExlKuo2TDbhTDKDDzozxVK0t4DfzKzVjYwK/RL3Iyij759d/f7nku4c1HXD3ayv0STzg6W143jdTWTT+sR/XuXThg0EgUl9h3E/3BocM5hNdZULuOh/9cJb1OiUP8ZfeywUzrCChO5/25/11bq/ZL+YOD/nkVfLr4SyW8XiLLfKVzwdsE5o3PwYOEN5ltSerm0UGIzmhst3IRs13KRJbTp/aBtjg/n/UxHn34LowbNxG//d0F4uzx88LuxvuWrDaOGyqRYYDj43hys11DgZK+X8DeQgFpM2gcXAmzZw0sWDFbhd4WKFDLpq6RdrEhDTmlkhk0xFuw4qc1qGuo1wLav/8A9OzdB+vXr0XVlk3IJNIY1Kc/hvcfjLJokao1BBzJX5aCJsNEOoDnA5J/aFOcVq35A0B9JLeghEFxwIMJmGzwAmhuSyjJ3FD1E2r31qJH5x4YddDBaG5qweKv5qI1mUTnDp1w8KixKKfQOq0VFWBMasjQnTZzAVLAY6vLLKG92xK7jJx9SpNOwGScCafzC0fI5GGIyPLayAVev2kDdu+tVnusV+9+0mKt2V2NrZs2oLSoHQb3H4Cy0jJk4tRDtAXJpFcLWzpqtjJVrLTla+cxdBp6JapGwJBK7dVCFjfcEPa7RBrr4i1Yu+UHxFNpdK204bmmRAOqa2rRHG9ASSQm2bQicpvI5WSnwteRGlAhNsKkPKFDLZ0pRCsi+HzJclx534OW8CabgFQdzjnnHPztsosQzTQZv6owhIa6FiXPqzeuQWtDA+6++0Ycf/JvMGToCJmx3HPXY/jgf+9okx85+Tj8+S+X4+o/3qz1Ov1f/8RFF16pv588aQpGDBuDSy89A5df9iesXL4Yvzr4EBx37Km49PIzMHjgIFx/3a1CLzuUd8J/3n8LH3/yHkaNGY/Zcz7BIw+/oEPbD0BVVnbBWWcfh4kTJilgb9+xC1OPPQW33H4dnn3qdVz319/jskuuQ/v2FXjs8fvw27MuVsJ75ORjce2fbsGLrz4lWSGiwu+//xb+995cLFu2EI88ejduvOFevPLaP3D+eb/Hr8YehmOPHY+LLrwc55x9KTZv3oTisjK8/vo/cM99t2L+7LVY8/1qvP76Czjj1+fg6eem4cY/34lx48fj7PNOwiUXXomnn30YkWgR7r/rKTz8+D2o3V2NCy/+PZ557hHcfuvDWPXdt3j9leewYN5STDpyPPbbbz8cf9wpuO2O63DqKWdjzJjxuOKP5+GFf7yNF196WmYbXTt3xi23XYP/vT9XBYUlVjycWrNxooDudS7htX1nHFyuUyJrtldMhimFMGrbYjj57DOBXXU2tIY4zrv0Ypw4/iAhvEzyLNll0mYcY1+0s8DROnZKGwQT6GiYlVHL7/60WULOUBGJhlAcjaKyrARdO1eisl05yjtWIJVq8QZxWaTWB3UpH7gZgX2RVUnEuQ30C06bO3j2RW58Qc5BKMkCkv7jQBgmKOwASZYssxP12xci0fgNooVNxjmXkxx1jXPcPLmtaXrc7g3VcsyEhxxSO3PSmRYk2+JKejjwSFn3hqYk0gGi/pQPS2v6nqO2Gzdsw2NPL8d554zAhLH7IZOulj6HRkBF04nqMGdMjxVGEBIgSPSZZiItktgmhKL2KaXMSkxrlGowsndNmwV0bp1IZ8oMfRSPaHFrZjka2hF6ymIqJMvhULAYda2VuG3aK/hhC/DW9LdR0c5Kdya8hZF20uOlTBTlJll4lwajWLVkMTZtXI/jf30W2kojiGfSGkIlLhcqKEA0mEaDOLw1QKAFqTRduhwYpHgpRWmzm5Uuqz0Pfn9+dksyhNXrt6Fr75EYNGyc2TKzw+gSPrXCPW1DIkAsPJJKeH1Bp9ayMzmy5ohZGTtvNoElDNzG27bZluxQZF5L3Lj85qQpKpv1GZ18qA1G7Zvw2gngpEfJbxU6aeeUpEidI5lcWHkWOwDWS5nlNAtNltS9mxU6GeY0uU6EMDSujdJSvPf+G9LAZ2cp40w4/LXkO2r65Jr5jOYLVHwyQbaf9n+f5Zg6Hqqda5xtsSEy7RMmczRr4BC5m+PgGvM64hqMa2VxU2AAEflpbhhUeVvWNt6Anizj2jliivLlwUKXT3kqg5f4Mroh1XyssJAhhn9J2cFyQQGMXAEyPaEWten/bt++RWfDkCGjUFpc6qgxRmkwVQcrs38SpQAAIABJREFUmqT+7wAKo9UaaCdYiok53RvdR++LPosuuk9B738mf1hN75f/fD/6Yn6b8Sa5+f0Dyk2Fa2t7wQNeBHXyCOBRwovCy07EXDfbI6ou+Ju5AZPnBP791utY9OUc/O6cCzF27ARLcpzkiHH0bILev6yR4tppLhnM2piSH5vnymEtN4PYLbAzwJpUlDrbzsebyW4inUJL0jQV21pb1fKNlBajprkR1bt3is9YVlKEsvL2iCdbTeIkDRSHQygppHOXk2wMOZFnEdWMOG/0ChvQyGr2Oe28Nk7pC4X1JYufSiXvyie8JKuz5QVRL4g2lEXLNGgWDsds4hsZlBAdp9mHc2JTw8AJS3vUgW0hHbnuMFUMcCgLnzVLAFID/GAQ+ba6j9RO5L1n15+yZXw2rNZVxRkfiIh5OmHoAwOfOMnJFAq4AKwrow2T4ASFc5vk7xbyuXH8y3Fv7HNs0MfoDG4AUB/FEi+tf/n2ZyAaRiOnl7mxKCGkoY0MMuIvOBcgtka0aDU+a31YLTbSTPhDfM+EBuFk3Bkoxswvv8aVDz6CZHMbwKo1tQfXXHwxrrngXKC5RggGi7lIqBg/1+3F6h9W4Isv5uGH9etwzTW34M83/AGXX3YtzjzjfDw47TYhY0Q6qUn6xBOvYd7CmXj5lWfQq2dffPb5h0o0m+qa1EUYMXwU/v7329ClQ6USznfefRVvvvZfDB02UpSEkqIyPP74g/jw0/eQSCTw8ov/QZ8++6GxsdFa94Egfq6txe/OPg7PPPMG3nn/Dezf/wCw6/HY4w+ga9eu6NGjLx7/+yv45LMPlHAfeshk3HXPXzFzxtfo2qU7pj16F3Zu24LNW37E1Cmn4JKLrxAN48mn78fvzroYs2d/ihv+crfaemedcwLef/dzXWvNz9U6GG762zXo1q0v7r/nHjz/4r8wc+bHKC4rR23NbjzzzKtYsngBHnviHlx99Y144skHhPQeN+UE/PXma0WF6Nylq4LwzTfei//8Zzpee+15TJ/+EX596hF48slXUF29Da9Ofw4P3Pc0lixdiMefuA9/vv5O3HH3n3X/4i0t6NWrj65bwuvqVzJWEcVwutQksujgoAaDHdSmTWzDShLtdwOBHFFsDJbihHN/B2ypBoraK4qcd9lFOOlXI4UOcoPk0F1rpfqDLTs458T7PX/XIxy+Fa4OrYutPHQp3M6WZYeyYvTo1gmVZe3Qrl17ifmrleurvzyZCpnsONQp39DGQAub3s7n8+VPXnNbMGGwP7MunbaeU7OQ9qhAM7MKl4JcpgUlqEb9zoVorfsKRU6Hl9x1KQu4oQEbQHFOfP4QluGG8ZYZm9ndSmYakG5rccy1QiTiGcRTGYTCRqHizEe8JY2iWDvsrW/CokWLMGTYUAzo0xnJZC2na1WIJzlgFyoAJSfZKi+KFDu6gbN0dpQFJ00gVReLDKS7GGzOEyN7KEs5gENlKZO1zEt4LZOhYRDb7lTJVWWjBLEh0QW3T3sFK9YCb735Cnp0LbPDO1KGaLgcaeoMczhTZkGFKEsF8OYzT2Dx/Fm4a9qzKB/WH7vr91qXkHGOhVAwiYaG7Ugy4UUjUpTFU3swx4VkwivTBdfaNiTMXL8SLQGs+mE7OvUehsHDJyJO7TbnhEpeskV2K9poEtTmuLuia2j/8OGTzsW8wHdh/Q1157QvAJwzXWGAw7i8vRz0JShjslWiI0gP3lIxIyA4cEMDURauc/RM95T4PCJmKazw7pVODMkSzVISiG18Lk6f38tBij+qw8pRQIySZJ9jw39KwdzAGik6pFl9+Mn7Bn717JvrvnulARYche531QVpc8CffYYdt/ZlmCtlDTVcbqQBar2HU7qQSYWBY8yxmN8Ya8Xew5QdDNTi9JkGz1yymyNYwFEVXWdbHHpbIx4E3JdWIK6uA4Wyxjmue5TlyOYljAEVPb5Tk1JxpoKf/GknoUlhg29XLseBQ0ejvLzC1iUfU8qZdlAOz7kFil6SHbKjnJ4NTvIljWt3fGeFAPxQopOI25dbbKAszWzsfZnf+BJHz/vzZV/S6ESb1yakPXJhH0p437hvxq/0L1+1uydrX8hbbDmruZyzTga1u2vw9jsv47BJk1U1eZjbtEhNIFkt7yxfxVU8Dm32nytYW/7O5OG5paVEJod9eyK2WRRbgibOprPCa42nRUVgkCL3k77TTeQtMTnk4ZFulepEJFZk5gdcmkqkSHEPIB1UCq1AyVapCuU2kshd4hUwSoNNvTrB+FSuRaDNIEkWZzusSs5OPz1geY4XaANHiAi71hQnf7UQHFoKGjQ46ZPsBtNwBZ8ZVQ+sTcOgEvJSUeLKRNDC1plDhXV7nCuTOk2S0UoJJWGkyFA7UHQHJ//G55tMIkqfen0POpbxMCSC64jMEmd3Fb8k4kxv0Eup2D1wPCTLnHmVto74D7angoYYE2ElKp0MZPSerARDQsa1hM0rWwHeFDoUSAx707sSmVJnQOgAB+RaZT1KDi8ipfho/hL88f6HkUzyt9JASzX+etlluPzM0xGI77UWMlGFVCE+/vx9fPDxuxg1chwmHXqMLH8nHX0Q/vPOLCWBd997o4YMP/jwHRx19Im4+OIrRWHYurVKCiZVmzbgjNPPR2lpBYYccCBWLF+MN954DsccfTzWrf4WH3/0Lj7/fKnjucfQ1NCE2++8AYMGDsNr05/DHbc9rISZQcW3p1597XksWjIfd935FO657yacfvq5mD1vhgqsmhoi82E8dO/TeOLJ+8XHHzZ0BG67/TrMnrsSm6p+VGI8eOAwzPrsAwwdOhJnnH4u3n7zRU2aDx96IL77bhVu+PPdeOH5RzFz5geY8ekSyf20JJOoranFn66/GJddcj0OOfQo3HTzNSgtK8eu6hqto3PPuQj//eAtrPv+Wxw1+Xj85/1/4ZCJR6G0tBxvvvUyDhoxBlVVG9GhQyWOnHw8PpnxvihSJ594Ov715gt46KFn1SHavXsn7r37CUki1jfV49BDj8Trb76E31/0J5S3K0avnr1l9Wx6umzHMtliLPPT7AVIC/F3yAgbhxRR95JOcjYyjV7awCYiFTjyt7+2hJfWwoEMzr74fJw6caxk6gzVzXFjfcJrsdIddGr1G3+Xf26tcE/dytlsW+u1ENGiiDpPTHh7d++G9iUxlJaWmFIGB1/yuLGmuZp7eYmy7J84JEV7+f+gNmifqUXrpq6V4OWOTu4Zok5MeMX/c2lRIeIoylSjbvciJGu/QjhInXKT9jLdaRcDfVGbJ2EkGT8OVJLzytYsE950ExLJJpnSEPmUc5YvrrmTTYlfYAjvUVJtfhbZ1IhPuHmFAFIcIJN2e6E4qOSfykVPmrlumI41dFtAA748c1qbm9S54RBkc6IJfXv3w966Whu28kpAfF/FWN4xFr6mdEPzB56ZRHdJnzMeZwhNyS648+HpmLMEePNff8fwYfujtaUVUSW8FbxyUSzAAbggUNaSwcyXXsaiOZ/j2pvuRunYIdhLTVz2KdiKJwkikJDTWmvjLmTaaF3uB8VznViqx7hxNVsCYmtwLfKehvDN91Uo7dgfI0YdATLNeH7Ged6JskCwwxs48Cj1GteWCpt1rMVoA5PsOTPSuvFcRW0+E0tISSVjvmAXIqOCIAvO/1v2zK9PL3Xo17B1dnN62/b5TqVFnQRHvXTybP73xHF2ianeW4oW+WlPbt94BYT8vczvwE7R57NmoHOnbhgwYLC62dTq5cC38hXnFOnzH95/0T+d8YT/BFFOHMfeCl3LU7z9rVa36wYLC3P/26PcckzNOp65IXhP23JqrfbcHdUkz7sgRxp0eueOguXjk1a0c1y1eGDnpGpWt3/zkVRRK1zKZV1gJ/PoCg3lJs6enpTHA4cepFkUfS03C0DwzCPdkrnL2oy74kMDfnmIMnMMR4nIj3c+d5B8W7ZzZz+ha3aFUVao3v1yweeLTZZMUiROz45Vh7JjpzfqF7puqk125NrnWkhWuVG+SG2ePKc1f5HkLH706fvo1LETxo8/LDdh5zgtbIFIF9fXG9kF6idh8yV0fEvSnrSI2s4BSxIwThZM5HPnrsarJDk8kUpJeUEtnVYO9UREw6hvbVEgZF+LySI5pRy60aJxbfp8TUolWBT5176zJE8cevlf54ZM/GIW8ilqiB0Ikk30mqQMYFkvAWeJLFpAAG1xIqdECMJCBgwptbuqYSwX3UwJxTa16NTZ97c4xcE4bQnpeDKBNbkYcb28y5az+nWMfnel+iRdtr6Va8cSxaRSgdM6EQpMnm6hlzRygUYtTr8x8ywnrfp3Vy/pNLqSkfRO/b82G2bImsfxGVCXi0ULE3gz60jzOXKBO/cycbHcveHfayNkK20TuOd7skUcoGwXE95QGT7+YhmuvO8hJFtsE6NuG2687o/4/emnA817VSwQ6eZamvbYPVixZjnOOO1ckErQo+d+OOW0w3H2WRcLjSKf9awzzse/3n5ZB/LUqSdj3vw5OPmk32Db1ip88vH7OOu352Pd+rU4bOJkLFk2H8319bjuupvx2ivPYvGS+XjphX+LH9u+vAI//rQBDzx4G+66/e94+ZWnsHrtKjz+2It249qAz2Z+hNem/xPX/ekWlJZV4NnnH8Ull/wJz73wOE47/SzJ2j3/whM4dspp2LDhe5x5xnlKzK+66lwcfsQU7NhVDVLCOnbuitkzP0ZN7Q50qqjAgH6D8IerrsW33y3DjE8/xZGHHo8FC+egvLwUTz3xkobgGptasGzpYtxx519w7LEna5nMWzgDEycchR82/IhNm9ajR4+e2l/FpaUY/6vD8OFH72D37mo0NjZg/PjDcdJxp+PDj97FsmVz0a6kvagavzr4MMyZ/5nu97gJk3RPBg0aiiuuuA5/uvYCnHLy77B//8G4f9rNmHr0sUJ0JkyYhM6du4kv6ae3pcLGbpTE6c2JzgxQTGaKck5MwMjL9gkri6V0QRSZWCUm/eZEYGstEGsvndJzLj5fOrwRtha4qGkDmuX0cdDS9q46JZRKchPaTLw0OEuEWRQjpy3KYtFZmjJIU5aMTmtdKitlLVxaFEL78nJL4vL4uUJ5XNzNYUCGmvD75A/GeXravklvPnc3/+/8oceEV9bEzrVOpamGieIoQi3qti8SwhsNNiDJfcjqM4+C5OO+bJGdKyVjo6kykFdYKI1ZStsxllKMngPDFOhvk02wWbYW0jCc7XnJF8ZtYEtmQ4aU8udCkZgN2pKI4QxdYtFiJJvJWUwhECKial0rJmL8v3C0FPPmLsTqdXWobwQGDgXOOv3X+Pnn7Sgs8MM1jrdMfq+kHUNobWE7md06aTcqBWOMiSepXx5BqrAn7nv8LfxvZgpvvf0ERgzpi2S8FYWFxYhGyxEIFottpXHaggwqEgF89tKrWPDRf3D1jXeh/YSDUE/VF5dgFhZwyDaOZKIWzY3bkUnVI1Dg9JH1bPz8jB/6cskuUTpyyduYlMawcv0WBIu746Bxk0XlMuvgnORaVtfWWdn65+eTjVxSam1pU3RyxaRLRDWU6NkBzhwiJ8Xp07Kci5p4mNpGfs3+MinlEjfFFq/F6+TtnKuqb3gYP9RLmeaAJu/k5u1vs4mWT368SYErCD39h98vGoth0aL5QnoHDzlQNAJ9OdpTO46yBqLd+UlqgX9/Amg+CfP4tx8gNTDHnd/eVMifq55vq061oyi6WQD/HFpIZ1ACyAE569AyaWV+xcLNbOWNUupHdu1a7LD1fN3855vlQfuhMgVO13V1NFOblzLTKy8py+8miggLPuopu0HZeDyBld9+jUEDh6NjRUfr3msQ3SVJ2TzSrkJFeT5mmZWWchRWt66M7mh709Mt8mlZ/jv5e5//33aLAyj47ItljtLgPlxuV2bbZ3wos7+1ZMnxLUlsd0RwDx6IW8JWiUPucos097GLvpynJOCQQyZn/9CjnLKU9X0Mh/pmiekurJAALj6uJnut/US5JZpMMDgz6aVRBCtN6RAqYDpY3A1F8T2pOcphu+bmZhHGS0tK3RCR0Sz0otd5xMSktSAU2ez7WTFggtXckPJhdxwmGQw4ZoY/eH7B3aNzkZ+g1uQieS/cOMQ3rAXoq2km5R4x4nUwIdQUuQsA0SKiBTY8Y1IpaaEaTBpNisiuV7QFt1iy05ncVG5SUz8TpktMQoGdMk38tx9Y4YQ8W5aW93r9Rfesnfe51DucOwsREBt4sZatBhpd28gLUfPgUqLtTRVo9eiDJVse/HO9jylQpGn36oYBNaXKjSc93IBaJfyNrIc8A4EmwQkQ88B1Yukhh8orwHKhhpEOtcOHX36FP5DD25A0a+HmXfjb1VfiklNPQyhO5zkeaHGEYhGsWPUN3vvgLUSj7XDw2EMxZux4UQXWrV2F7t16yhWvf/+BqNr8k5BJVvRDh47C6JHj5FI4Y8Z/NexHe81jp56KjT+uVytszOjxWPbVIu077g/y0YkyVFfvwuo132LiwYfh55+r8cXSeTh80lFKDOOJNBYumK37Pm78YdixfRs2b63CoMEjsHbdSvTq2xvFpWWYO+cTpNIB7N/vAAzoP1BF5RdfzsG679egqLgDqqq2orzSFBNWr/4KL7/6BN6ZPgODDxiCTVs34It5C1AcrUAkFMTq1d+gW4/OaGpqRH1dE1asWI6dO7dh3MHjUVFRjv379Ue7dhWSjauq2qQDY+jwUZJmGjBwiAoCKla0LyvHIRMno7S0DDt3bsGSxXPFvR0xdAy6dusl+lNl5+6IFpVh2bLFqNlbLaRo+/Yf8Zfr70S70gp8+um7+Klqne77EUdM0f1SEekSUXH8OBDqJBATdFiUFJ6TL4uYXnaaRHMOTFETW9PWxQiUdcb4E4+2hDdarr1w4RWXYOrBQxENGedRzHe5TrDI9HvXEgKqD/hkmNfBQTZSu7Ia5dJedtxWt3dUZBfF0KNzR3SsaI+ykmJJk7GVq7gj50SHCEmlKIUCDspmOWfecjqXOBin3wpdn7Rkk2cHNvjDUPdOwcWQO8Y0IjoahlH1yW5XI4oDDaitWoR4wzcoCjdIrYXasT4uMcbwXlqctGaNOLJJUrc4XMzDxxX/BXSSo31tIeItTTK+IaVLCWGgWAlvYYpGKK0oQBwRUpEYC4w3pQ6Q4QAx9f+TlIyUpBeZ2NRtte5WwlkjszPEZxOKlmHTpmosXLJcnauJE0eia2UM4VArAvFmxTkEokhRKYBtX1XOhZLoYwLNhJddOkPJ+V0TZtkb6ovHXngf73zchDenP4tRw3oj2dKEABPeWDkCgSjiCSLMYc0StIsHMOv16Zj73ru4/Jrr0feYo1DTRtUPS+4KmVyjBclEDRrrtiEQaNHvCYSTNrjLn9z9/4UuaZzWQDynYlhdVY1MYSUOGjtZQ2uG2fPvyGn22uImpbmvkojndGaTkzy01Fut2985VzAHoHgp04izC7aExQx47H+7ORetHMs39h1IS8TJZzbnN3JVvCRY7gzN5Rfs8GUVGvhcyAdm4p/HQfU5hfIU0vE48O7ewr+nH3b7ZvlSfd7gIcNtaM3b+zrQRxRBab3bwaX3cp0Vy4PsnZmc+pfk5/IVp3wyL1lQ+j2ZXv2u7Vskh+ZjGgd0eX+pTiPOrTqf3FwBVNfsUgeR95n7jqYP/P9sYew+j3HCqyD4eQO7Dz6vcZ1Q9/P23J0smHiajFlECnk2u5RIX83tAW+sk05h5cqv0atHP3Tp3N1AqWznxxDb/IGy/MG07I2SZLztu/zZBP8dqAbB7ru/xvz1l09l2BfZl/GE5z34aUJPV/C0AYdJZhNeLj7vWKQLFPGbh4i3OPRtO6vM/PDa8uVL8XNtDQ479MgsCusXl58G9UGXVZL4ZRoQ4+7mwAR1PJuUQPELm7i1sVz4z5akGQrQGcW+NBUNyBUjXuHsO4NBJGg60NTgJLECKC0pcYiJG6RwQyxFMco7USw8oQRECDQP02QCsaJiNDWbj7xUAHiJGajVq5aONjW5QOZAl//QBJJTDda1ZXwnkQYUfKBsg9Jcgi/KXPGzydGl/quMJNyLm0PVaLQoq1Uovqn0Sh36m9U0tTa/5/sRjfScZ20MPaekpkMl6EKpLed8Q/6wJd68bk/bMC1YtUAEJxvnRoh2dgiS7RhWdo6KoY3qLHAZ8Im+ZGkg5NPaerF6zwK+ta14SabuwBhCJJnJD4MZ6Q58mZWvFWV0AmN7UYmw9VL0bzFPSJMwPwWpXqbC7fHfuYtw5b33A3x0uvi9uOWaq3DRSSchSn1IcVbSxo8qLJCCAVEqVtI8yLkONDhRSLmyJhtE4HelzJH7bx7UHHxgpdvc0ohEvEX8Jk5Fs0giP9v/npe143rjfWcBx/uaZMJGcXe7IaKq8HmwwGHxprvmijJZVNLNKRTSGkwkKHNEOaUE6uv3ChUPFsSEWFeUd8H5F1yG7j06474HH0DN7lrcc9cD+GHjD9i9cxOWLF2EzVU/IZDJoKysGGXt2qFr9+4oKi7DO++8ISfAq664Fj/X7NC+YHIbjoTABFPtrBCd8ZgU2cS9PUNbxFIJUWA1+N2K3gy49+K83iQTrzbdx6+/WYwZM97Hb35zIUaPGod4vAHJdKOUVnzA432KN7codogf5xyYvFa3H1phoZgWH5zoBE1orKDV2moLobBDTxx2yhRgF8WZQyAMfsHVV+DYccMQ5Tnj2pM+kfTFug/CjIUe3aJjYMI5rPkhHb+HzezCDo1YNIzSohg6VZSjW5fOqCyjOgS1viN5lpm52GoAhD+ucwiv2qDcp65AzEqUufXhE95cAvz/GlDYBD+E8PKwVwIaTCIUaEZJsBE7189HgglvlM8groRXAI5MD4JIJ3MWzozd7JoRPDGQgIlNKTZvrcGM+cuxuy4DbjNq546fOAiDBg7FT9uq8b//zseeGmD82C44esok/Fz7E+Z9sQR792aw62egYwfgtJOOQWVFORYvXYxly6rQnAA6dwGOn3IMytqXoqG2TrzfdRuYdAK/njoew4YMxebt2zFj9ueYcMgUtK/ojrf//TIG96vE0YeOQ7KxRrQJ40A5jdm2hNra1L0ll7UgZM6ABHAClBBTAIwhga74+3Pv4c2PW/HKS9MwadwQxOloU1CEUKwdAlyr6VIzhkklURYHFr/7Pj7516u46Mpr0WvqZNSAlByiylwbdKKkwUsNGmqrEKKtW1urYpqUX11yGQi0yTCGBYV/BeLUFS5EoLAUqzdtRzNKcfCEKUhmbOCHqDo7HoylXEtMmBhz8geEtEedLqv2mGvPk/Jm9O7ceZB/xokHzqHJtoyk3qLhqN6fZ8TevbU6oyPh4iz4o0HwggC2btuofdPSQtm4gMxw+HM6XwM20MaFJkksO1jd37kBcYHMVnzq2pkjCO/J/bf/fn6oLQusuZ9hzOX1MV9h7nLgsFHuOn+JQJsmvpkGGWvS7Nk1c+KomP7+qICRvJo9syyx1KuY8Bzk3gkFNQC5ZMlCLT8CGZSDpV1vWVk5Dhp5cHaYjR1pzhitkyFVVPMYP1Vt1PtzD+me8R6wYNPzMBqUB71+QUvNozT4IbZsjPKJAPnF5K3nDZ/5s1q5g0PMqf6zZu0KtG/fAT269JKkZHYd5a1ZP/PgvRP85xmtwhnYSAbO1mv++vJrkeebv8dmeZxHh3BvmN/BKpi1+Os2owDQgcl5qzspjezG0VAUA5UlK6q2nPKAqASqxq1qs2k7a5nkZ9e8qKVLF2Lb9i04buqpWWFjIZIRVuL2ULSG85BU86ksQDzerNjOYQPPwaIQtuI6cQcmpIVhNLc0abHqvdpI+LfJf35HJrnc0K0portNKC4pNVUBafqGlHRkJ575PSXNUYhYlIixS2oldG3ToeFYNCsFohZhOoMwifVstZFD5Eac8xFecV/UlWMyY3c4EiYfmZWTyYbYPWRAKtSEslefMJev3GbmwmVSwe/Gn+N3Y1AxiTl7bxoI8KXklHIrqgKdLaz7If4uETv+uznBxJ6yZaRZ2JuYrp1xDj3jxK8D4zjnXrweJqFKxWQXawkv+cgKJJGQDXv4gQH/Oby/fmhShyKrN+M6a7NQ6ZKHjxP0p6ZjY91eabTyVVHJoa9yBQfej2iQ39PZYovGkdIELIm/TDI1zZyOIBkqxpufzcJfH34caIuZdFu8Fnf+5VpccNyJKEw0OTk3OshZa7SQurdpk1JrTcelEEKXL64pX9yxc9Acb0JDQ6MoBEWxImRoYEEl09aW7HPWM3LSP7Y+6VpoAzfcZxxU88NI/FkWItk96ORwWvjMXFtBiXNh2Ka82SIvMqMGodksGFtbEQxHESsqx91336rruPXmh1BcEsKCBfPw+6sux6GHTpUt5DffLERZaQAD9h+AIYMPxOiRB6G4JIaS0pgOEL4Xh/cYiPv3HaDvoQQ/bHzUpoY6/Vl5RUcl5E1NDVp7RUWWyAlNYuFHByFH92ERGIvaIWzdiphJNTEhKirBgoULNHh34w23oLi0CMmkR+Os2NDB0oZcEZhM6zO97aeoN65FFgwFNBjY2spgypZcWsVFpqAY6dJKHHnaCcCOPUCkvab1L7jyMpxy6EgU6ODIV5HJtTN9YPYuZjZJbtx8rV3x2fJ0JZ0EJDtSXO9lZaXo1rEjOlW2R2VpOYqlf52jSGkv5El9UZKL0ll8eQtjIpaMMUJjHJLld2i2IHLDalpTSvodQuvem+vc24hKDYQ4VgEL6VaUFjZhx7o5aK5fikiwXnHOS5PqPNCBbkNrbKlLKSHDpDgl6lMwUIJIqAM+mTEft03bid6DgIryABYsyODGG/tiwIADMe2R99G+HdCxUyU++G8Nbrl5JDp0L8UNN87XVzny8DIs+aIOfXsDt9xyHp5/4S0sWdqKIyZ1wiefVePgscCNN1yO6dOnY/asBoz7VRE2/tiMdWuBl547B9//sBGv/GsRbrjxVCxxIlIWAAAgAElEQVT/egPu+vtKXHgK8LdrL0SybhcKYIo/hdEiofOBILWyqVHLLlHKKA1uEIuTA1LLiJYgie545Jl38Nr/mvDcM3fgmEPHIt3apCQTgQjCxeUIoVT3hb9XkYlh8bvv4b1//gNX//VvKJ88EXXBNIoIWFD2M96KSIAGMPXYs7sKmUwdCgPU8HWdM9e90ryKCv4cIBJIJ5BKcaCrFKt+3I498TAmHXWaeMe0ZrcWGYEXdnGtOM7KkGV5o55OYCto38SD64brQxa5Drnlz/k/Y7FNuUR2vgYOHIKmxkYN7nLOoUeP/dSh5Hvw3NqzpxYLFn6mJJev2tqfccCgYejYqavOVIIOUpFywJD4rr7j6pQbzH/VqEaeB0ugKB9VzTcmMEDOBpz8UCl/n9ezdu0qAXQsrn0OEQ5HTR1CDnhhoaxuBCXbGc9HML0mbD5v1sKPPSdel0AebhklxDbIt/77tVi7+ltMOHSyEtZFX8wRajv6oF/lTBtsJAHfrflWMmo9uvfWIDHvG+ek8hF1DZbvg/D6mOBjyi9BuV8m9+JBU5qfQJXPz5yyk5Jd7QFD+Pn6/vvVyid6detjFBAXo1QgOLTDI+D7So/JnMLNgWkYVBQ0K7a8IYZP3j1i7XPHfE52jvucAxyzCS8vIh+Cz0d7dUPy9OT0EANMzqxl7TklfqH5G+h5Ykr+CgJY8tUibNu1DScce0oW4tbiEm8zLY4lD3clfE7BwRyWyPUya1AJL+ehxjzMhJ6ou8XhD6smeCMo5O86PUp2ufmYoDUn4mhtJFJMvb1iOyS1yCmpRtk1akryuVoLhQdyWVmZ2mMMbJ7D5CskPwGp78/NT1pAMqEhJdPZyC2GDHWL9dDpgc7vZm1OtfpZOoTCVqXINcaWJBEzXY9DbPxwiadW+ENMQ2FFTEYsefbBQRV6qBAJJjsBE6L2JSbla7T5HNJKmSY/ZGPVvg35cCEX0gPeSR35AGCUjqACFys7tueVDGSpIeQtJqXhSySTCbi9f8YsG3UPDN2koQDlcEifoJuQFpizyG1LG2/HH+q8L1RCeOW15xCLFOK0U85Cz159kZYQdgARSpzZNKYCpTjb3uJUVmZMIiJIRsrw6oczcOtjTwNtjouSrMX9N/wZZx51FIJxcru5YYGGeJPclsRDpOYiK3nOPiaTkkQjKsGCi8NekShd2TIyYGFCWF5WYRzOBOV+HL84k9G6JPrLZJ6FDYMu6Qrm0uf2lqalDdk1sXSH4jsuU7K1QXuItAsfSPnMEqkEwhS6J1AViKK2aQ+am+Oo6NAbL736Mr5Zvhw3/PkO1OzeicVfLsTnsz6jTAiGDD9QBhKNjTUYPXwYLjjnfHTqWCGL5XicUl9M9I3qxCQ0GU9jz949SLQkZfGsedBkC1qTcVRUdjJ3HboIxpNoaSZiGkCsqETcLs5eyZ5btpxcB9mmpIYr99RXu2FDHi5FSCfDeOa5RzFxwniMGj1an6M9kkiitaVZ65vOTx61yT/IvPSf3y+hcFAGIuk2aqsaDUeIMsIIdeyDqeedCWzaBhRVSv7nrEvPxRmTxiKoGOASu7xTwz7Tgqvx0oiomwKL/kxSnrmDZF+EJRIuFJrbvVNHdO7QHhUl7VDeoRxpp/nr46pxBQ2d9rqeXn+c68ZmMYznue/QWj66my/3uO9hl40pLtbynoBJYKYBUdRhd9WXSNUvQyFqReHSiuZ3k6MdEWZO/weNH11APVsiS0ZTSiZiKApX4uNP5+G1d3bib3dcjL59B+E3v7seJ57cA127Dcatd8/EQaPD6NGtJ/799kaMGwtceN7xePDhDzH12KH47WknYu6cD/DgPd/hH//4LWbMmoMZs3bi+BPH4IMPlqFPH+Che67FTTc9gsH7F+Oss34rpPGcS6fjrLMHYMSBI3H3fW9h7LhOWLy4GmvWAqceA9x766WI79mAYCGNJRg5nN23UyHg+pC7KMc9XB3C+yxl2Ugp0sGueOLFD/DiWzV4+O9/xRnHHYV4cx3iaRrqRBCNtVPCK7t1pNABxVjy34/x7vNP4cI/XoNBp52En0HZMfKn0zZgS3t7NCHRUI2WeI10eGkxa3JcTAKsKycpLBHjiCJy5pdxlqyFGNZtqUF1I3DY5NNRGCk2yo2kRE2FgR3BfDpDfrKQpRruk/AqCWHyJ14lQ21Q9EJdm9Ok5Rr79LMPFCvGHXyI6E9z5n4sOtOQIQcpAeadCEeiAi++Wb4Ekw4/RgUUEVYmeR07dxHIpDOICTrNMRxnlteg85iDLYqXBYr7tJP9v9y4lCM6pNXyGtJgqKKQGzbl/iFotnHjemzdtlma6h5Q8me/V4uQShWzhzZDn7mPfkFlcLRmb0Huc6n8vax7LU1ok3plXrJ27cpsZOH50tDcILCPfGLRLGmqpO5yEBt+XK+fpZoEh3tJf6ACULbTrfPb5PiySlcuR/LXYds3F5v8z/pz3K8HmWzl2fsmkcjqF0sizj13Fgt8v3599xcQyKFFT16WOleW7G084HywU/kUAVVSWzV/aIo4/hr4vh7A4HWbYUUOnLPOs60HUSPz0OGCWYuXCeHNfmEpG9hLN8BVIGoT5DugeWMDl/D6BOgXlYxbjFlKw7dLsW3Xdkw9+kRjKeRxWXiAhMOOq+ZkNHhdNKngMAMbOKlEHGWl5TJZYDXIxcsEg7utuKyd0E4mZKXtyoRyllGrtDWpydvevftgx85tqCEiWBCQPS6/085dO9DayuS3ED279dTvbd66RQNu3bv1QKeOHdHYUC+ODJNhOmNRNJ8JWnX1TqHCHJaxQ45uV9vQ0myCzB3KK1HWvhzx1iZdk9APebHzHptUSnMzXYDsoUVlwesmSn3Cy0SAU0UuSZI2n+MQcRPy84XMtrbo+3Xp1h0dOnTCru3bbCIcQHFxCdpXVGLNmm/RpUs31P1cg6LiYnTs1BkbNqyTkwwrQ4pFoyAlTiS5N9//sFoVbiKewJAhw1G3pwGbt2wS73LggMGqKNd9vxbr1q4USj9o/yHo0b0namp2YsGC2TjhhDOEpvIQ5AZYs3qVfOVLwqUaMuI9HTFijKw9qYrx9YrFqKvbq79bu3a5cRMLgPqmOhw64RglfdQm/vqrRejcpTs2bvgeRx91PHZs34R5C2bhyCOmoPd+/YQOhzh4RFvhAg51SChUCaAjFGkqOVhQApRU4J//+R9uf+QxIFhq9zlRgwdvvB5nTD4awZYmhDTpnxTlok3IhxpFtk9U3ptbnETrpQlqyY40IqipGAwiHIpKxo/oHhEFz2tTwCWK61yNNFjFAcsokT3SJKxz4g8XHwV1xDnuZpTDfGluct9VsY4NX8kktS7teutaaMkbwez5i/DA/ffi+JNORzrehLr6WpRE22HEyIno2Lk7Zs7+FMuWz0c0VohzzjgLx045BoFAAgVEqAvNWU3fUJdFVIL6qWm0NreggANGSgZS4p5yn7AgtSqdrlQpdRN44LLYZELOA0Z0oVAIzS1x1Nc3YE91vQb6vv56FiZNOhzHTDkRmXQIJUWd8fRTf8fIUcMwZuxo7V3ue9r7kvMmR7N4QtbKLDiVTGdlfaylyHVlFJ0k4qlWpFPU/+b0NQ8sSgKmkSnrjF9ffgkym7YCkQ5AvAWnX3ouzjxyAs1fkXEHavZUcoe/7odLElm8sQhXERdnoRvOmx72Mdb+zVBYVBxDNFSILhUV6NKFOrztZEbBl7Qus+Y8XHmWSAsgYNHoKFD+zYQiJ/33NHkeP1zLdenVGfz1ZxNeVwrzkPBcODO0IELJgqoJwWQN9mz/Gum6rxBoq9a1sDgX718JL9ewqZrI2ICa7RlyX9llKkAyEUUsVInPZy3Cy29uxW33XopOHbvj3PNvwzFTu6HfgNH46+0fgB4/vfsWoa21GQMH9sOw4YPw/PMfYeoxv8Ixkw/BqlWLcdNf5uPxJ8/AkmXL8PZ/NmHM+C74cf1OJZTPP3U17rjlMfTrU4Rfn3YSmjMtuPQP7+Oc8/bHuNFjcfkV01HfBJz3u/2x6Isf0Ksz8MRDlyLZtAlIN9oQXiDiBl+TNtTcRnUJc7/ytshUfuD9L4yUIhjtiadf+xBP/nMnHn7wGpx35kmor+NZRbt3duFIn4up20QeeDmiWD5zDj54+zWccc75GDTlGNQXcJYCCHM/p9KIt+xBPL4XbfFaJFPUik+4uQw+LENn/YwN6VxsqROJkv+PKIE0V6rFjr0pJbzkLwt0kGyCTTgzdnCP5reEPVCV745l68YbKLm1m8/1dEmkP8e4BylryAKcXS9+bs3PO9Cn934YPnwsGurrxedmh5iqGYsWzxMfn3MtK1YsQ1lZe3Wbcvxg63D67nF+u1r7iPGZUpXqhAUEjv3iJW4oO9JGB7MZEnu//ME8Dtr+VPUj1v+wRsO21A43EYWCLDWAv0+EV7E4bZQSr/kfcRKrWRRTHS2v0OD3vHXxVPg6wE7JXGEhVq5Yps4gz/Wa2mp0qOyks3H48IP0O9qbPHdCIWyq2qA8oG+f/sqHNm/+SQmvxZUC0T/5yjegyKep5McAn1zmYk3uGfP+6LMZO12SSo47f8evCyHWgQDWrfsOidYWDB5g1Ir/fwkv946Bph71FkKjeKX5YCcv6tHb/FzT/55gLdF0DEj8/7U+Cj6X8YTp1vnqRVeoQYDcl/UJ2i9Xj0n/5HN+9at5ibEPpNxMS5d+gR01O3HkZC7oHPeyQAdeyJBeJyit9+RUL8ldgSC2bt+GhfNn4fgpp8p96o03X0C3Hr1Ru6cGffr2x/ARY/DB/95FJBxCefsKyTGdfMLp+Oyz/2HDpg0453eX4OFH70KXTrRLDaNv3/7o2bMPXnr5aU2odyguU9tl9epv8VNVFXr06K1NRverrVs3YvGSBSiOFaOsrARTp5ysCfrHnrhPB87vL7vG0Mc09Gdsl/PF69h/vwHYtWMnzj73fLXbI0R/nY0eB6+4oAvDsayItF9U5PVqUTmBZy8P4gdU8iWE+Fls27z2xgtyx/rNGefjgQfuMEQ7mVSFOuqgcbjuL5dKIWDZkgXaOL2698Y9D9yMs86+WANWTL579ewjpHH06PH48KP3MGjgYD1Pmhq8+5/pogkwGDA5uPCCK3DfAzdj4P4HoCRaJFeasWMn4o03X8Sdd9+Ef7/5CYYNH4naur148tkHRXUJR2KY9emHuOWmBzB7zqe46sobpIbB4uTJZx9CTc0O3H7rQ5KsYouaKgPkzN74lzulTbzuh7X4979fw+DBw7Hoi1l46R/v4OnnHsLr05/DQw88i6FDD8wmvFy/AoldwivtRm5Q3lm2R0JFSMfK8OQb72Dak88AsUpb+Jl6PHzjdTj98MkIJW0ynAkvp9coxcUEzxJek+iJRo1nbTxvQ4kbyTWPBIRic0PLIphoF9EDirKbF2b25xWcnCwbizwePORO+73FtciigrJMCl6u8k21tSJGLU3ZMLs03E2Ui+tbwGFEoHp3DTZu2oKV363BJzM/VdE2YuRB6L9fPwwdMlhc9Y0bNuHpZ57E198uw9Spx+PQQw7FmNEHoqQohGSyUUiGuhdMbmiVrXYmsHtXLbZu3YZNP61D//36YNzYceKhMSySj+4rcEPfeQgTKY7r+RL95tqmcsNPW3bhx6qdqK5uwtxZn+G7bxbj7PPOxPnn/hY9enUHMiGQIj/tkbtx2ulnYtCg/ognmtWR4b1hMmUIMrXSrVNiQvdG47bAS9TTqZWQm8/uSVsEiXiTbFXVHEEMKOuM4849E6jaaQhvSyNOvvRc/HbSeETYOnY0ifx4aGiy7VlpVXNYjYNDDuHlGSzVADkPOrlHWtYQzYchUu1pOkF6TnmpdHjLy6jjymTXi6G7T3RuiJbwUgUib1DNiednEkmTSfo/XnYo2E3RYeEKaYvfrsBynS/JkpF6IW5pC0LJPajbtQLx2sV5Ca8/LPj9aKJjBhABuooJreF1MOFlcRZGJFiOWXMW4aW3duKmW3+DXl0H4IKL7sJhk9pj0tGn4PFnX0QoCgzYvyd+/HELDjlkOPr13w+33f4+SkuBCYccgEUL1shD5vZbLsZns2big4+qcNgRg7B58zps3wk88sD5mDtzDubMqsKwEcWobWjCtyuAe+86A+lEE/76l48wYABwy03X4+HHplGNEs88ciFSrdtk7617xOJF/FxT4AkHOTRnCS/pVrKP9bTZYDGCRT3x4hszMe25Kjx431X43WnHo7GhFoGCGIKhYkRiJUimohqhCxUGEc0UIlnTgOqdW9CpWzfEy0sQKomqMcVzkfEolEmhrmGbEF4aTzDJtRLWFA6cYa66Vlz3LL+FFDolDyK8P+zci+21CUw4/FRxetnp9NREGyQLZruj+cslH93NOWX90uo1Xws1v7XM9+Hanr9wls5L0hm537me2TEdceA41DfUmwcAzNBq3oJPcNhhR6G8vB1WrPhKZxjPYv/yiWk+2ueltf4fTqrriGafj3sT/m4WbMuTLPNIoEd42UHkgC3PPs7JKEa7hJdPhpKtHh7Uf2sg0s2ouE6z5+5SZlR7Lc+W2eKRG0J3cmScAeLPVG1Yr7/r2rO3inKCBjRzGDDgAP05u9dpAgmREDZv3Sx1mr599lduQTpBt249FHdIj6PihKeNGM3B7Xst4lye5+9xtju7z+xRPgorXDaTQSKv0Pa5C9flpk0/orFuDw4YPNx9b5Od/f/oeg8wqavze/zs9O2FhaWvVCnSRBFRQMSCikixY0WMUb+2xBKNRlGUqCi22EXsqLHGqIioIE0QEbEgokhnAReWrbOzO/N/znnvnR395T9P8oDs7JRPufd9z3uK7XO2MftzoHtIIwlzvfjj58i8pvzEzhfmWq8yEub8tZDJ+81EtrMWrPgi9UeuLV/kj+NyFivao90HzaQx2CJpsb98eP5MJi2CHnWLl32KfdX7MXLE0XJR4EO8khR5e9kWOes4qvyzprZGVk/hcAx7KivxystPY+CAQ1FW0hpzXngCkyZOxqeL5mPkqOMw9PCjMOPum3BAp666SVgoDTlkGB56aAay8/Iw9aIrMevB6bh46tUa16778Vv06zMA73/wDm6+aYYsyuLxBD748G306NJLhdujj89UTGpFxRYVc/Qo5d87dy7X+IVxqu3bdcI1V/1dHRU37b/f+hf835+v0Vjhy6+Wq+vatOkXTD5zisb9bdu1FdpDlNqKIAq3YpbOwhQUIn088SEeG0tF4fjGW4yI6uH2Fu9rSMCR1/Bb77yCrVu34NxzLsGNN1+JE46fgI2/rpdfLD/7VX+ZggvPvxTz5r+LkSOOxY7tW/Dsc4/hln/co7SssWPHC7V977030K/fQHz11Qpcdtm12gxzs/Px+FP34/gxpyAnlovHn7gfxx87Fh989B88cP8zQi55I7Lou+326/W+E8ZNxpQpl2FHxTY8+dQDGHvyGYrnvfmWa3DTDdNB/9jhw0ehdet2OGb0CXrOjoqNuHjqlfoM7HB5HOlecMopZ6CwqEQL5ieffYQu5V3x1ZoVuOziqzH9zr+JFnHV1Tfi4AGDJYwLMrXFjX7FMdfmYeK8JAUoTIAK54jS8NDLr+DBR58AIiUOAa7HQ3+/HuOPHI4g4x91vE20Ftcck4ISehQTIWhELBpDVfVeLSRWpNrCFycnlKMY8ZeSQjBEnXFiNF7v2bSQEVrUKF531FmsNTQ06Dr2hVF6cWSsKPPhdZ8pPkHjIY64xaGTWjhbVk0N8SZUVu7Dsi9XYvnyr7B5yzZs3PgzTj9tMsaPn2A0nXAQ27duwaLPFyrNrX3bTjj++LEYdvjhyMsnX430nrgENtFQNmKRXAlWd+7YhtXfrsamTTuwt7IKiz5biM1bvsfMmQ9i4skTEK+rccfKUrC46MrHlHnuKpTj+HrNV7peKZLbW7UXDYkkOnY5CNT4zLrjzzhpwkWYNu1WFBcxxpJIey6Wf7FYiNEVV96gprmmrkqvxwkKrc7Y4CltzVkmKbZcPtD+kbGgEuGVkj0qvjk/G9eAhuYQ4jklGH/xucDWfUCsAGioxWkXn4dTRxyqMIBUnMI8c5aRJtLdg37U6cVxQpwdDai5sQlNVBY7FISLvnjleg1rDIoK89G2pAhlrUtQmJ+L/Fwmx2U8ZArhubmuIVaz42wMXcKlntJoTgnaEFy6nNAs/xw/DtRUwrxLtSE5/qZp6ey+saCpOEIseJv34rfNX6K5+kugeaf50mrt5uskEIma+4wpsW1Uy4epy/mcELKSYfzyyyYs+nIdRo4ejQ6tuuC//30DHTt3woBBh2DND2uxYuVKJFJAQwNw7OjByClqg2nTPxCa3K0bUJgDHD3iUBxQ3kXx2ytXfotkIBfBcAIDB/RGr+7lqN1Xi5Ur1mJHxU6ydTDwoP4YPOhg7Kvcg4WLPkHf3gdj4IAB+HTRu0gl9uP40aOA+H6NjEVvyWpCMkyrmbAK3jDTOZ1VFo8xGzoT8lC8HkIopxOe+/cCzHxiK/5+47m45PwzUV9XI2SYQr3snALUJUJpQSnR4ZDsaZqQFQ2gKs4iJohsAkLiDPI9k6ir2439v21BIMiCKmHrrVD7FuEiS3MTzdvv0iISnGqFs/Hr7v3YuLMWw0ZOAkL5JrYi79Wy5UVDSAvH09zvDGqaKyz+F7rrr05f8Pj6geef3FKCKV27dNfUihxY7g0Epnr27CdgICeWr4KXzi4seDnhK8jPVbHJ3+E+kEe9zf9fAeaLf+6hjprgizZdl74hMVQvfY3Lw9UBfdx/1UA4VxO+ry94Dx86Arm5+dYUelGUu1/8aF6IqQuBkW5FwTbm7iQTGN3zChkQkKewDTpISM9in4lggkT6ySSqq/YLDCksLdVnrI/HUV1dlS6883JyHJUkS3su9zNbYw1sYa3BtU2TY1fwprmwGfHIf0Tx1TQoHVEGgHr8vrhMp5A5OouzCXFcaL1HMomdW7doOkw7SdOHWXGfFsQ52zp/7agGzSh4pWFxhY7wU6/v+R/iNV/weuRbbjsZFAjP9+V7ZX28/As2se6LtaAEv1MXavzikj98kIKzF8lci9MXfnr0ZqNN45Km8PmSBdhfV4vRo45T0cYvxRMVDmTpRtBi61SMFDnxBDN5LBSMSMU9f/5/VajGVBQGMWbMeDz+zAPifh7Yuy/mzX8PE04+Qydi395KbUgrv1yG/KIiTD77Iky7/TrZP9HjlEhmt2498cKLT6mDCwdCQkGXf7EUHdt2QJfy7irqWBj+tOE7jD/ldBW9+2v3abMmEb9ix3aUFpWi/8DBOP64cfjhh++VJDXttrs1wqcNW3l5V7zzzqvoekB3bcaTJp2BPgf2xZ6KCi2S7craid9Krp8fB+gEOia8J3v7pqSFBmKqaJ3EqEVk0uLqxRee1SJBoRILx/tn3aGCqEO7Dlp47pr+EN774C107FSuCEB23Tw2/K68qFgEdevaE4MHDVHBX17eTaOo886/FE8+/YDGS+ShVlftFcpKIeK/Hn4BdY4jzfdYuHA+hg8/Fu+++2/cN/NJVOzehtnPPobzz7sUe3btwW3TrsNVV9yI5194QueDNAmi5mu/W4V5897CsGHDsfb7NSqoWViRqsHj+9GC99VAcKxe2qoNaG7Na6tj+w76HqdNmoxBAwcJnaFyX+g4C0EJeLjvWqqQijhWKaFsJCIFuP+55/HYM3NaCl7U4KFbb8SEI0Yi0MBoYRakcbNC0lieixeN4YlyxkVP4LiJxSMf3jmiodlcQ3jDG7JI/m5QG5WnoviFmYsTk5r82NmQfbt3tAg5v0NxmzVO8g2ojaqUSS/xYrbSnzZs2IB3//u2kNdAsBBduh+MNWu+QquiAvz1r9cjOxbEV6uXy1Zs46+bsXT5Iow6ahT+dNGlKC7MVhMajkSQClg8OHfouroE1nyzCqu+WoEdFTvUjHbrOgC7du/DI/fcgauuvwmXXXYxQoFGJPm9WdBnZyOLVlKJRn2W9evX4+cNG2RZtrdyvxqYjh27oV+/g9G5Wy9U1dXjwgtOR04kjGeffg7t25cKXeb1z+v6wYfv0BRjzJgJEgRW1+01akQkKvcJNtbkA+o8yDuZvPo/oKNuoWLiHhf8Jgms3Jg/K4B4cwQVjcCZfzrfXBrySoBEHOdcYsETip92OgPjyRmPmw/RIlJMEGuxMbKil3nextm35zmvTuefzc9BWk9OdgSlRXkoKy1FdiSEdu3KxMfPTFETuif6hXF4ibRL20mhB6lVfC9KB+iw4BDeFiGwjR89quI/h/Fu7WFTRB+YY8W0pzSEgw0IJ/Zhz7YVaK5aCTRXiP/s0TUF6ATsWFAIyLXbkFA2ZgZeJBi8QEebRCOqxd/PRSSYK69w3kPNYBNi0y/GiDOxMBYrwd6qBKbf+xmGHdkRx4/ujbxwPXJccAKtzJqamSAZQSjAwq8JaKpDLJSDUJJuKiE0puKI5UaVbEn+eKKhQcJjTXw0pq1BlD6mpCjEGWQWQCIrjsYAtQ8x0zM4KpoHG7xYWfUPIgjmdMBr/12Kex7ZiMsuG4+rLpmCxkY2ulHkMTUzmI2a5jCSLGgDTQipOGWNmoUEbbckDnS+6ToH1HZwUlKFqopfEQjGRWlQFLCaCWXguZGwCTYJpiu4ghMLfpFwNrZX1uKn7VUYPuoMpIKF0oswMpaaDa9w/p/qfH+vODcIKyhbHA/S13GmW4K7fqjr4L25du1qobSMNuc+tWv3VgXn5OQU6LouLm5j4EEyiU2bNqBj53Jx+ffs2e34/0lrYv+gwPdIbeZ0Qte2aBw2IhdlQBQHl7rpCiYVVLQk9KN5R8huuY4DqiFWr1mpPYrUCu8CkB7tO1qBv2e8e4Fcm3zQggvSStc2rjD0/51GeB3yqbQyZxcoeklQV7IrzFusBX1Tqh/5BjVDeGoUy5aoZq05jsvrtQz/i8/r3kqfn9MvL0T01AGCRf7hRXCefjTsyFoAACAASURBVGDoq4V6EajintyzR281K0pX9I4eKlpIKDXuc1o/5igf/nmZ9ASPjLeIbm1N9zolv6b6hseOr11TmYh22paM39CLLv7XheSLMf9lMzkef1Td/VGY4fmEn3z2ocbSxx471lToSjsyG7H0BeEuRBalumCjlp5EusPmLb/isSfux9aNP+POOx7UBTvr4TuViNbnoAH4YN47OOfMi8Ql/Hzxx1J3duhYjvUbvhdCyOKPQQA1tJUSobo7HvnXPTjpxIkozC1C376DNGb/fu0atCltjdatS0VpeH7u0zh14mT069NXo1yOYi+/4lwVyPweFNJNOe9y3Ryvvvoc/nnPo/hi+WIsXbYYZa3bqqC7+KLLZbC//odvMeqoY7F08XwhVCePPQP9+h6i78/jQIGaBAAZiSTpIjcjapDPTzCxSM2EGefz8fjTDyjG9q47H5ZI4K4ZN0n4QST6lbnP4o5ps/DSq7MVo3zM6JPw88b1GDVqDB5+eAZOPGmSEO15H72DoqJSebleNOUKNMfjooD8/barVMAwInfsmAlYtvxzpWTde8/jomuwMPrnvbdIuU+P2g/nvYs3Xv1IY6s5zz6GK//vBqz7cR0efGiGELrPF30idH3uawwy2CkDe77ORVMvxcuvzkFeXh5+/uUn2V799YrrcMfdtwntZcHDonzm/dO0GN14/TTcN+sOTLngUvTu1Std8Gp0HUwi1Gzjpyy38XJTZpHQHIggESvCvbNn48kX5gLBArMxa67BI7ffgnHDjkCWPDSbzYeYWJvQWt5I3Pps02JzxpFSjI4CpCNEGasZUHqTChPe1JYZpGKYLhXxplqNm7iIknvUlGwWaiy+O8eSgYDz4s3TeeV7aL0QLYB/p2tFGInmlHlEBgLiam/ZvgNvvP0KFi1bhgM69cSxx05Ap/I+2LZ1J955+2WcdcY5qK6qxH/ff12NBNPNNvzyM+KJGlxz1dUoaRUWZznYRNu1HARjEeyp3IdPFszHxx+/r3Fp/0GDpbLu0qUP1nyzDjfdfB0umHwRpky5CElUIhCgn20ADfWNqNhVocWP1mZEbMgH79a1l6KTe/boh+LCYiES5I3H8krwt1uuwdyXn8JH85aguCBL90JOtFiFwuuvz8HGTd+pWaJLBo3ZWBTR65flBqcuRIP8Yp85uvTiVS2M3AyJQArpT6CBHA03oiOCQ0pDQ6wIJ0xm0toeIL9UHN6JUybj1JFDEUjU6lzrnLrzK65ynDxgE7aaFZJtOnwQhSGn1lNSmH6XDsVxo2f6gWdHwmhdUoiy1qVINcelWA9IBW0Pvqbx/ozLqAXevpTz220BLeT64oSxmmhQ/CheaGYGE2umP1r+GKqbdmpQecXigE449chpqkbVrtWo2bME4cBvGS4PzkIyEJceobZmn9aEcIjuJzJu0nmjYwNFvYwDZgAMx1m0EST9IZnFeUIczYFGNNIBJU6/0VxkIR/79tVi9ktf4NBD8jH8kD7Io49ykr8XRlNWM+qb60U7stSdLCGcBEB5pxKwCWaH5bbAcy0TvKCjKySznRCH9JZGBBJsaiGKSypCkRRdCDjRIZuA56LF/kv6GlII2Mw0h5BT0hUffLYWN89YhYsvHocr/nSBis4QspGfW4Q4U+mCuXJAJE9VawlRbyXUNyI/ROcgG/E2cfqHFGJhXkdV2FvxK5BVryAOfhghYBkFb5CNh9Y4U/rruuH/w2FU7K3H91v24cijTkc0UmrXUNRCoowO1RImlS5oDPLUz0w85AVANiUgopk55v4dVYADBjcF8Y4NvobgMePPxPO2FPC0Q5SJqzLss2h66VyP/L2U6VrDzypxU5ZZo3pagn8u+asUcHqbQiGsrHUc3SF9Y7kCyd9jPP4E3L5YsURrHdcV6Wd8SJN7vr6zs1bkPUkhoO8cM0GqTGcIew9DeNNCQeEYxj1mbR5R6qxzb1Aintlc6s7MuF8zuar+XKQ9bp1Fm2qrDBqHp1wR4Xejm9+J2jQNam52e3r4d/G+mfSBNAVWEwI79jUS1xkA9Msv69G1a08U5BfKAo++uqTa0IrUN9jKLXBBZy1BWoYqe0Q6vfZloLseSMosotnU/pG764tyajrId5ZLQ8uYwqxxdEIylHie3J3J7bCDaEK2/1Xw+oPhrUG48BGBraqtEpon5JeFR3OzEMTMC0kCm6pKdXX08PTcoexYjoqc33btxIw7HsaP67/HS3OfxfiJZ6L/gENxy7Rr0K28u4rjuS89o8Qpzh/pDnHapHNwz8zbMG3aLFTs3ol/v/48evXsI2L83FfmIZAMyuCfqGP/gwbh6BHHgapp3jj3PDgdY088BSOPHCU3guXLP8df/jpV1h888IzPu/aaf2DNN19h3kfv4qGHn8MnCz7AFyuWo11ZBwnZrr7qb3j//Tfx4Qfv4LZ/3E3YSbA7qRxEt8nf5OiBG3DaWsKNHj0HMn0yPV+PPoruYvYF8zvvvY6nZj+EObPfUhdNPu2Y48ajVVEJbrz5Cvz9xrtww83/h1gsF9NuvRevvDYHxx5zIu5/8E7c/c9HdWM89cxDKCsr07j55pv+qZQZbtiPPnUPLrn4avTvP1j/tvDz+Xjm6Udw150PSUTIBeLRx+9TClZZWQd5B04YdwbycvKFdl937W1S3s68bxouu/QGvPX2i5g48Rylbx057GgpU/MLc3HF//0NT81+WA0AzwlvmNGjT1Qhz5hHHg96Dt4+/W945aX/oluXbrh9+vX48yVXo1ePHmhm/GgoBia+kBYb4iiSxanNaIWkSz3vCl4hvHNeBJqjToRWjYem34GThgxBVkO9NkluTkSqyJVMkSPLOVWzEqtRVc2NPWxTCo6rgnx9um8Y39lQt0YJ5zjOso3KAkJ4/dQ3NhgSGiA6ZS4WNprPybBiSwhJ5hYdj9N6jdGkUVuvhBAF8N5/38Zrb76I0lZtMeHUC3HkkWO09+/atR+33vE3bN/8C7p07oRgVhOOHD4KJ590lpLb7p91J66//kb0Pagr4nW/6X1yw0Woqq5W0MUH897Xpkyx6cgRo5Xoxg1jzdpvcfkVl2DEESfiwvMvwp49m1FZ+TM2blqHRGOzcbCr9klpTc4wo5R7HtgbxYUlsimjwIKI7O7dFSgpLcPGjTtw2rkTce3Vf8G5503G/qqtCNFTOasAixYtwedL5mPq1CloVVqKVDJLxVNDIoFIxCwV6e/ZqlVrOTb4iHK/Dnnjc/63Uge1czAcogn1phO0eFUE0ZiMoC6cj3HnnQ5s3WMc3kQ9xk05G+OPGIywmxDkRInI5mhNyOQR6rV8Xry7V4ngN9bXuyQ0j/Ca5zTXWnGOQ0HkxCIoyc1Fu3atEQtH0KasVAjfH0UknuoiuyEGznjFvOMLK4FJRb2hyukEtfT6TiW7s1dSA2fOEnyowQ5mSb1OjFyT2QCTCVm4VSPWvB/xfetQueNTRANV4heTS0ofalI2UqkE8umj3EibuJDOMf1rbcRLIVsC9Q21Flkrm0e7J3WvMHERtG9j8UpwoRGxLI68owgGwqiqrVQDWpATlR4CibB+nxVZU5iZuTa1JqKUg2yLQtW41GKJU6EEIkEG6/ArUiRt3NoGWk02ViMrmFLcPBM5eQ6rqfgOBZFqSslbujlOPr4Vh9EYBWxxJOppBciI4RiihZ0wb9H3uOYfK3HJn47HNX++CFmkISWjClFJ8ThGClHHNE82PRz1EvmmkX5zA7JJs4obvUm0QlqgcSVp3msFrxwcKBK0poRUHO/F7AveZDLLAilUnDOcJILdtU34+sdtGDJsEgqLO9iEiGJcUjbcqDATQZXYMmXTKSGNzmNfqKhzZvA8zEwaYlqElYE28jW8848Ve9a8i+eta47pYAwXYoPWaAEwsmRsEHCQthR0n1PWoa4KkmAs4/N7oT3XWwVL0CnJ0ahUcDv1v28cM+/bTKSU55frF/etAf0PlhCc7yMtTcYEW0Wm8++mVsQXvLoGMywkLdPg95ShPxai2js8ndT1rQqqcJZgCtDgd3DPM/TS0Zv8uNcV0/7fzXPX+RdnGAVwIiRKh8KsDA1Pi/aa5N6stUP/7qbxmbWGF6n5CbQajyYL28mOhXXsCHBwQkxkX17yWaZfssm+0W9E4/DXCov6TMoJU+xcE+Mbkd/xcf/A9838Duki2SG8RhkMWMHbwnuhfUWLZRLVgv6NbIdoQQ8sCccWSl8Ik8/4x46PixEjBHnRz5//Huqbm3HySRN0UUe4qDJFhx2+E/vwRHBz4CZiI0kbQ3MBpvL/04XzcMb4s9G/32D8tGEd3p/3DoaPPEZ0g7vv/YeKsX2VlVj79Urc+Pe7sHjZQlmdnHn6BZg2/QaUd+kqKxSfiPXaK89JwMUColeP3ti4Yb0QrMOGHqnvzhP07LMP4Zdff5IAiQgofe527dyKKRdcbhzTFUtR3rkLli9fhIEDD8FZk6fis8/mY+3aNeoMOebv2aMPfvzxWyFsx4w6AQ0N1YhQ9etQGrMwM09Wz7vzasN0F+jPovuTl6W/QXisOG5+/qUnMH78WeLGbt68Cf/94C0cM3KMkGmi2RdPvUoo8FFHHQdykyhEO2bUiXjo0Tu14fCCJY2jY8eO4tiy6eBiPnbsqRL0TZp4tugEpB7V1lRj1v136k+OfIgC89ydd86lKMgvwtw3nsevv25AbfVeXfj8Xd4EvA5OPfUCzHnuEVmlde3eE+dOnop/v/ES2rXtiBNPnIBPPn1fiCWPLzm7sZxsie94fn/ZsB6tS1tj48YNOPOMCyRQXLz4Y4wacTRKSlq5Uap9F26EqUYGeSQ1PuQ9zmuWm3kqHEV9MA/3vfA8nnx2LtBMwRltR2rxyL0zcMIhhyJIx40gQwy4WoRk48OCV+HGSUt2YrGfX1AgxE50hiz63dYiEA2raJePKW90rQqOT0kenlPzE6DPyc4XMsBr3XOwvOjQbL3cwqa0IVquGY+YPMOFyxbi4wXv6e/HHDsWI0eegGQgiOraevz66w7MmfMYPlkwD+NOGo/jjxuDgQf3kdvIj+u+x3XX/R8mTpyMs888D8kUUUjjKK9euQKLl32iUIFDh4zAsKEjdf03NdcLpY3EsjH/4wWYNete5OeXoHrfTnQub48OZUXILShAWbty9OjeB926dpfC2BrfpMQXDNDQt6HFNpsDUj+akrj77oew9rsNePrpZ4Gs/QikGrBz1x589+2P4DEaMmQo2rUrkZOIQgBSQUW90k+Xx46LLP2YWTBobOdGaFpY1Zw7ZMVm9nodPhrJqaSPZBNLLZYXEdSG8jBuyjnA1l1AMFeUhvFTz8Mpww9GuCmu88HzyvOrxtyyudJq8kbnWa5rTTZ8TQrE4H9731xrv+weJqcxHA2JylGYk41WpcXIi0TRroxonBOVOatGvwx4+0a+pgpWfgdavWnkHUAW0USp6lNIMgkuQ0ysQjujEPDjyExUSs2BuL88gKTKxIHmvYgm9iNZvQG7tn6KaHivs/3jiJ0e1fQ1ZQNAmgfDN5iUaHaPHuViI25e4Y5EQctBeppGeIs1oVnhM7S+a0J9XQI5QRNv8vtGYrn6WTDmxHjEB2TmwvvSCmghSGx2GWks5JRuKdmWxpmoRWFOSIUki9BgIBdMjQ0S7UzGgVSj0s0obU3wGgllo6HRwmxoySdMVmmU9l1pixfhZxNLIxvR/HIsXbMVV/99AY4fMxjTbr4eKQYHIYpwLBehHE6RcmWRyOIlkhVGDiLYs2WLCujCjp3UxGl/VcHL6VQDmpv3Y2/FL0imqsmEd6I1c6GxgGVac9naEkiaqNb8optkdbk3Dixd+zMOPWw8Slt3FyqeCCTQJI8gPTtd9KhwII3CXS/cWzzCq2tWI3dXcmYMFEwg2pLO9Tsxm1p1xmubr7vWZk0b2GCxqLbgI++iws/NgiukpsQAChb5fh3094D3zbf/NhExrxX/7/+PBsIVyC2TkpZiz6PCvqjnnwsXzddEkU17Gt10nGH+3D83s8AiPdLvy2les7cCVRSwUd94DPw9YdHD7Nec64OE1e4Y66Iz5wJOoHyymy860++dUfT6gBDPa+U5zJzS655wBW/mZ7Wj6NYy5wIUCGXJClNhWs57V1MI5hdEo2mXBk8t4fsQwV+z9gu0LWsvGiT3LL6ywsRc8iMbBL4u/9uDejzP5pNvgWWZbkYevde64fZwsQBcYqwvhi0Eza5rT9vwVJesj5euSllV3eKFlvY0y4DvfcGbrsZDxpPLpC+knNI4E601QQcLgSje++ANCVmI8PKRE2Pn3+z4lQ56oBVZY73xkNjRpHiSjcfy9eovFQIxqP+hOnC00dr92y6UtilTwSU0sIDxjbbgde3WE1u2b8buXTvRvWcfLFnyqS6c/Px8DBwwRN95/Q8/SODGDffAnn01vs8vKUGr0hJ3wIB9e/fg+3VrtaEywaSq6jd0bl8uey6a6Vft24f6+lohTCyeS1u3lYBtz+49IruTK6vFOhJDnwMPlMiJBS9PNsdCHOV7z7x0lLEbmWTakKVvcrdRkNKQaddCcVh1TY2ibW2DSGDbti2KcaXQbOv2LSgqLFIyWL5LceJ3al3aFjsrtuj7kQvZoUMnLRiMfG1qoil4WMeXjRitn+x64+bajGS8SQhdXm4BIjHjzTJYIJjFgqtGgSE8jSyWKMgjEkT+qvfupWI3N7dQRYDFsSaEmsnXMBzU+zc21qtA9YEi1hmaL+/+6ipkx3I1uuM6YuI+/j+SjicOEEGibyEtkhQAkEAyizdWAWrC2fjn7Gfx7LOvyJdXv5odxxMz/4lj+g9AlpAoLU+ARq4EarmgEjMOoaZ2r16Px5dFLTdujmWJ8IZjxvtraKhz3ayZlFunSyQspY2ToRHkOiqRS6IVK5Q9B8snCnpUMhAMI9kcwvp16/HxgvnYuOUXnHDcKRgydATy8gsk8Pzuu++was0arP12rRbt6/9yIyafdZ5oFCwQN2/5Bddd9yccPeo4TLnwUl2LdbW1+PabNfhy1ZfYX70HQ4cegWGHHyUrwERjvfPJNf5oQ2Mz9uyqwuYtNMMHssNAx87tkRMJIreQXEUziOciFE+wUOAmmkiLQij8YaSpGa9nYc9v+3D/fY9h29ZK9BvYU/ZL5J0TxWYjNaD/IGTncKmnOtgFpyRN2R3ODgs14r3I9DrFcMdZJBhiKaQsw/dRgh2t7CzI6NTgVdvcxkOobw6hLpSHk88/Hdi8C4gVamcmpWHs4YMQc0EQ/vzwXGWHjY7ChxZcheJY4AqRKgWvNNoo2of02B7tU4iyEItGFEJTWpiP1qWlyAkC7dq3QyTK1EnPnWtJ0mopeM2yzIe2ydFBxGLjFkuQxkQ/t4AI9NRYwIlqvJG/+3ma78jnNHmUJ+rG6YbwJvauw57tnyMa3CtXBhNL8R6h+M7QIttzCHaEhaiSL9pA32QW4gJlifbaWJ9jYRaaWVEWglFF4tbRy7mumi6tiBH8ECIcQCoQRDBG5C+KRB05g3Z/cq1gnFogwBRBPjOBRGMVApEImkB7MRa4nLCQK1sPWkcxspz7OgsJlXHk2bvGM5EMIkB/bXqriwJq/GhOjixljEUvkOR4nmsDY5Bz2uHz1Ztw/a1LMW784bjxuquRYKAMm6ZYNsI5+chK5RhqGgwglgqiZsdveO2Jf6Fj+3aYdOVfUMlQCN4/1LdkNSGUakQW9qNy1wYkE9WiDBll23wabA+m7oNUDTJ7Y0KNqRRiqDK79armABavWoeDh5yCdu17IZkKoTnIElSld/r+yBxTa3jkAC1xfjPQQyueWkKQ/N70x1AHXgc+MMA7DHnPXBZ+dP1hweut1TxoF280f23qLlTIqlllI+sanUz7VFeA6ipw8di/Q6szfP21HvgEsgw7Vu2XbByVbGn3JN+LU8oDyruJWmS0MvvOnMaYUNM1WRlcWq01bppoPYOTnPP5jqoo5yC3U3lOtJpN5Wy1WKml136+r/miqeD1KKnVbpyyO2mr4//6gpfXtRy+3M/Tzgi6XkLi+aepKk2kWWR4GetYMOrYN5K2rlG8neUS/fhzLTXcfzMMB/j11v24VjUS6WoWJZ7h2+yaLCUGOoGZaDw8V0R6HR3MW6p5V6o/cnJ1jWTY22YCrmmOsbs45c+7YPnXKW48hN/9k/2YwHcv/sQqf9uP091C7S90uzpNaawTSZ6JW2INag7g3XdeR05hgRBEjYRc0ISlo7RYoynEgGNo+tK4i4J8kyitkIRKGDLEQpWbr8/K9p6bsihygg2+D09KItmMOF0QHF/Ebt4koqFYOqVKqIParCTi2mAs2YPfyfPm2JWxMOPymE4P40JGrpr4Y0k0NNjGTnSaD3IMuTizoKSgio8EVefsurICaKytVSRr2lKD8Km75n+HoGeg6UbiDup7mfmAFQ4ck6W4QGbRgL4J8fp6i1h1Nkh6b1lrGX+I35ldlIpJV8jqVLLjpu8qj68ifW2EZnGmLdZzeeStNprrAccvukGybFTP7orFYpaPbFTkcsCQEoX82GZnzQCPnyvyCJdwBxQ/i0Wk3QA+MYu/RRUqzwV/lz83Y3JDJkwtbkUMRVdBCiJ4zpRCJCzPXjsQxv5gNu544im8+sLrAD0yeSPnNuHJe+7CyH59EeKkQe4tHJdyuMwxILvKqBwnqqorJTbimMnHuUpt6vPW5dhQL49GejXya7HA1Qg1o4jnje670uw8s8DxD+P3Gt9QBvfBbHy9eg3mvPAMyjt2x/hxp8uQvLKyUoIyNn5VVbUoa1+O9z54F/0P6oMbr7/OXi6LjifVuPveaWhTUowbrvu7GpJ1363DF18sx+5de9D3oAHoN7CfGkN+RxaSWeLV1YNNLSuCqr21SKYiyMvJ07EhLsrIYaIbcW5MqWaFbxDZ8567Hu2068e8Zf1kp7q6Fj9tqMAnCxZi6/b1GHb4MHQ5oLccUUhhIO+T2c9E1T1SwdetZYBMOIBwNKLgCT7o2EDPZt94C+111Z4QFzbgAYbHJmSd1eC8sX2j1JAKoj5SjDFnj3cFb7EoDSdfdDZOHTUMQd7DjgLgPz+vRzY79t1cEUJLZ+fSIH9l3iAZG7VORxY/h8V+MpghLztbCG/7dm1QSGpDWWsdQ49c8U8mwvn1S2t0iuNbC8QRRYDFAb+TgoGa5GMu1wi/McgZouVz+g3PjhGbMHOC0P3DdViIHO+dOEJZtchJ1aJm91pUVSxGNLhP6z71JknyRV3cMUfJtTXAnn1x5Mt6Lon9VTuQW5gtF5GKikrs+Y2q82J06tgRkWAI27f/qnh4JoPxz2gshdLWRWhuDGLn9m2iFRW3KtHrcYmo2LkbiWoif83Iy89CWYdOSCYj2LJpJ/ZW7kKHtsUoa1eAcCSAPb8lUFXD5rMG+6t3okeXDujYsS0a6qvw65bNKC3pgNKSMinzq/btQseOPfFbZQ1q4o1o37kcgWQCmzZ8g5LiQt3v3C+D9KGy8F5RKFjwBmJlWLp6C26duRTHjRmBqy+7WNMBCvNY8EYLihBO0lvZ1qKiSCEqN2zE7LumobiwEJfcOwv7I6ROZZGPooI3lahFENWoqvwVSFU7711r4mw7dgVvQKuTockscJpZwDRqtatpimD56vUYOPRklLXthQTPJ1F41Js/PH8zQ9AlPmSLoYm5OvDbZogbf7dIuf/4I49XzaYbq/+/wmsWQD6UwNZts1iz8bhtG36P4H5r3CMvbM9EXH2RmBZquYJUzZ2nZ2Z84PRU2rkyeKqCAKRwRFMoNqpfrV4hzUrnzgf8Tphqn8PWef93oan8fXFgraH095aKRO/O4kSrFlThUVx6VTurSoeA81g6MFMBSga2WEDVH8f3mfxdFu7WDNnDF82G29qDr0XE1jTQNoXya6NTyDm/f+e8pSKfHsTNjFtT0Z3mCjtOOwGnzMQ9ToQLCwvQrl170VdYh8ixRhx7myqQK6yi2Ykw9T3YnLs609eTmSiu/w7ewiyTu+0n5J46kf6+jtqQ9dGSVSk7eCxmjcivh2uDbMDpuCdSMluX08yb0dEQaDHGlBdW+Rx1+iQ05WOrm+LYMoE333wJhxxyJHr07KN/Zzeqt1GgVosvb7zBks5YuOqHrvrT39RF2EFiAek/bHY0x6haFAWRipEkUlyLzVs3miI0O0fvyw2jhasmSFAPvpcUt6kk4g0cuSYVzsC39gluXPg5luTCkCPOFb+zC8xQa8RihsRsszuKsiji6Etdlrcj4U3A37MYY53sRov9DUZd0ldaJU0SNsfp5pAhqxkfpyiEIaTjrhs/I5pXxzYURkO92TSRksAFgTcoUdZGjRqJQBm+wkuanF7jKNlNKGstLVbGrePGLBqAvB5DRsfgOLghroQvR5q0408hnRoWIm31OqbctBviDSqsea6J3vM53FD9OWFTILFXXT2ys61Y4ikh987uX94IDG1o6Rb5euQ6coGilRdtkexWShseGLootIljTK+CpaAthOpgLm555Am88cqrQKwEILqS04i5D8/CoT27880RJj+Q4zYpyElZoNrcENGmeL1UqPEGl+NtoJkaBiWx8Y3p20phipwLguIt2UiXTggWLMCmgdeceIzOssbS6vlq/FtSCzFJ/lu378GjjzyBLt26YvLZF6BVSRt8+dVqfPzRfKHqXQ44AKNHj8W6dWsx457b8NzsuejUubXOX21NHPc/eD9qahtww7W3ojFejw8/eAtLlnyG1q3ao0/vfihpXYLq6kps2fYzGuvrkGhs0PfNiRkynZPPeO8o8nKK1czV11cjLy+K1q3bpl0leH7pvSlaEsM3nKl92rhezYcFcPA5NTU1iEaL0JQIoL6uGkXFRek0QnmNivdHtMhRO5QmllKQCdeWwqIi8cx5XHk+2GAI+2CT4VcJJ7rx9wKLQRNwUaDkOaxhpc1VhwtxwnmnAhsdwttQjTOuvByTjxuJpni1JhC1dT9rAAAAIABJREFU9E9zC3MkFNG545spFc8tLGwalQbZyM2aa4ATmTlEyFZb2wj4ORnbXJyTj7ZlpSguLEBZWamtyUx2S6/Fvhm0Y6FGSOtASsWuVbOCU3SPaW32oryMjZA3FScRLWE3LCrMY01WRC7AwPYDE/YFsxqQjTpUbV+Fmt+WIidcKZRQ3HhKw8itZoGXE8La9Xvw7/98i1MmTsTKVZ9i/bq9uPmGidi+YyeembMUv1XrI+LIw9vgwtPH4cFHn8aSL7V0g0v/0aNiOOnEcXjqudfw03qgNB/o2BEYd8pYVFXVY8aMBSgtBArzge7dgRPGjsXCpcsx7709KGa+A4DhI3Jx3HGj8O5/luC9eXvRug1QWKAaFJdMPRqFBVHc/eAHOPmUERg5ZDSmz7gV+2qAa685C/99/0Ns3rkX1157LZYvWYo5Ty/FqRNa4bhRhyPZvI85clr2KBRjwUt7u6xwCVZ+uxM3z1yKgQf3wl3/uFW+zURZs5jkGctDdrBEYlMe0cJYHqo3bsHs6f9QSuFV9/8L+2MBNDi0j0bDLLZjwXrsqdig4A8GewSSjDo21xebGNDuzq15FDMzgEIovoXt1CVjWLbmJww45CSUtO4tWgj/15SsTQsfTYrWElAgYZqms3wto/dZ0juLHaPNKHlLPHQntObo2z1HZyAjbtZb3NlIWkklej+FeBAgCRIU4LTAmgGxjijCcwEapEx6sZfd2y5SJ4scYIJjZi0objGLOZOiGmCj4tQKbH1WjtLF2PccYGtS/etzrWaBveqr5ejQvjO6dO3u3F4sYIrHgGuiCfLdfysh1RwIVEtoL0hqb+Kab4CY1UIUUPmHkFbxku1+TjsSCGE1Ko5sXF2Tyi/gtVG671MpJ5a1os2QTeM5G93FAnVsYs7dxZoKrpGemcL4bKHRvHZcmIavrXQ2XNPA48nPbv/mzBeTXC9MICvAy4nHvl6zQtQ581G2pDRDmG2t5d9IYWADyTWTFw7rG6OX2XEQw1vJeHQ3skPtm5U/IrhaSR3g6qdtHvTwdAcVvN5FQVwv98VYUbPg4eGxzowdf4tBOb+yPpC86fhWScRdtS40VCiveW7yeStXLlFqydlnXuTGtbxYaWhvOdy0EuJFQlNvIoD84HIgINfRBjiIcxTNiXNO1NDjppQ2Y3YJ2ZFcxKIsFsiRYVEcwK7fKjD/k/fw/bpvhCpT0W8UAONh6eJLNEpA448BD1AsHFXRWpdwVAMVsgbt07ZGN6RDWxk1S2ViNIdcPgqUOLps0MbLTo9xgLyoPC/XnyzaWXmDa3HpuDkxwtbxNXnj8e+ZcD2/MgU3LtdCNzMvYhWN7O6DRgrnQkjE2JvwZyWz9Nn9qIZUCCZUpdCkUSEjgVk4svgg6V49NT0CVaTGUVm5F82puCIeiwtKsGf3LmzbsglVeyvRuXMXZNNtINWEklZtpJTneSNvc8P67/VzXhtETvIKC7Bt+1ZxbokaktdLkeGu3bvURfP3vvlmlTg/pIHQZo1FDN0wSAughRXH2xs3rpdNGH9O6xOizEQThw8fLcGWCmyRJ2wBUcqRdW42hlSxZTfYb8jGTQ8+hnfffMMQXhp/5ibx5kOzMLD7AUg1JZSqlROLIY4GRGktRGSew0Ip7y1wghQHbgxcNLRw8kokekHRHM+LuLHcDOg3SepI2Dx33cSAv5Od12K9I0RQayJ5a422WPEzB0OY9/4ivPD8G7hr+oMoLsnFy6/PxsoVX2HY0DEYc9xYdOzYWs4K1/z1Yow66jiMO3kidu3aronI+++/i4VLFuKY0eN0L/y4fp3Od7sOndCrey8UFuQjFuMNbQUmHUh0bUQiur5zc/j3qJoeJrwJwSUP30WTsrAzZJ9opyEHVM7rmKRMKGUjSrPM4kJuSWlx0WLSfpdq7OhCQd5fi06A96tfUG1snlDhGY5EtYbQuJ3v4ylCEbonNJBCY+sJ38cvvF7tzHVe4SAuEhfBbOwJRC14YiNFa4VAvBqnXX4pTh0xFLQzCwZTlvLovFIpOiQdyKcOpXcz59DAY20Ivk+os2cY7cM2GjlSxCJoRau2tm2Qn5+Hsjau4KX4SKiIrcN8qHEnB9qN/9LmazxkQnhbEpCaAoypbbGITKPBbmIjIafoD+rWjD/qSgZu8EJ0iO4H4ijIasLenauR2P05gtiFRLAeKUFFIUQSYQQ4+s0Dln2zE/c/ug4HH9IFHy3YiKnnd8MZ48dh545KLFj6BRJZxVixeg3Wf1+Hd+f8CTsrtmPRql/x6lvfYuKEHhg1/GB8/fVX+PuMnzD1oj4oKyrEv19dhosuPBzt2x+Acy59BTP/fijKOzJ9M45dVfW4d9ZKHD28DY4/hjaGn2LJsp9x081H4cOPVuPd/1bh7rtOQudOHTDjrifRrTyG008bh+tufw1nnTMegTrgljveRp+BwPRpf8Ibr7+C7Xuqcd6US3HT9Y9hx6/AtVe2xYQThyHQtAtZKQuIyRJ4H0SSkdSxUqz+cReuvm0RevZtj0f/eR+yI4wgp8CMPOU8BAOFaE7avUP+b932nXj+jtsRaGrEjY8/h520Qgsa6iq+RaIBzUxZa6wEmvaLppBsjssxgvuS9kdSNbxTB5e2UEA0Lt7HpIbFEcXir35AnwFjUNK+D5oZvc7XSNY7eMCVba4gIZLH/YfTM4maeI+Y/YO7f62g0xia3Tz3KvZKTvfjR+cBx2UXxUDXrxUvcuzQdWygGO3nBBix6GFEscAV2qw5eoB8jhvMRsyJLLnve9RYntiZDgoqPh1QR2RRxa0FoPCtVPB6CzNmUaY9X+135L4RDCosizoc0gRJQeMBoFe3obt2nEkfYVMqPqor4thkqg5KmSaJVl2axjgxICfThjA66zQTl6RFXSbaaxQQJbSbfHSN/u3e93ZhLHi5w7FeMxqDFbz+yPLc01KP62aL1ooiSnPZ8MWxVVYBCUA9kMk1QIcl4zgbQmadlZgAruEn8k+A09MOebLXfvuV1jdak4XDLcEdbvWyNaypKc0Dtu9l1AzWb/q5JsEuQIgNkFtY/bn+X39mrr1/FCJmfbpitbFMWKU7LMmPIVr4EIaaeThUPApa8PgPR75UuluzzUwoiuNs/LJxA956ey7OPON8cWDTRuw8LykKNgwJ5abgx9R+UxIvOECuXhwfzH8XAwcNQY8D+yi9ZffuHbLcaqhrwJDBw5CXnavi4z8fvIXSsg5oqGekL/m6h+Dd/7yO/VX7cOGFlzlLFHrOFku09cGH7yA3j/G7JTjz9CnYs2sHPvrwXVRW75Pv6+lnXoAVXyxGSVEJ+vcdIC4xu6AB/Qfj6Wf/hV9+3YDyrt1x1pkXyFR7zjMPo01pW5R36oLTTj1HBRx3kpaRjhm0m4Al6CIgjU3lT64/aRQcpB98Ppcn1/FSaOFfU16ZLsDAaBxOZEFHAYrhAhZxyxQvzrCbKOrw0aTNFvPqeU9eKVlQVCR7sJn3344e3Q9E67ZtMfXCy/H66y/gm1Vfis/L8I+q6ip59v350msljONrnXzSJNwx/Qalpi1fsVjH/09/ugY3/O1StO/EFDtD6ceeOAkrli/BtX+5TV9z0unH4Ma/TceKFYuwc8cWtCopxeSzp+Ld/7wqT+Ozz5qCWQ/cIb9g8qro0rH55/U495yLccq4M9C2rJ2h2iwwXMHLjcg2BbbICXEH1QgGs1CRCOBv9z+CD96bJ+4gC95QSRCv/HM6BvboIk9E0U6aahGLRbFjzx5898MPqK2lP28Qo0cdbwrjjMKVi7YfKPmxmxK43CSFcZr55JpL4csF0VLUREkRl9AoJ4ZPGKdM5462S8xZ/24Lrrzir2hX1lXcaBo5XXD+xRKK0daNEcevvjpHyWdjThiLfftrsKOiEmu/WaNEsSOGj8KGDd+jMCcfZ519HgYfPARNiXr9P5YdMV5islE2SuRg8iGlfzMLWytkleok8Y41bir2aK/GFKqAuSZQay+UKJ0mZGptNQOKqjVUhQ0A/+Rr5+Tkp71qbTHjymMUHxZxhoxnzFoB1DLkItEo/i7vf0YX8/NoMkF9vyt0bXGNpceMPnpVgi07FchKEg3KRk1OMY4761Tgl21AhMET+zHxistw1rGjEAvSDqzBvJfdzNEb41sh2pJuxu/FhlprXoaoxCZpNrrzhTYLFhZH+Tm5aNe6VOhIWZsSN3WzgpfqPf/19T4qOCxamBuyTWgYVx1HSk2WPejxmqm34LH1XsFcc0X7SiQ0ECcPNouUkHTB2ySXE9q4IRhHQbAJVTvXoG7bAgQDu5EM8995/KzgjUZD8q9d+X0l/nLD19hZD3RtBzz16BTkRSPYVVGLmQ+/gI0VwI5KoCACvPb4FESDSfy0rQKPP/kBzj9nEI4+YgRmvzAH9zxThQ7tIArczgrg0qm9MGTgCJxxyZN47t5h6NuzjWhDy9esx+wXN+K+ey9AIMFQEuDO6U/jwqmDsfTLdfhpUy3+9ej1osF8+N6XWLXiC/z5z6di+sx/IxgDNqwFOnRSoB/uuPUCLFu6BP9+5ycdhZwYsP834PTxuTh74rEIJvcgKEswMT0U3811JhorxQ+/VGHKDfNxQPdCvPjwk+K1ixgcjCAYLaB3C0DBHEVmyQCaKivx2owZqN5dgeufmIO6whzUJ+vQzLhapdLEkajbjUCgFnXVuxCggwUhaiF/hhTy2hE65njZKm50HdKOKYDmcDYWrliNXv2OQ1n5ADSB9DFSkeIG8nHmLmcBc11q8Xu3opb3il9P03uOv7ZIx+HUTRRq+wya9GUo7NN0SeObGRVN9osEa+yFjJ/pUE4HErHg5RTGo54K82FaX6o5vQ+mp6jcS4ku6sXsRSWUZTPr6Im2BtsS1uJwYP+ghsEVnfxdNu1fr1mlJpyTL/PQNpGVnCNEe0yC4SE2BQ/pMPrj5GkF+q4KmHDf0zqFND9a62PQ3GOaiZyzOQ/S5cQJ952Dgm/0Bdq4NZWItugoGefCKFXGF+Yy40VyOixe/MxJjpIEW9Bb//ky0VHVYS2yAcejbzl26cbG71cEbpzNLEX0BPK692TBG/mdX3AmkKf6z9FphMQ6goESaWMUzctV2hXn5tzARzqxNmNqlj7IjnKSyenldZL10ZIv7BBooTerCiOTO06HuwiIxPjNWygNyeahLHVKiVRC4wjPQeXLMU2qumqfVPlfr1kphJXOCn4zsDGMDZ+1ybsTQR9aTzMw8QQX4yi2bd2G519hGthpOHLEaEX47tq9DR3adkJ1VTXOO/tPDr0N4PYZN+PQQ4/A7l07MGTIMFkinX/BOIwadQKm3XZfmgrBi3vGvTejsKAYI0cchw8/ehcjRozGooXz0aNbL0Hxc1+fI9eDzZs2yonhhGPGYubMaWhVXKIR7iefzcOZZ07BwqUL0LZtmYRrv/68HlMvvEKpbXyN0yedo+Kg5eCzU7Ybm8eZ3Z/WTRfT7BWVaQFB+k5pKXj5TxwV8wbRRZcVEMrK3/HG+/V1xmmk/ycbEBZm2mAdMq9W1z28GtIXJ3zdWG4hHvzXXTIAp4fuC3OfUpG3besWTBo3GV26dNWxffzph2ShdcH5l+Ke+24XSX3IkCMwY8bf8c+7HtUx3rFjOy6eegXmvPgEnn7yNR0neir37NFXVmU333g37r77ZixctEBWaN+vW42TTxgvN41Ydi6uvOpcHDx4KCaNPwuPPnYPOnbsJJeMl15+GsuWforZT/0buyp2Gg+KC507FkbbpXI5IhScRVa4iYpTUhoC2JMI47p77sdHHy0EkT3Q17VdHt6YORMHdemAZkbPqpNtQCwnhocffxBvvPMGeh84AOt//A5HHj4cN904XTQaa9oSKkD4SxTFiHdFVJF8aSL/9XEh1SHnPlJdvQ+5OXnpxYD7lxdHCGzJIkpngqWCvEJU1dWiviGMZ595GY89/pjep2v3digqKUTlvkoUFZWhoS6BHRWbMH7CBAWolJf3x9LlKyUaPXjQYBQXFaB16yKMPXEsUk1EVzmaJ8Ji1BMKpyLZEXEtKeSzKN4EoqKx2MagpkqLdqPZV2lsYtezjdF5nbWslMYFJ6/cUFla+PtRLCkupCcRtc/NK9Byp9Gkxp1q8Zy4xXX9bnLk1w0Wbmbl1oJisDAm6pqfnZ9uzPl6aeGMs/fRVIlIDweKVJmTixkIoSZWgjEseDftAnJaAQ17Mf6SqThz9BEC3inG5GemNRkpObTO84rg9OKtBoAFPYsXox5lFr029bFjFAwwYIee3kEU5xeirFWRBKakNiiGnUgOm680zcXxHJ0PKbn8RlkKpukz5rhhDyaG+YhjP8XTlMyvBSo4jM5A/nsmwsvncyrCBobBBzE0oHbXWuzfsQDhZAUQbkIqzO8Wkv8uJ0apUBPWrtuHex/4Hocf2RGffbYVxxyVi/POOQ+vvf4h3pu3ETdNuxyLvliOF19YhTeeOB8l+Vn4acsWPPzIApx/Zg8MHzIUH3+6CNfctwl/Or8HDux1ICoqNqDvgQehuSGKqde8hMf+0RMH9y/nIBdrN2zF/U+sx/iTy3H0kcfjmzXf4+nZi3HDjcdiyaof8NGirbj3n+fKF+OJR19Am5IIJk+egBtvfxUrvwGmnlOKvr3749HZn2D6tDOwetUKzHp4I0pbAc89eRNuufkuDOoDXDZ1PFKJShVTcrJo5tpNRjiFh6XYuCOBc676AKVtA5j7+LPIzTFf7aasLGTntUI8KwfhUL5pWAiE7K3BG3fdiapt23Dj869hR6gODcFmi2bWHZhEVrIeVZWbkGqoRDBQDzK/bfJhRZ7XX1gbxUAJ3oxmEce9pimUjc+Wr0LPg0ahY/ehaHYiWQr7AoTRaLMo1xkG4BjfUnQ5jp6z6LBi15FKQ9EtrBjnPxOdJZKoBcA+gECClsLEB2MY6EBNB0WY9PtW4eevUd0jzp+YPtvJRhekYTQEfk9NSVTLt+hxtHS5cTkF7uZ7LtxVtmsECvzEOE0XMG6GvTebRe0bjuZBb3Q1gdlY+91qWUXSHciabSbmUYdCpxib4tqXpn4pCiooaQMnTqoOk03HFVii9zGuHfcis2dTTrtoMWEJ2swnm41MZsBH+ka2u9nVEt55xZBfNhAswm2N8U4HlrZIcFL0E+eQ4C3QRNMTBcIA8Uy+tRcmSgvgp/+a1tmaZdQVi273VAWPuEajEXz33VpNfPsPOBjRcAzBUAv67Kd8Lb+bBuS1jqb1F6KCeJeQVPpnfi333N7M4+N/119//pyzQM56ff4C2ZLpvPsYSo37DX3xG7l/EV8QMT0mLeTiBR8KyoWARO/9+/ejYuc2bNn0sxBbUgnYIfn3sIPlMTB7X/JCJPBgV+NsO3Q4hZYFsG3bDsx56QkcOuQI9Ox9EN56+xWdKNpQrft+jYIOWGgx4vfRx2aid9+D8duuChncL1/+KT79bB5GH32CvGC9LyXRzvsfvhPHHTMWgwYNUUpat24HomLbFpx66rlKY5v54B3GD6JDQW4ejhh6FJ55+kHdABzLE8I///xL8fZ7rwvdZTHAQuDcyRcrjY0j4dMmWMFrwjLfebIrM09VGqSnRyquOVU6FxcdnzPtuLba/t2x4ziDDYrH3n2cqdAbRtvqBmVGsRHoNYbh5krBl7Pt8OeZI6FohGOHlk05O78At99xgzbrP1/6F7zw8lOIRaLY9OsvcqOg4n/UUSfoe1JIwsS2mffdjl69+qFzp6546okHMPakSZj75osoLC7ScX7xlWfw5ONzsXXHNvnq8rqgvdihg4Zg4cJPVeyNOXYsFi+ZJwPr0jZt9bq33Ha10RsGDMHnixfg9NPOw+mnnY25rz6Hb1evlhcweaA2cmHX7TLmyQtLsqGStEQbQSBByktCxuu7EmH85e6Z+PTDT43DW70feZ2K8P5jj6BHx1LU1dWknR840p/1yP3YWbEHF0+5Wijq16tX4OUX/4PPP5+Pysod2F+7H2WtO+CwIcO1gSz9YiEq9+xEcVEx+vYbgO9/+BY9DuiD3r0H4I23XkWPbj1xUN9+SCUoqqS/LkSpIU1AWTQue12LeiCA/fEEFi1ajJUrVuPww0ejbYc2QFa1fjcWLcK+yjrMfeMVDD5kAEaPGo1YuBSfLl6Kp2Y/gbK2Zeh3UC/07N4VvQ7sgSBFYAFyNYk+2/LPhdZoRjyQQQTDMS38ZrDfcs9yMySSx4fvtD0tyHPkucB76gLvIQVlJJrR2GBuBen7m17GVZW6z3MyBHtpFbQTVQhJDuemmwMu5PysEtIEA7KH43NoZ8fP4AWZbDCEQEvN5bdXVwhqqtSkmE6N8l3IQkNuKY6ZdDKwfa+5NCRqcdL5Z+OUIwYjag5BGuFxzROnPzu3RayWYX3kPwffjQ1PJjqWFqzwSEdzVWTGKMzKL0JpcR5KiorRrm1r0VlYbqp/cFZFyQCLEZvxEe1KB35yLXXoGPtZ4/Yav45rT3rqIS6fLSr0fPUJcGwYuRmzwBWuIv55CoEknXKI3tcjijhqdn+Lmm0LEMZuNIfqEY5kmV9nc8q0C4EkvvuxEo8//S0uvmQsNm/6EY888hPuvGME6uuSeHz2YpR1Bir2Amu/AS6YCFx45hn4ZTtt9BZh0sldMLhfP3FNb57xNvbWAzm5RrE/58zDUVLQGZde8ioevnMgDu5/AOrq9iERycVr/52Hzxc1oXMZsGULcNiQACZMOgPvLliBfz35M4b0M7S2sQG4+OLD0L1LO9z6z7fR0AxMu3kytm7ZhOdeWIyr/u9U/PjDGjz3yk+49NIRGDJgMGbePQu9uocw4aRRQllN/JqFsJL1DOWNRUuwY08Ik698G+FC4KWnnkZJYYHxfDlpyy1EIpqnIArahtF6DlW1+Pcd07F/6zZc+fgz2F8YRnWyXo0XHWZ4vWWhFpW7f0EwSf44qTQ8MhZnS82MuV65/VqsIUnndf7E/Qxl4/MVq1F+4HB0PnAoEnKVsEkNNZCMX1cksahe9lr804og7lvG3zdSgj2MI2z3k/FI6YRBCzijL1iwh2pju9eznBsDp5vO0cZ4q5a6petYIkkW4AzeaHCmfYZCRmkDx7E9Dc5YvIjjaWimV3eJguE+HX2bRSVCM8J0EHIoq7eo8jVNmuqnBrFlfQhHQlrfue8cOniYWUtmMckxhMa4OQrxYXsymxMm6FmT7vgeJsrj0MRFe9to0TUNPnKYtBhV8UYlTGeVu+PszQN0zNOpahZcYTxqphna/c3JkxdgWb1hXNuWh09fdEfJIc0eZc8UgGXWGnZJmPWfrRk2ZfMpZt5pwfYrA4kYuLV16yaBVpxE6nz5yVGmQN7Xgrr+3LWSLnpbAkX4kz/uMRZUYoWwf2TSHPwx458qeKded1WKG5NFQJoS3gpZX0a1KOYM7reuhBugBEiu69IFGaF6lQc0gfy8AtENiHAW5Bdow+GVz40ys9i19I2EUEdy+XhRsUgkImYjX75nEls3b8HDj98r5KhT+QH4cf0P6NmrL/Jz8/HD92vRt1c/JUcd2Lsfvvl2Ffr2GYQd23doU6LJeaviUvy2dxduu2WmRr78DERo7r7vNlx44Z/Rtqwjnnr6QXTp0hO/btyA8ydfjNI2bfDEkw9odL9n926dvD69+mLpkoUYe8IE2aJRmDPulDNUUG/ctB45ebn4auVSHDJ4KLZs3YxJ48/EwQMPk71Py8l0SJUEdI0SRvnmgRsOBTRpQZv7uy820ouN0JwWs2juwELVdB6iyiVn6pc4y/Q55qjHvZa3M+IlQpsRnkPlnDtPPbs4TLQ37fZr8dWaL3HYYUcinB3FsMOGY+7cOfLLJQ1k4vjJooW0a99JqXT0Qh588OHiPd01/SYcdNAglJa1QWVVpTyKmfb2wnP/wZbt2zB7zr/ka0zrFxb3F19wpYpg8lCXLfsU7craqolh0fzXG6aitKSNmicGVYw76TSceuqZeGb2I9i4fgOm3/GARseBsG3MYV5nrnmwgtfd4PrStiEEw1HsSgRw1Z0zseiDj4H81kBdHHntc/Hh4w+hvKwYjQqxMCI9XUNmzroTny9bjlEjjsOnn3yEsWMmYcqFl+C8C09Cbl62ro8vVizDFZffiE4duuL1N14WFWLll4sxceJZSp874fhJGHvcGThlwlEKczh08FDsqtim0T5vO+9Kwc6WKCt5cbmRfBSXluGrr9dg/a8bcMzoMejXv7/GouFoUvHa9BF+7oVnsXn7Jow5fozu1aWLV+GlV19Exy5dMHrU0ejZsxtat8pTClNOTggx+r9SdNpkC6Gu0ixODow+YJx3ulKYsIoTHS5c3Mxy8/PSTZk5fwR0HQkRlLMJzdabxaulwFLFnriqxmk2Pi2LmAaNpCU203piaxCbaLcf6tYR8i2ZCVdaE3+oUOP0IhYVXYfXAB+cWPDzc7NiYh/tcXhfeA9cflcTTJqAQjWCuKtAEylUOUUYc+oEYDd9mHls6zF+ynk45YiDEWiKp6kMnrvLTVNpaq4AMHpHs9BjS5Uy/pmQXvF2nT+vj/AF79EsxMIh5MayUZyfi84dOqC8vJMhNEGmaLE+8aruFsccojZEqG0kbcJMfa+EaTAsvckFrmQcUCsW7Lr2CDSPKcec4RQ3Uu7ItIGjMIsje3pHxxFupkvDt6je/glygnuRDNaKBsMPaGeHqE8Ie/cn8cOP29C9Rx/k5GWDaXutWpWgvPwAfPP9D9i6tRKl7ctRU70XpVHg0EEDsLdmHzZtWY+OrdsgX+42udha1YCv1nwn6lTb1q3Qf8BABFMxfLt6FQ49qBeKCrJR11AlF4SGFJGlDZoIdixrjT59uyOWX4y5by7Fv9/cjmsvH4ZkvAIHdCtDeYdiym7x8/b9iOaQN50th4aK3ftxQMcDEK+rw7bKXehc3l0UnB3bNqI4P4pWRaQkxLVOc7OVXErx3kQni7F7bxTnXvsm6pLAmy/NRodSBpeYuDAQy0fIentDAAAgAElEQVRzrEDhFTFHfQrWNeLNf96NH1evxC3PvoqmsgJUxWvl981ggJxoCMFkPeqqt4nLS2sy3i+KYnblHXUrJtRl0WOTgyCjnUMURFE+n4ulq9aiTZdD0L3PMB0no9SYyIsXDSnh3Lu53jHa1+vmJLhmQU+QgLiuA3KtYaOQ2ibCtFPUS7GoC3APc9G97n5VocQSjQ4Xjv9rAjATbfG1zLWB6DQpOnTgsH8XjspgE/mv2v2kMs7VOUrpkzsB72E3NYGBaMlwENFY7PeerLxP3LETiKdi0ZLOPH2Theo333yJmuoqHDZ0hL22SnB7jukR2F3aEN4cV+jsZKIuIqoO0NXn1drgAQwWqDw3ulkzUu5kw9oiHOcCKRciFzbBY2HCUjcd56TN7f1pzrI4CHaeiFwTECCtyzj6LtqcgnfRsK2xUU3mwDhSCOy4u47HrWm2nxKos3Nik8xm0EFLTTmPIa1FU/SKD2P7ti1Y9+N3CujiJNgzutLTAt8spV+/hb7ZgvJmRBKnwUIT1er0O4Ht/4pJzqwz/fHPuufJx1PszrgZ+Cdwo/Ljr8yqmhwxbipcPGMxQvsWKKELkmb8Qe/Dmovc7FyN+7yaUJ2DLmi3+GsE77sSR1xvJIneOCBeEEdOYqIxgV1U9j7/GI44chQOGTIML899Vq/NwoqPsSdMwmuvPafNngeb9Ilv1q7GhnXrcOGFFhCxectPuPGG6S7yMBtbt/6KR5+6XzxTbo6PP3U/DuzRFxt+/AFTLrgMZWXtMePum8UdpQCM/z106HAhwYMOOgTbt2/Sv02acDZenjsbxFlYQK7/Ya1oDPl5hTiwR29RDHizsBPXheI87LQOsEhlApDvwqjyTitHHWGb/bdDh3/XLKiGc+l4UnFarKmdPxrQJ2V55hE4fy7pcWiWJ2arwuMlKzd38fjRa2FBEW66+Uod5/OmXK4umfzTp558QKgriwg2A08+9QC6dO2lMAtSTUhfoWr+wvMm49prr0e3bt3xxcql6NazF/79xot45aUP8NPPP+PFl5/FwIEHK2p43Mmn4fLLrsdFF5+KSRPPxPfffIUTjjsZbdq0VcrNX66bgnPPuQRHjzoeM2bchAEHDcYZZ5yHu2b8DTu2bMPDDz6HOqrmCWizo3fuFVQeJ1KUP3mLO9JxAhKTKXKzDrjyznuxdMFiS9SqrUZe+3y8//hD6FyWLwcKHit2sKTW3Hz7jfhq9WocfthIfPrZRxg+dKTS686/8GSMn3Aajh51LG6/7XoMHHgoRo06GR99/D5qauqx/IvPMWH8aVi69FNEQ9koLeiAuS8/j8GDD8EB5V2QkxNFRGNBctpzXShDTI4VtdV1iDcmsHtPJdZv+AVDDx+OsaeMRYf2bVBQmIdQJIJYTi4Wf/4Z3nnvNUyYcDo6dGyPbVs3Ydodt6Fr9944adw4tGvbBoUF2ciJcRFlU1Ov4kjcMelRKO6gjsICLXi5cmPlBmM2Qcbv85MHs+Jr8duVyCUcUfHE6F1xB90on/9OEYZppAKIN9IxolppXNzgCosLQM9FxXM2NacN5jUadQuwt22T4wFHsN68nRuEQ2Z8yINHme05TVpTeL2yIPfrW6KBaIg9RGmQ0aVkPmjIKcUJZ00EKmosdCFejRPOnYxxhw9EYTbdMoxbzWLae2fzu3r/S95D5uJiEZ361j7mV3zvRtMrcPKi5sCSFvMiEeTn5KA4Pxvty9oL4VWAgszfeTwNrRHy6jYKFq4S9zWT8sCRqGkh/PjZayN4H8srQpOeFhV3JlWtKeViY72LDtMrxKwJyhouwNhgIbzfoHrrp4gFK8XrDYct/IAjcEsQ5ErHFDTrWQSg05kFcTQ2VcsWKxIsQCqQ0lg/wAhhxlEn2WBwlE0TYb5xFE20o3QRHdxHWGCxXOHmGrZaTd+XPieI0eDeuKFB6j/CKcRyWuHV1xfi3f9U48WnzgVSe6yBkPNFSPxWCv/QvB9IEZ1i0eTipylsTrHQInobA+hqASraJSO378XXCXs0NB+7q3JxyU1vYncN8Obzj6O8rL3s/dRnM6QkVoI4kVuBZQF9h28/mo8dm37BsRdcgobsIKia19rOYoUNSDiBeNV2NNTvRlOiWhzeEAtIH2vrAnV+tz8QyGIhQ4J6OAfL1vyI4rLe6DtoFOqajVOpcytzAUs4oyOOUZbsPlVZpdRA4/XTE5mTSSMz6CJBiNHOyQRC6nocZssCXL/nChPeVz7lUFHvNk2xe9q1ST7emM2oA2cCRH0ZOsGfcfyeZA1Si5AE1i6wQPohG5eL00xwqZlOBlzHmsADTPGXBPiew5pGph1tSqN61tlGqVQBl2xQwUauPgGsSCRbEdicQuvouOPHhlM6GdZQ/DNDMEdXHaOb2P3IAtZPdtggyBJMdRBTOHlVk45CjjKLVFIUXFADGfJZltbG99BkSfcV3TIMTOO6aUUqKVp0sbGgDjUjKnjjLWJAH5ZCepgX7aapChbpLn9dUkw5vnCPeMJ7eVhzTbTd/LGNzqb1k4ERkagE5QQ1hh0xCsUFxQZksInTa7e8phoVOWs5MMOtUbYuZWiY0p+i5dhnFrq6lvW75tBj66QBtmmXhjc+/kQFr48Q9NA4n+y5aP4XvbCBvIxcRjtG6GFLqyZLCLO0MAfN69zaSNanaKiDI+fPIZo80OZ3a4/M9B1uEjxYKoCj2di2eYsoDaQP9B90iIpOPp+Uhg0bfkTf3gPwxReLxO+l/xu7iuXLlqjQvPGG2/HW2y+r6CWlgUgMb+pXX50tzugZZ12Ardu24Os1X+LoUScqA7qsdZnCBFiosLj7+usvRXtg2tet065D/979dFIZSEFh2/qffsBJJ52C5Ss+R+uSNrjogstEG/BAu6XW2cXObk3cFQlJkwhmpDEJHQuZMEjm/KkmREJWCFiDYdGOQnOYC+U8dnVi00fS/O2kzq1nPnxSn4WcPm12TmCYafjM15UzB5E6dyNzFHzdDX/G0MNGYNzEM8UR3bhpA5547H5Ll8oKYML4MxW/+P1P36Ft6w5Yv/57RTOPHHksZt13J+6591Fs2boJX6/9Egcc0FV0hFv/cR9279qFDz7+Dzq274x58/+Dm2+cgfIu3XDVlRfgxBMnYsXyRajatwc5sRyceuo5eOutV0Rj6N37IDz1zCz0O2gwjht9Ip54+gHFHF9x2Q0SL9kanUSwif6TKcWCkpNIuafna0UD2Ug01SMQjWJbXQrX3TMLiz9eBoQpTqpGQadivPXwfehSVmCcYKI3zSnk5hdg2vSbEA7l4k+XXIs333gRc577F95753NccfmFuHDKpThk0CE6Zix81//0i9LuRg4fi3f/8wY6dOyAnRWbsHPrrzjowAH45quVuOTiKzDsiOHIzc2VCwL5j86eAcFQtgoGfv7vvv0Ojz4xC0MOPwoVFTvR0Fiv6ULXLt1x+OFHq2Ce9dAdOOHEseh7UB8hXolELTZsWI+iklK0KWur5zD2kVn1MuDnxi00yDYMflUtfyz8NHozI3T+6e9Zb7yuRcQJDVps/mzT8X7JLPh4HfqHEpa48Sc4urTFKCc7ilg2Qw2McmMWdeaykGlsz7/bhpxwjRk3Fo7iWWwYKiwPRveZSG8hvYrXKYtmz1HnZ+W0iTxFevdy3eN6wM9E728WOvEU0JBdivGXnG8c3nA+kNWIM6ach5OHDUYegc8sFu32+vy7VMqeFub8oeMUgWkqlgD59Jy4iGvoDojoYtrEXHZ8MIjsaAjZ4TDKSorRrqxMtmSyuAuz8GB5ZjtRkhtzICDnmoyKROcrETfUjtoKPuwzmGazOe3F6wwmdFeYf6jOtLRLSdGshFBJmMVf5HVILnocuaEkGvZ8h70b5yMc2oVQkM9ptNAVeXJyuE9/2giSzX6D5ziUhSoHzGwAyGkkUhO3hLaEIY7MuqN3thAzXn6BoGhI2mOIDGo8nEJTgBHQdEJhZe24oSqKqFMwKysSOLjGcpKzfv0O/PjDTzjl5GMRjTQjGLDNl2PoeBbQSAegxkYzRtFuTytDjtD5V4sCt/e2TdX7kqvoVciIcyoI5GNvTS4uu+VN7PgNeG3OY+jWvgOaGxuR4JpPekyInP2IbjHVX6TGsKjg3pCXp88jAIRsBDakbB1Cjajduw3xugrRKbIYXMNr2dMEApyeOq9lVpqujORUgEJMTilWfbsescJOGDDkWDQloyrk6RTDGoRiMNuDPfhChNYaWO5B4VAMiSY2iM7yUfu70RxogcaaNcyqnyQUP5l2Dibyng4QmTRUlW4VpNX5xMVwgFQIO7Dco4goe09aHnNOQS2pKwValop247jrLIJl6eWWGRWC/DtpGuKjJ5SG6YVRaUoAgYUYnaH4uWyNE+fTV/dM22uqxfr132Lr9s3SpNAJKm0RqvvKtAO0lNTx5lRaRb2tRzZ0MWcaHzPcmKi386S1wlyx1PSm6y3eZ82yF/SNOQt7m9A4WzVHIeXxImAg60vWCqIrRhRjH487r25XFWjixAmdm+TbJ7A1XjoGIfSs6ejeYbQmj2ZTQCfRmQpJNykNRUAHHC1HDiW2kCo+z9LiSD9p06YMHTuUp4GQFjqmNew+mticOVooEna+bdLMfcHXJH8U1KU3lwy093/9m6c8ZLHgNZqCs8RyH4LFLTcv/wbcMPima9Z+pWjY0yeeLlspjuuyhBBG7YQTDUtZWIPnbPgRp8HgpkAXz5SvL//LJqEgXpXIg19TY7QDbuq5Ofmo2L4DS1cswtDDR6JD53Kha/w9ckOWfbEI0WBE1iHDjhyFlV8uQ4f2HbFVhuJl6N9vENZ+u0pCqUGDDtOIlSkgjzx6t/glfA8u9Cx0O3bsisGDh2LlymXquA4fMhLl5V2wYcM6dO3aUxvcihWL0a1zV3Tv2gtffLkEO3ZsxQFdumDoYUfi69UrdUkMHTrC0C0iQVSjZnJ3vTKbogU23xmRe7RQUhqLEFjb5CV4cFF+XtBmx9dObaYS0ZPVhZQ5OxFeWNzUudiw6AiEjQphyGWLmI6vxc/sY475HixgeV7bdyyH4lIDAWze9Iv4kkTNWrcp0zXAlDe+947/j633gJO6vLqAz/SZ3Z1tLCwdQURQqogFsGALVkRfa0w01hhLTPtijD1RY4lGY95ooom9BsGGoIKvYkHsIooILH1ZWJats7M77fudc59nZs33zfvmh8Ay85///3nuc++5556zfZsUGa6/5k9Id3RgzNh99GyZ/NAemNfRf+Bg6daSA82Knag4UVx+z507txcDh++BUGKNL03xJ2JF7jR/XkVSgda8nMhn8eWGr9QpYoLPpCKiwQwmB9yc0TzlrroRjsfRSIT31rvw4dsfWWKT6UHN0Eq8+Lc/Y0i1aeKqgg+E9OyvuOoStHV14agjT8TiRfOVpF5/7R248Cdn6Jknqyqx/INluPaaW3HnXTfIYWnEiDF47vmnMHHiZBx40DTMmjkLk8eNxWmnH4HLf/ZrHH30cehKtRlfmGO+0mvlDqbGbQ/69RuCZ597Ap9/vgK//R2HNXeisXEHPvn4E6xbu146vI07N4pXftrpp2FXyxa0dmyVXmdFebnQDSa7bFeTXiFmnQJzQbQecnTVvvS5AxFTorsyYilRDIhAUtOaqH5fxJfPhsUkqUJ8xn37eOrs0FbXGZykU5Qt42BsTIlnTU2VDjTGBWoCM4nk9Soc89kV2+6GHPtJbgXoMLtMZQhEXEuV+pCBoFGWAmZMw4Ontl+dukT8MxZxHR1tik0s2Bm3ysorEInF7Z7nAwhGytAWSuDkn16I/PpGEi+BfBqnXXieOLwJIlzsUJGDWWEDh0RpSkhKRveV18qYJqqW9hu5v6RpGNKkfZkxmphiWSKBRIx6CEB9XQ0G9a8XpYH0kWjcpvGDtA4WPSpr7oTu/ijJdG3PTLfpAGcLPcU2op9PLRCNcXx+L9sn+3anGGMqndZyZuLBoR8dyhm+I63js4ijW8YTu9YvQjLehUCEn2Nxjr0UtsURZPLIdotJ3HG9KI1VYW6awUrG0YsANa5zdFeDkkK2ei3RMRqGfk4yaUyG2PLm+4SlMpEhH1QJKNv+1MRnG9tkmyRwUDDnN3YfJbcUZAeM78HP5F6LS/qIJruBrOmoCprIk2qXRw8RSmXeZkTkGaL5ADHOKPLkt1JDmYgxuauhcnSkqvGT3zyNrS3Asw/dizF7jFSLXuVHjIVcldBvFp50GeM5y2+Z5dBovMIlIuxEwRUeHIDtwa7mDejt3I54jIVZToO5nP5XscKEkhcvrSy7Z1JtIMKo7D+OL779DpHEAEyaNksqDXzR2ZEJVTpLEIjXZFbFnhIkpFXJnM19mMIK5+FM6s/n2FFKeZIPzGF2R6HxkmP2rB3FrJCXxrAwCFaW4YDel4lnLEHLdL53tzpO3b2dFoPCAcQo7Sg9W7bPo1qjaqkXyELj2WbxQUiw8n7yYgMCNvjMc5k0GHtEX3CJI7+YqFp9EGXRg5wOfy5LS2igo6tDdLo4Yyi7T07LV+gnue6hkFFHSMXI5ZFO0SiE5xWL+QSC7ITxnQg0kbLo+NGMBYxBcmVUZ4/23a4g5jNUGzJY9CgQ/SgUMYUKqs+QjhZhAcHi1IoTxQhS4eQKyvtjw4Ti8kom06QxfeLKSoXGLEKWPQ824PjB31OSiCo2xmLU5C/NAigZlZWbH1wjdzvipNscjcMhrX7IuKiO0UduUgWAA6UIolpi7g1ISrmK72rxLCMY5l99KQ6i9biA13eQWGDDM4sWF5Rpe729gCGJTLCYnPDlJauY4FDJgENhd916r6x4OzrbtTko3eFVAHTT3abzk9NWhVnLyzalVTj8N82tLUqgDOHRV1dwIqdPwvViDoXFbRGi4fRqPbLE9oinNjTvakRFMqkESxwdcQbtO/FGM5HOFzL49tuv8NWqL9R+9+oSdKjioTVh4hTEE2VIROK6DxlO7jskh99HXMMobSqD4hB7xxBZ5gbyaNm1WwvZOLG+mjMpE00VStvY1BWUrPaVDyIq5NouPuk1VPj/6xGuPaHhtri0h3Xn3EHih4XEF6SsizPX8C5nEtjW5ghJpLvokOeSY1XH3kvbudUFYibboqCRC2pj6+dc4GB1yMTny09XSCKMlWY0EkWC+sRByjN1FZMDojCiwwQhrV8lBESyqGtMWkFZOWKBCDIFo2iwihWn0714/QwU5CeXqO4u1wqri2VBVYLW7uClsxDXTzovFQLSeje09eKKm2/HF+9/BsSrpXs5bFx/zL/vz6iJc3Ai58TWge50L557/gkse/9dSbpN2HcC5sw9W4Ht4ovO1PMld3zunLMxbPAIvLNsiZJe8thpp33QATMwZNhIJCtiKI9ksGzpKzjwgBmoq+snZKVlV7PWBp2/8tkQUukMYrFKrGvYhMefeASXXHK57Hs1rMgAnwmhZVcHbrntRukWT51yGMaO3QfD9xiIcCKFimQQAwbQx5x3qBepznbjbDqXO/JPvT5wkeOZJ8+r5FJG7rMm0RlEXVzg9yU3ztabcWCJ4leUV6Cmpp+QSAVCR5lhHNGzd4YopHRwzaoDhAK60hz+NI4ZX/ws/pvSMImht54GoJ8JJYr7hO1fJsqMT/wcJpBeiidFW2rXUWKyy2SdL3J9uzrbFFQ5JEbDHCb+DPyReBK7gzGccsG5QMN2oKxGCN/Zl1yIuTP3l7Uw9zpbiOJOqwNArqslveRiE3n2yhEsipjk8ztxPepnnclLOGRUIuM8BxENQjq8wwYOtKHNumrEyggmGOOQiis2ym4oox0ALm7yvbO5ojlOPsTCxtrSxSEfhQk74IodPCKoLr6owAhQDcaGFOkISroE14kGoJBRwhvs3IwdG15DOMuCwOTyZDwh7qfjGXNPsx3N1cf3YDYTtvXkHeM4GGeJpiVbtLtlB0opm1qclrxp3epgZw+f18IEkqgmUTwijaQGZEUT0C1y6kKMsZLscla8+ZiG4hHge+QjCBbKkQ3EUAiyM8H2LRUQTAZJ3fhQFvlIDpmU53baELWybkq18aynOkiogBB5QsEEunJ1OOfKp7F+Ozm8d2OfUaNNUk/Wy3Ekov20f3lR6RRdGEMosKPLjdnDBCKCgAjbLB9Ia8ghFulFZ3sjUu1bEQmRWsBBQsrFUVOd9984szL9Ud7F4sASlxBpJfkg1jRswDcbNiIUTZp9s1rWpv7hIyuLs5DTZO9Op9Dbw6n/LOJ0KCXCHqJ6ixXBlCzX6gsEURErV0dJAJloLaa9zaFYvtjFJNdTOvVMSNnN9wW2XOpsHXNtc2+REsWWv2zgtV56VZR6poVONOWQNrBWnqxCpocItOnZ+ta5aU+HEU+QXqNGv66HSRkpCjQ4ova8/ZmZKxFl9vGO3Fd9PgpylbSEmWsqIst7GTUwNrLbLfdPP6PkznsmrVwWOo9MOo5IlZlQGNVH94etCFpdO24z9wyLYe1WKvw4GToW+R6lpjY6X0TZvRtsseGhvoCbGXDvafexgIKyX3NKK1Cjn8djlu/jO0KucCjSAXzhScnKGALSfjbkNevpL472x+uhKZnNfhDsIGUuYnMBLiH3YFvfwbcSm8B0motIvEywzFnO7pflH6Y84QBWrSujLfDV9319wuufixJe3XBn38oElIkLubo2rU1kK2mLPprA2++8iQf+9w7cfuu9GDJ0GDpTXUhEEyivKBekruG0PlPKfX2nOZzmBeMcXU4Jb+PO7ZKvYDuChxarIp/o+oyebQKBXqEgep2Iu/iD2SxiER4oTMzL9CDo6MUqkIueaC6TKOp0klbAxU9Jk1S6G7tamnWtlBRicuoNMDiopFZFukdk7/J4uZIxJnCqLllJMoEWV8i4fHJQyvbI/KI3TSTEwa/iSLkHxEONXCFF0pJkEH3avQOVLX8TlfdIjE98+yYAvD4+E3Ha2JbqsyD+W87MO+KEw0SliK6UEBZrSdgi4Xv1pZV49Y7KqmotJgp/s03LhR7lImabxQn6swixA7iAOOVZiBIwqnHoRZugV8iNcZIKiMTL9D4U8VaFGwgKuZWdLTdmb06JiAocJUFGVFdV719KksPI95GjUputkJWEFgM+NRiZHZi+KuldGYJPqmozQfoKdOOKP/4JX61YCZRVAx2tGD5pNOb95U+opgGD3RyhvM3Nzaiu6od0ulfDAInyBHqzeSVLPzzjB/jd1X/ClEnTsX7NOjz55L/R1tGK8ePHYfbs4ySjxjY7SzeirDHwYCXnjNWoyWkZim84Er3HaZhRFq/Fk888phPixz8+By2tu3QveMAXslE8/vhjWP3tlzjzjPPx4oKXsGnjVuw5agyOOOow7DlmBBIVTIw5UU7UkwccOV85aRsaP4+arWJZ6v+lJ4xeudfxzjGwS+Bdbnye/2qBRZSFfF6dE75YdPphBzscTaqN1AIlszoAzQUxGiPC5CeGS3bP3NNKJos6ndbpUPtPNAplP4jGyoWc6p7xAKZ+pdRJ3CCJIp8V1jZ3YDQJxgjPM+aPcL0TrUqx6CK6m5WBLrrCSZx/+cXAji4gUSXHqpPPOwdzDjKElx0Cf030z/7vIQq+N+XIqKPNAoUc7P9+cc+q/ed6wHw+5bEI+lXXYsSggSoCKpPlSFYlRQVTAupQrby0gGnUw4TFaItUSFAi4hAqrSUnUcR7Ld6uo19YcmFXpH0hqTcbhiG8SmyJlIZQjIUG3ewYfbk+s6gIZ9Dd9DV2bXwd0UAzQjF3z6X2QbSKxXRCz0SyVu6LExU18xFDqNm216iVprPt3GBCzWTWpJIiCNIgIUsUi1rP1oJV0SoHMa5LHuw21MOkKkRKDL9GNGrcYJkXFRBmkchYx2QyTD4k0TIWXuzixEyTmO9HqSmiu7KH7wViTNB6gILR9YoxWWio7VmpCvDeiLYWQ1e+Fhde/SxWrgVefPIO7DNmjFF5mCSE4qiI1UvsNxPMqGXLjZYL5tQdCec5gNelJIkGrjz36FyXiPUim2lFqm2rjCeoAcyEl5QOH9MNAIkjH8rruQeF8PGeMOGSzgdau7qk/kCalO0n03UXYFIAujlg6TiWciJzkmf8lUY7AmdcrNKsloamTDoqIJDJEmBZoWe6Berw/nhLesYFKS2QZ+rAE56xNtTKZ2QSa563KzqEd6+kERILEt57x6EmIEEEOBpJFHmahlJ7mSuCbK5r2Sd5Umz63obkrIDTxXZxyuyBLf5EoqTrQEm4CkanOMDzUPc4kkAiFEEq121cWqd/SwUUgV7Kc03yVTGyQHSd3S7ruvoum/arODNhM9piCLOWhtGhCOawzHEGb0J75ettcwgR0uCcLbPoj6I2McHm1jEKAjcC/8/2vJmWGLaVRzhgdEqfiGu9S8/XSuBeVpMs12JxyT5yWFOxQY0FS/67mTeJx6+LKs4LMHfqK0JhtbeBBfafjlonvrgr1uRA57SCFdNLXWmTX7Ni2NMelOw6eUWq8vgCxz/qwFMLXxPCaxwNu2D/Jj6L5kEhmkYhiGXLluDvD96BO//0NwwZPETVpT8IicYxYfUOYVZRFDssNlBVDH8Wb1mJ7mhp1t/5w4g3i4uDG5nJoMHwNgQizpTnyNgzMtenMO0Fo3b4MegrEJnpgifA+wltconIR+X/OJhF5MfupS0qn+jxxjExiHOK2Yg+apH5SknVH6swPqccwy4nNf/7WKPLWRQFRZ2SbWDfn4pK65SBldPsJb6KDrQ+qJeXhNPXpmMM20cu0S2hPfbOnqzNWoxJtt4/lxUS76fvhcI7F1JPafH/TqhYOIREvAwc7iENnuiNFq1afuYg1k3pGJfw+89lm81r5ymRy/fqUBXyI31Bx9cky86pV/D6U6l2SUoRBepNdWtaXeg7E3upAziZJX5/BhQnY9J3KE8uOqzAtQED6MkRdecmZnppzyCSI0eMTmYRNLSkcNlNt+KrT78FYhVAy04MP2BfLPjL7SgLme7HdkgAACAASURBVDUrW+wtLS1WVYr8T+5VL2J0SkrweuN44t9/x+GHH4eu1m4sWbIE27dtxeGHHYkjjjwMsXgend0t4rxVlNUKbQnl0jqsVOmrhWSVutAvJZpEDuNqzz7++CM45pi5GDpiGFLpVhtA6M1h8eJX8cGH7wn5HTN6DFauXI1lb3+MtWsaQUmeyZMmYPohk1BezZDRTezYJbY58a/UkpWqih0KWWdxzXskswZObDOwB4GmHdtllsHBL9UATJzoUtjVpQSktnagkF1ZRjqdTK4H367X4SpuJ5NDW6OMGz2UXyNfzik78H1LSgYlt0FP6WHbi3/vEV+9kdMF5r72FCBfRAlldocTg7ach4SmmnsPr5ddHx40WR5u7FzkgOYMcPnVvwWa0tYhQAYnnfdjnDxjP8TzFPO39UW+sWO/6lLsEAu4OQHbB12Uy1PRxn3otXf9ceuoCrpOIBmPoSpZhZGDB0mPtyIZQ7yCh1i3KUP0CfBC1108ZcwjlSDTQ4qAsGAbonVxy+9NJpcmmP/9l2KaeKg8YMwMh+BBJG7IupJMfdMMykNZdG37Aqmd7yGU245g1NlnM6UKkpNL9DRqSKtHl3ThhmrJVTLApIyHnDu0wIFn9TURgNOPldIrE4agDnW2bz1302S57GXlEp+dpo4QYJuXAEUPkSlrYfNzpHZFogX3LZM00kcknUWePws4UniAUCaInpQNJoXpRcNOklcj4iAYXcwkh0RkOY+EOh+Mg1wn5ejMVuOKm5/Gh18ACx6/FZMnjFcHR+sokEBZpA4ZDj85BYxEMIK8UxQJRMo1HEyKBZNU8YxzBF4Y71vR1bbZhvGYnLNzVyBVh5WNTQcGGV89MB7IIZfule6tXNACIfHTmUQxeSVay82sDiV/holVOFgcTBdtgN0St995HwqeGyo1A7v77PgI2JKMYkEDaTagntEgoig/GZPLMpqK8XKVwLkzSOeP06P37l/U1BVVh2dITxYp8WVpcx7XOqgoL9N3FvXG+h+mcVvs7pmkmiT2RA8wEFl5OplFSvgMeSS1hG10xQqneU20mLkI35CglTdqsbPSkkmjuzEBpsoK729OaGYR72IHggYizjWVOr5E4qmi5M9jJrzCt1VI2CCrJBKdyoOST8n1OiUKPWeT5lZocgk0S1rJSYo2ZGCDqE3u3tj383Jijjbn/o7nKe+FP5tVD+ts5nNx/F0xSExCjWtFLq99BvR4HTyr+T5yvWVYcPE8RCqPk1SzB1Ga7SgOJbLA7QPc8adIVZWMHItFl+z2FVX4XqLrZNI8Wuz/ri/vN/Doiy8p4WW27hMqtgWJvJIPxQ/hcIfkSBDE0rcW4ZFH/4rb//hXDVXogHPwPJEuLXKn+CB5ERegLdKxrigNMfCmdXS1Y3dHu5Jd0gaKN5xVO9sRSti8PqAFvIKzHtSULiVUeIC5A0U6gLxp3ASO0+aTQm4I3gR+PyYw/Jm6fvUuIzcunVeV4Kaj7S4TMSZwXjVCRgK+/cfEzbvTyL7XJqX7cnDVfeQQmusZea3cvsdNKGfQvCSFjMJZvG8+4fUol+KDsx9OpalZTL6boavfe08nsyL+lXg2dt8ZnBiwGYCFIhdlXYxi4BNjvheTY65eHqJcG5EyG5gzPUKrEhkIjJpvwU+b37lbRUvTCxqCUoBw1Rrvi7g+ml6yWNXW0eKk7szdJeFoI9oeRQtUm/ZVWqjSz/hafu2Sd2ctW2ubSlM0GJX1L/mDRHgjgiZyCEZjWL29FZfdfAtWf7nWnNZ2N2OP6ZMw/547keAITY5t6rzcu1gYsaJn1yBKkwAObsYT6OjOoK25Cw0NG7H4tUXoV12HmTNmYurUyYhEC0ilW1Dg4IWGpeIyI4hwkIroKZEuKWsQRe61dhwdmXjShmLYtm0nHvn3P3DBhT9HbV29Epi29nYsXLgAa9evwtxTTsX48ZPEf+1o68LWra3YtLEZb77xFtpaWzF9+n6YNHlPjBg1CJwDMDchQ+GEsjoohM/YpqeYtJFHGy+CgOFYBB9/skKdFQ4wii7k+NPszHDd1NWRauFcw6g04gTX+Z5KxooWwYwjYU0+c78nyngAcP2a6Lyv2v1UrTjAktjiwWcnuf8cm8omJ91+xoZRTTBf2rwuePoDyjtDeiUFDqXyEKfzlhIjDZ0EkM4AO3qBS395FbCDiBez2yxOvuDHOG7aJFRwohom+WRFewlpsALCikt2jajuYm11SrFZolkUcdf1WWCwAx8oi0ZRVVGBEYMHo66yGhVVCUTZaWB72qcY7iATKmYYqVCWQiavZIUota6DCU/R9c3HYseL+96UtOurss0vRNSSBIEFIaf4wOej5DSHMqTRuX0lCrtXALlGIETqm/FI5d7I/w5wXRs4wQyM18ddqQKPyaUGjxiPfeLEpMnUAEzgiwm8Td0r4VUMs+UqfVXHexXQRQOIUB6BnNms58yDGQHSA3SL7f6ZSE5ABTq7UFQRYWav1FlUCKLodE8uIJM2/j8rZ8UMdgvplke+MT9LHUczNxCGzIsnEhZLIpWrxaXXP47lnwH/eewGTJs6DelUSi3tYICT/rXi8uY4GVgIIZ4Jonn9enzy/rs44IjZqBo8FKk85fXCdr4Ryc3TIGYHUm2NCIdYiBoPn3QH3lPaDEtyNxhCgWY1xglBgV1JFnJOv52dTblrZTk8zm9g98MQTzr22fAW1w/lAtnJ8qCRuq1yDPWzPc4YKkzqnlE+KLNlrlh21pqkmf0bxXGuR2VWOYSjpCXZ87cYwHPGOTu6wW6eV6nubry5dJHW5u7WVg3acVB87NjxSMTts0uIrhtOdp8rkCvPLgrvvaNNaAjQeQ3wv/WZrtvSJ2YITnXnmqTGSIlzZhF8/kbrMuMs7XcOzIkPXjqLNRCsATTSvPh+RjHyMxNCxmXSQWpi1AbIeC4bZOo+3ZJazjTwmXLV2aoNiUojwMepO/DfsqjnWtMZK2UUu+/sxvqXkF2+kwzA8hra1HO2p2Gf7ehSjNc6apVPMSc0Wof2WNQKBT/rrJ8wjUIUfMEp6qQZaSh3KhpV2NUYAm6UKE9fsKS1gAhvukOP/f3weYrX5C19pxKlQdQcR3nwGuP8feCpl18thKJR56Jkz4MHBw8D3oCSQ0lEvNSXXnkeTz71IO689X7U96e2mqFeTIqtRaKRBC1wPmRLRBwfSjHBeyUbmsAhpc50Nwb0H1hCl10bTg9Mm5jcMONN8c/Iy9Mik8xRToNMJHBbpcfNw+qSqFlJT45JXjZLof2gDlsmDclkNSqra93gjnEIfYtBKJA9Ddc2N0FuTVQWhZJRMnAgeCnuELklxtX1rQy/iVU1eSky9z5CvHVf7PO1zuTaQv6LS+zcv/F/H4qSuE55ljRi9Genj7sbhLHqKyCuH1vDhtj7KtQ2EGknNgBEPk/JCpXf2XNexA3mpk53i+vE+88hMNJSSJznS+08ciu54SLUUrQgG9OASBj53gza2najrKIKHakuSZWJgqBkhP5BviK3NmVrW4sqciIXRCDrauoUHjQMRHtOIvtO09SKAzsImTj7DcKugA0tOMK8+IC2uW0C3TRGEcgIufxmy25cevOt2PBNAxArB1qbsdeMqXji1ptR7pQDUp3d8mAntUfSZ854gAgv5cBS6TzeXvou3nzzLQwfNhqHzTwMY0aPEDqHAh25OnTYcsDSdBCDCORIwgxaoemCM6kHDHUs8rKIIhJLYGdTMx76199x0klnYuTIvdC0qwXz5z8vzu6cU07A5CnjNFzD92QR195GLd8EdmzvxIsvLkBz02bsNXoEDj58JvYcNRyROFBRERfPlKiH2pH8fKf8Ie6VH3LwYTUSxrr1a7Bt53YcMvNIDXFwrXR0dGDDxrVYvpxKJpeIHytlElF47EDm82RHgbQGH0/YMF+6dBHeff8tnHzSqTjgoJlK2K3TZBbF2otyZrMBMaMyEClyzoJF9QEruInEvLb4RU2CH/WDEzQo6ZUZvHWu0Bq3nkwD2PYDwTEe7qFYHGWxMuQQRQtiOPOsU4HdXEwsDLpx6qUXYO6MA9iPQTrdprXPIqaEzrgukIoiQwhZXHsuv+fRmmqCuSUR8THalh3C5ErSqGCPoUOQpB5vbRUicaeL2kfO0DR0lSq770SrcCb9PTSn1HR6zvWCJQZvGZD9rE92HO/fdi3lhkzxQrw+FpFMTAtOu9MlUDzOywJZZFrXItfyMfI9G5EptJkigt6cMwNcA70mT6oD1dqbBAQ0ZIOIYcV5qljYugiG4+Kte8oKCQAc6tLxW7BzxBsZMPNQ59cNmPHwzwfcgCoVGlxcieU5+S0NLJfQGE1DXR6mCPxzFmfu1kiqmxqn5GbmzBlQBbqjZ4lGpmBdUmlg9ygkWg3jYxCRaC3S6I8Lfvd3fLwK+Md9v8CsGYcgTSqAgJMYwqhBtKwCGXE7g6jIBvHR/AV48uG/4ye/vgmTZ81Ca6bNeO5sgXPQKb0bmXQTMukWRELE7JjgWuFK8wnGZe5bnq+cU2JiJvSUiSOTT2k4E5G09nOqu0vcYT2NWFQIumhrsmn1HTjr/AiZlYqEIbN5Saax9DHU3xI5y4/opiUswqGaZkRgXHOT3jT4VTQDRw9UPBUlztSHBJzxuyjJNDT008+Wq9PGWM8zjS6nyYqkU0qgXJ4rHgNM8Kz4Yg5glufGHeaPaGhbMc8KY8Ynoa9uEsQXiKQwsNCVnjFdZJU/cC1xjZoWrsA197nc76RiSg/fa9Rq1dm98ddn98PoDSq+OFxHUDEUQThsfGJelwFDxsHX/VU2avdRHXfx8i1uMOtRh8Z/Ds9/+1BLeL3DY8joVXbNJWqGAAV1TNwckM5Hl2xLa9p1ajzVjvQY35GLGdqrZ8oYFotpwFX3lPr33GwOoeYvcoLL0yuAswulbnrf7rVPehW3HdKt+ycnOpsP8WCHFVPfN57Q2uyjDmTx1Z5B4B9PPVlIcIo7nhB/p719txYiDwe2r3lodHdzgMRaTkSW3lzyCq793R9RXpFUG82MKChr5eQ4ANn1VlZVCtruyZjUkEdvvQQaNT47Ux1oaW9FdXVt8YDyB5EOPVag4Tgi0Qg6Ozrw/vL3JDnW3t6KxsatmH7QIZI1Mk3QEKIaNCNn0DyZNTWOvENaeLhl0bSjUZuJCciqrz5DW2sLfnDMSUr0tfjIY9aQDhdjGL3ZNDo7u+ywYAUVILpnWql5SgBRcJ+VjtMV1IJi1UTecIwaqQnx6th6IodN+niO1G0dAUtYTAPRODT+5RNT33717XtuZN4fa+9aAuqDi9q1jjvs38oGkTyfxvHZfPARXcU+UVV+T0bXzA2d7umSSoZo+5rYtRaV5/iw2mPiWGq3kkoSQVWyHF99+RlWffU5DjjoMCx+/RXMnXu2OLqpbEZmJNKa1OcG0NyyU/qh5ZVcU3nQcrc6WY2aqloNuyiga4LdDAesi8eEytrvuhdZC6KeJy4ml2kb2YCJPiqAYC+DflYculXbO3DVbXdjw6r1ojigeTP2OfpwPHz9H1EVCiDVlUKBzyXKxJ5tnIKQUgvcjH+VaFi7Fffcezf2GjUWc+bMRVkyirr6agVx6iBnshmUJQyJExc2XI4IpdEyeexs2oXG7TvQ3tGNXc3bsbutFbFwGD3iYQVRFq9Aw6ZN+nfVNZVo2b0DI0eOxMwZh6H/oCSCYZPFUXHS3YOWXW1o78igqrw/2lraMf+FZ9G4o0kGH1P3n4A9Rg5AXb8kenIpxEJliJaxrOOgpBVeYm9qOXYrCSU3jWuTrcSc5L2oDZzSEAWTufkLnpEawp9uvd+Q3GxOiTCLvvLyhNY5C40tmxtssFR0CQ6Xdcuhb+mSRbj77n/a37npb95d2wcBUMZHNaGzbeZaJ5JCygj3qcnXBBEJx/Dd2lW4/c7rZE09aNAQxS8dttprlD4qaG1yKIrX2rJ7p2lQh20vkV7D94tU9MOuUAxnzD0e6OD90GQSzvnZJfifQw+SXBGfKZMDIvyeCmbXaLJsdL6ToUXW1BT4q1QwXCfGlAy4fmJmwJGnA1gC8VhEDms0TSA9rL6+VgCzmcxwyKSkXGCOkZY863vKzIOtbTusDEtyls9Zk0BiW1bDO44rKABCLX8eWBwD42+YZLkpfypNZGiyQNkxjdYjnO9BVaQbu7a8i1zXekQCbcjnOMBjh6a01tWuN341M0SqZPBctCLEJelE4qXty+drJgvUciXHk1qiSrwEyhqvk8CKUzO1s8Qf0ZKEY1HPRLSkcGNJmJ84t4OfTna8Pkpo0ciAMyH8tzZg41Rx3EyLEgqnomAD+GbLzgeiM4qABDm/suROoJfSavF6bNgZxM+ueQg7dgN//fMvMWvmoeLJ69tQuitYjoryaidHB0R7gVUvLsLTD9yPU392JQ455VS0ZLuRp1qFBoRySHU2I9fbhny6GRHy//NUJjBQyZIjO3OovMIEhOJvQYEabl6jUFTO1dpV0UqlEs6/uPtreYFzWnMhToWVpO4MoQ1LJ7sHBXB9WwcsGIrqnI9Ey2w+RfsoKC4yecZabzkmKhZ3cz7WeDMgxWWu6yx6U+1IVg9CujeKL1Z9iWC4gD33Hoey8gTSvV2I01XMdRB5/elUm7rKgUAMZWXVCl3d6Vbkg93o0XXwnLb1xo4tB72MPmXdLapraOxZSZ4lmUbjcTFDanPkkDt+LztyouaZXjjXto152G4TusvEOsI9zyKW3GK/Z8lHdtWVGxxT7AglzAG0NJPtumJ9EjlXqFnXwezDi4ke170byBO9RCwep9ig+TRLRgtCuhkrlB3IYbGUahg9Q/tKoJTJjXGYztaW/V5KSE7ikPx+JbYOxGLcoT4ywTYxAhjD80GketPOudPyCyWe6v7b3hNlxKHfJYTXZO9Mos7WpFxl7Z/Z+cvz3w2nFvMfSmsy5pJm2Yfj659B4JyLzyt4SJ4HWXtHWzHxZCUhwXhyuNykM1uYzc07MHKPUeaI4rgV/CKsVniAEEFla23Y0BGYOnUGxuy1DyKxcrPdjRg3RfxU8itDQTTt2qEFyaS3iJ7yezkEz1paESW4jzz2d5x26jn450P3ydlr5MjR2LhxHYYNG4G9x4zFt2u+Rnt7C0aMGK3Dt2HDWlRXV2P4sBHYsXN7UZGBg2pEpObPewIbNq/H//PLGx3VoRkbNq5Xu5UuX19/8yXCsbgkyfhiW5sKD9XV/bB2zWrU1fSXpBaT5p07G9G/tk7JBQeWBtQPKial/G5aTKq0jfogG0RpFVm2yaTCK0Z4dQc/GV9MgNkuJS9PU48cKCq513kTCT5oL+JviKhxa7zqCAFaLzfD4QVTwbANzefizSvSNCYIAMnKKkPW+lAnZEXJBauqy1BlVuJCUHJ5qVd8u/ozfPTRcsw5+Ww8/dy/cfihx+DZ/zyGRGUVzv/xT7GtaasSpvKyChw7+xQ898ITUmg4dOaR2LFjG1at/AKzDv+B3NX++fB9SJSVYb8pByIUCAgtoCIEF/fZp52NV1+bL/RxQF2docBqq/QZzuPBL+JvBAVSQaJANgKsamzHFbfehQ2r1lo22rkDE448DE/84R4EOW2f6kaU90tcPz/Y0GMT2fkw1n+zDfff+xfU9K+TscTg4QNQkTS5GCJb3C+1NTQ8CCJDwfRADMnkAKz5ZjUWL16IdesapEvJwFlbU4fB0iyMKAFkO/zr1d+graMDqW6aP/Rg+vQZmHPyKfqMzlQzCsEeJXvifvX2orWlC7uau9HR2o4hA4dp2OblV17B+rXrMWrMMMyefRgGDq5FOMSDLIdYWQhZahITiWPloqnjGIIRcsx6nUYlxf6DandS15hoBvf47vZWPPDg3bjogitlyPLIow+goeE7af/uOWIMfnv1TdJtvuueG7QPOEx38cVXSRbsnntu015/9cXFeOqZF9C8qwXvLVuC3S070NLSivv+8m+hyh99thxnnfljPPPsI9hz5J444sjZuPW2a6R7fcjMozBo0DDs3t2OI4+YjdGjR+Pcn8zF3mP20TWpve9QBFFanN54sZoMkTeekqqBzC1gB10vhy77D8apJx4LNPcAlIqKFHDuz36Kk6ZNQiBgSiq8H36Q1NOm2FXq7GrXAe73ktIIDZf1mQ+QJjn1YCO6nwkm7w7FJKVh8OCBclvr37+/ZhNIofBtYb1fH5ML/l48W2o4OyqHzuQ8h4HsgOVQHjs+6nK4g8C74Xk0hHFBOrrqgTL1NQF6STEFrUgWNpvtQaLQiZ6OdWht/AyJUDsKuQ4NKSnRpkSXBgi5hpjo2knO7xdNJIrDhkqgSPUQl9KKBSt27Of7/p58ZA2sksIi9IkJXV6qBNkMBw5NYsqDCqTI2awCUeWYEg0pcXDgUNdlsxgsRozTTT3mHp19fK5ChnV9VgwFpBLAoonDnKTRRDUg15vpQkQiweXIh2qQDg7CA48uwAsLV2sO7293X4cDp0wVRYId8FwwjNp+wzQLgoy1myuCCayZvxhP3ns3fnD++fjBueehhRYhlKBi+4FDUYFe5Gif3L0DyLQgQLktco4ZZ5iAyOWUw36kOzj1AiX8RNQKWt9GSaDsnGni2stoIDZ/VjIzsQfpEhIWvGlqYBNcYYLG9UbrY55B5ULsd+5owa6WRqTTadmEV1UlMWYMHeps+DoUjCErkxk9KCUv5BeHguR20mChA6FAj3USkcDSd77Eux+8j5p+cdTW12Pi5Kmoq61GZZxFblzoaGdXp5RMiPzGIuVYt74BZYkkqmojSGc4SBtGQBS+iM6lsog9ZxWiBfK3ifibwUNPmnuZw69ZFcqgO50SfPJeLdkzpNDoXNmiGYfdJ748S4iW9Sw6WAxEAnHjn3pAyXVlZIkrxQFTd7B9U6IciKLV26HvYHlWqTAlsVxntT7UwF9/ZksaT0i/qZ6oY+u67CUlBOuWeWTe74UindRRNIrzRELI3Regro7D46Rjzmt3kmekMHkE2xBbUzIRwZDP3aGsnjqjtNvdO4+Al3i+RN6jQuS1F82az61ZW7vmZ+eVKJwJCeVORHu1H/U20qJkkj7yzIuvFCx4GlLJt2ALzktS+QERfUAkYlW2a/3bdLmjHLgJfyaRnNqmxNeHK95FQ8MG7Dt+Ck495Wzxbohm+JeQAIknkytU0MTff8t58YZQGiWZ7Iet27bIupaH7cknnYHpBx+Gh/51v9ozdf3qsP/UA/DqwhdQVVUjhIeHwOrVq5Q8HH/cXCx+fT6OnT1HQsj8jkR4F8x/Cps3NeC6a+/Arl3NWPDi0/hm9Uohvp9//pEO1kEDhwjRretfj/51A9Cwfo1zibK2aF1tf2zeulUT1T3d3TKnoO3wj865CJ9+tkLtZybntvFL6C25wf6AEl2CAxeuBWQbyEl/uHaz9O5cS9YP9pAfLK6yWwteJcN4i8562FVn/j0F4nEzBo0zZM/W1CeIcvMQ4e/T3U5X1dMKHKfZdrdZxKp4USfQ8Xpld5nVVOuar7/C44//E4k4EWJD23mwpXp75BZWVp7E5198onvFe8zkkInTe++9JSOGTVsbMHDAYAweMgzr1q7V4i9PlmNn03Zp8J1zzkV4+F9/xUH7Hygt5Esu/gVi5C9xCljlsiFffLEyVQDngmVwo/5TLIzPtzTjspv/hM1rNhlXs3kzJsw+Eo/e9CeE0h26T9SwlUKEBic5w8+ORgJdHTnc8+e70LR9B6655iYEw72IRYH6+gGamm9v6RIpoL6+H3K5lDjxDeu3Yv4LC6QrPXjoMIwZswcmTJiEuto6tdRjkTIdWpEYuyWU80qjo6MTO5p2I5+L4pVFr6BpZyNOOP5ETD9kmj6PckBslZKTl07l8eUXX2H1Nysxbq8JGDt2EjY2NOLd995FW8dOTD94f4wdNwrVtdS6zSAWp3IIMRNvgEDKCwM/k0WuEw5rWC3guVBm1JDBhk0NmL/gafzyF9dpv/3g2AMwY/osHHzQISpALjj/Ctx+x3WYOWMWph04U66FP/7RJXjltfnYc4/ROOrI43Dp5efiztsfwLwXnhL3+fDDjsINN/4WL/xnKf56/59UeJ5++jn43fVX4pKLrtLn8fN/eskvkUzW4NmnH1Nie/Kc0zFy1EjMm/ckPly+DH+46R5Q05prztqU7Na4gQ0nV8olwYQi1dFh8lDSy46AWhpNuSB+cdH5QCoI0Cwg04EfXXkZjj1gCuLctg4N8a04z7FnYtHcvLNIY/DqB76tyGvxaIPn+mr/uWntRDSO6qpKDBk8ENXJctTUVLvZBqoS2PCVuPdSW3H/Ld6wqZ/Yr64NKZaDtTrN7IN6sTyMSzrcfkiV1yCOM4ta5ZOUxnPDlNRXJWdUlmZmWhLJdyOOTuRS29C08TNEwp0IBJjw+vhmQ0v+3CjSNqiS04dXnCZhOp+XKyeTMPIifXeKHZ+eQl7It1QC3PCY8RGtq0T0UIceJbp4PtEWOt3ljAYM0VcCQyTSB0mBKdZvYVKioSEWQwFzCqV8mB3A1nnjwRqnTS0VPZgssl0epOGH3cdIuBK92SgatnTg9Xc+w7KPVqOpPY/Bwwbj3/fdidpEDIVeypIBsap+SFbVq8PBgpkslWS4HKsXvIp/33kbDj/zDMy9/Eo0ZtplouE5wuxPZVPN6O1qArJtCBVS0oa252dcaaH9GrgysEiJmbOS9c9ZvT+156mSYUMQ5POKu+z4nDlyr9VON2UODtBRskpIML3WJC0HNLd2YdXK9di0eSuatm9HPtOFPUaMUHevu6cNY8bshVGjhqlzyc6rDcGH0Na2C6FQFrUV1ejqBL7b2IiqmiQGDaTzHgukatxyx0M4cNpMHHTwVGzcsg3zX5qPqmgWP73oEmmfb9rciFcXLsL0gw7DqJGj8P77H+Dzzz5DZ3cXpk+fimnTJqB/v3oD7DSsW0CUjptUxZEVt5m5ZLPtMrbSMK28Plhc+s6RVx8wnrj2Bi22+yjGB8qhTQAAIABJREFU+KFQ8zIwoCPmNLPlBEcbdd5bcctde1+NRkvMWFCZVClBIzNtYAeYxVu6m4oaZuPOfFN1qGY8LEFWt8Op1ghw1Pqn3KM5g6qjwBrH5QbW/udZSKDt+8miqiT3Eu3SaWArAXVvYOirDWry561YLEmIsXCRYoz2VMlmmlQtqmSpcnCmV3Ythnz74TKlFVJosIFgGywuKaPwMy26WM4Sc1Qafy5ZIcy8xM0iZc2Yq+8r8PqyDwqeTOwRQ0sSDGbmm9n0qb2Y8GpIisM8uR7JghHuZ6JlnFGnDZfNKhH97PNP8fy8J2Xu8PMrfycrXvLrLLhykdghxAVDnidfpvtrAyqquqQBGcXWrZvx17/9STeC1q4c1ln61usYOXIU1q9bo+BDVJo2gEuWLkJFRTm2bNmow/m44+aKe0yHrrF7j8MBB8xUW/3ll57Dzh3b8fMrrxZtgQcqP58J6t/+9w4MHDREKAQPdxogMJGYc+JpWPrWa9JWbWpsxNZtW4UWTxg/CQtfnSfjiqX/txjj9h6v5GTyxP2lS0vZrSg5bI4fI84xg3efQMzv///XtlTSVqxwLKCxTWglHis6IjOybDKOaZgVrJHc/b8tUkWIfLphPM8DYjXFa/GDP7wkck9ppCCEwD0nL6ni6FZFYniPvMntJcocF2Q4jJUrv8Bbby9Ba1urkg86j02bNh2HHTlb3E8+r3UbvhP3k8/1iFmz9Qyqa2qwZu3XGD5spNbOxx9/iFmzfqAE4OWXn1dyRNc8csoXvvwMLr7klzh+9hxkJEJelDl3Qxc2kKCNzISc3WQCtJEgPt28A5fdfDsaG7aZPFLTVuw39yQ8eO1vEe7pFq+SX50IdtOurdjdslPoQj6XwFdfrMVLLz6P00/7ISZO2hdNOzcK2eCLXRC2ldgRYPKa7enFmm+/wYoVHwotmXnwLIzZawySlTEEqQaRzyKlyfCgggM5tmwL8/7QujMarUI6lUXD+s1Y+s4baGtrxvQZM2WKkqyq1mHc0rJdSMWmjY0YVD8IFWVJoUrJ8gH45uuV+G7tagyor8XEKfti+sHTUFUdQbzMptg1NCf3M5vxMb1mswvnASE5uoANfHId83t9+vnHeHPJQlx/3e0qLG+46Vf498PzsOqbL/D+B8swcsQoPPnUw1j42odCa2+97VoMH7YHtjc14hc//53e6+prfo5fXPV70Rsu++mvlXhed8Nv8OzTi/DLX12EE048DXV1/fHUsw/jmKNPwG23X4Onn1yMAf3665puuOE3eh9yrE84/mRDjV/+D268/i5LgJxqC+OH6TmTmmOkMh7lCujUzJVBBFGsPLKxcjTlgSuvuAzY2c3JDCDci7OvuAInHTAFpJMbemuDKj44e+4x5Q5JRyhy55x6gwVjFvCGhFpiau10P1hPxCpZmcTwwUNQV1uJqsoqKcXI2MAlYRoR7WMbas/Kdh+Tf34PZq3mamcHjf7eIJViQuwnyX1c0BsI5HdSUEoSqctrEmK0jpANstqJPSiL9CLT2YwV7y/Eym+WS7KsKJ2ouGawlynQ9C32LSaZIxt5hhFkhCDaBL4UDZyKB88UJgeRGCWRMkrYrTtFWaseaXySr9x39sJTvQw8sAOT99DOaRY1luByz2k+QLxDp7UhPmNB5xNb1pz7KIsmkenqsvtIBJIdH02q8LvxhiWwo6kF25qyaG4FsiEgkYzi5utvx377jkQww+9gdsuhigQqkrXIMPslGhUIIYko1r78Bh65+3ZMO/EE/M/Pr0JryJJ9giK63zQR6WlFJt2MEOkjoL2wi3XKEEpKQkLwxcbwEdnsbW3RWVuZ378EBnDoyaTtSL3wNBn+ZCxGfdi8mUGwxZ2PKE6t/GolGjZsRyYTRWV5Ofbde18MGjIA8XAM0ZidJameNkTiljSrlR2Oo6V5Nxa89ByGDOiP2Ucfh107U3jyhZcwZu9RmHHIVETiETS3ZPDTK/6BY2ZNxI/PPROhSDluuOG3iOTSuO+uO+Qi2bSzEwteXIzJU6eqOF/+wfs47NDZaGneiS++fB8nz5mLwfUjsGrlSuw1djRC6Eb/WlJJyp0KQgJr1q5GWVkEe4/eS9fb3W0HA7vRRjkircGtVTnEGdJqNBlDgEW/cY5gYuzScU5D/F6BwqvOhE1ZwakYiMJA5EkgI5F+UgOiWqekQjD2csd5bqwSP1+C6d+wmHHFs9M8IB+Z9Ai+vKOalNWKj76U8Ar8USfD1r2hyzZ0rM6toxkInXVvoFzNfKiLXgj6tzZ4VLQBNoam482bzZG9TPlOMx4qJ13S64fLihQER1YincIE5pyCFqkT0iNwA8kuKWdh7F+kX3iUuIhYSxbVDUe+9MbSQrEdx4uQna2RjotvYlQmPRwND4h/wodHRCFdTHq8uK+044oVBPDxZyuExNHkgfawXqKjJ9Nlhg4WVnVoU9e3+DmhkKHN4v/SzWkb/jPvCaGvry1aIC7v9satIot3dnZjzz3H6OAlFYGtcbYA129Yo69BNHjhwvkYPnwP1PWrVULLg3TevCfUAidixFbr62+8isrKSrXH2a7d3doihJgHNZHljz5+H7//3a24/3/vULu9raVFVAtSFvj5ry1egCMPPxavv/kKqmpqRaM49JAjMef4U6TLKQkUKRl4GRJTovAHn28vKDb9l/KCfx7617zHPPdcpe51DtmSIVdRZhtueM4qPkMAtHxcIPTVkzhNRpR0CC8XWlbDhJRt8+0SP8Rnb8Ldq57P96REtHHYRpMHvPG6165bp/tGSav3V7wrisLIMWOF7u67zwSsWfMNqPXLezZixCg9v91tLdi8eT0mTpiq5/zsc49g/Pgp+jsmk0zMp0zcX8jrNddehof/+RwGE9Xv6Vbw9vbflMkxZRBDbAqsSlVBM7MLY0XDNlx80y3YtXEnEIgBu3bg4FNPwl9+eyVC6U5NMTM/YuH10sKnFewG1AzB11814JMVX2Dq/lMxdp/R6OqglW8P+tcPRFt7C9atW429R45Bv7p6bGvaiZVffqmDdPDgeuwxfIQGk3SgRNnhYKeALd9y6SGm2aLlM1Ehb4LyZfEkurpSOrDT3T1o3rUDq776Gp2pDKZNOQzDR4zAR5+9gW1btmLGwT8Q2vD5Z5/okCX9ZujgIVj19dfYuHEj6voncdYPz0DdgAhCUWuNkYMnmkwx+TUfcw4x0RaXGsIqUoX2FvS8lq94F4sXv4S7//wQ/va/d2HlV5/ir/c+in/88x65PjHh5HDa008uFBXpo49WYOy4Cdi0ZROuvPRXoiWR/3vC8acq4f3DDffi5VdfwCefLMeN19+Jn1xwOq6++g/45JP3NdxKhYibb/0NFr78ng5m/tmD//gLjj3uJDz51D8xYfwUrZXX33gFv7v6j0Wkg3cx4tA7P8BQTMJ88OVAT84sOTsLQFM+hCuvuhzYySKE4pdZnHHpRZg7fZqGlPzLOMTOjIXUge4udLSbGY9Hdxnv+Oc2dU+dYbqwOXSN1AMOiLqgXlmekCzZwPoBqEmWqWhnEiweodAOk59igu/3vjfk4P42/XQ7JNhilJ2rkl0v7l+KIvovH9t9vBGn1SO8zpAgbBzZPFUfmISRJ5jJIEapL2TRtGU9nnzuMby1/F3sbGK3wT5DzTynEcylQ+BLcsxuiEU5pmSh3K9UxfKGBCyYIxwmtDydt1mu2zqc7c+chKjRYt2fe1VIdyZr/fvPICrsVB4FNPH3VuDRvIHP3/lJuFskIM1YFPp30TInj6nOm8UEI9CGkU1TDz6M6tpajNpjhLS39592ALp3t7l3CyIY4yxKDMmyamRSGdCAhVziimAMG15dgn/ddRv2OfJwnP7zX6AtkkOOA1rxuAYqySHPpVuAnjYlb/lMOzK9XFNOIcdJpKk4F23OnrtXX/AJL/nsAkb6zOTbYc6klgVASS5Kw1qKQSbDSO4vdZGJyr//wXJsatiOceMmWceo0lw0KUfHeoW8+KbmRny3+Wu5YNYMqEL/gcPQ3NKBv977ECbsuyfOO+scNLd24LkFC1FVHcXRRx+CyqpadKaiOPuC6zCwLoqrf/MbDBq6J264+VeoCPbgzj/cjnSmA9+u2YoX5i3E4bNn4fMv30VjYyMuueT/kVb+W28vwkEHHoad2zrxyksLcPSs2WhY+x5OOH4GJk2ehF3NnWhpSeP9FZ/qzJ88fjwionjlNTw/dEQ9KiroqtYp1QltB7VXjPynZNYN1OrWOc6r0WnYVTRFBOrjc5FSejEUoBye07718cJ5C4SUMPHUksaYG/TnbAy7pgY6en1iHbmyJ3eJtDYwOzw81q1tb0AFC8GCyahmSypOPv651nwxx/BJou8M6Ofk0ubkRGURZNxbIbIyFeKfOYMarUQPjDqXWA3T2ZAZg4IAO8ci8J0ofl4RJJVjYFDfj5wE0w13Grx9XWHtNtnwOy/QSZtazuTpJSVxAZ/sSqXh5TeWFNTScZW4DR+5sKFJS0MOmd2rulb725IduWyJo1VqUwkt8DQHSVEE0dzSjBdffFY376yzzreHQs02Dg/EnIGB25EM2hwMI//KDybY5GhQi7OhYa0oA9+t+1bI7MqvPtMinTLlIPH5eFiSIkFkkChZQ8Ma9B8wEEOHDBefl5tvwICB4uRS0mRDw1rxdqZNOVALa8vWjShLlItPee99t4iecewxJwvpXb7iHQUE0jNWrvxEDlpdHR1Cp/mdiEQ2bt+MoUNGKsGrqa1VQs9kePjQYUX3EV9sM9DyM6m0QCcj0jlM1si3JUvVjQJ9UdzPyYx4jUuJ+xtqZCvAtSucFAxlzExaLqDhK6G7nEIVIOy4SQ4V8O1A0k34HKiLa0gME7KQpI9MPsSkSYpVlJNrMxSaurnmIMeNSkSA3HAeBpu2bbF7RbvXbC+qHVc1Gi/Dmm+/0lraY+RocaCJYg4aOEyFyXdrv9XXIypf0oou4NHHHkS/6kpcdOGVWjOijFB9Ik/+oXm4KyhJLzuIAqdyhTZxT4Xx/neb8ZPf/wHdTS1mPLFzJw486Sjc+atLEcv3IJcmUmUHHRPesWMmob56BF56aSFikSTmnnqc1CuW/d8yjNt7EvYaNQq725tFMxjQbzBSXd1Y8PJLQiFnH3cCBg8dAAR6UeZsc71rEZ+ZRPbJnZSIcEHt6x4pktg0Nf8+BDoa0TgjKhvnpUuXYOP6rTjnhxcCkR58tfIzVFbWY813azXUxzX60Udv4ZILr8R3azfghXn/QWeqBT869ywMGpJAqrdFiB6RZLojKZCpBe4qfdd9UdIQi2hvyFkoEsXKr79QUUhKAqkLY8dOxFlnnocHH7oHw4ePVLH0z4fvx7QDZqioOWLWcaipqcO8F57G0KFDsGbtN7jiZ7/B+rXfYtPGBlx00VV44MG/oLKqDqecfCauvOoCjBs3Xsn9XqPH4PBZx+CGG3+BAw+YifoBQzBo8DC88vI8VFVXYXdrMy7/2W/ECef+/+klv1YB4tcKkTJT87CWmSbG3RApp9jZBuM9Jn8zHQyjobMbP7vkAqCNm4w8tW6cfOF5UmmIOASQ69GQ3JIqCJFKs2s2/Vq/P1jUaMRF8mSUnHKT1c7rgXuL950dAhpP9K+rRVV5QkOeFWXWaldsV4FrHQEznyGKmxVY4EXw9f00rGeokA2FuaETJ22k9ebQXov/JtKu4Rz+Kw3W5m3mU4cqaUI8+LkfrKXKgXy2t7nFWjvasbphrZ6jBtSYhTp+HfclzwwNlypOUceYrVBLrDntT5OFeLyPfXShgCj59lJpME6edNiVaNqwDVvGpIKYDjN/CZgGqjq9zoJZQ0FsG5PKETBXRw1amX672sOBwvfmJ+xWU3HBFfVUmODwmIZt7JC12SGvTpBHrtdkLHm+0B2vJpmUrjb7yTL0EbwcRkVVJco4tNqdR/umJuTaulATq8SOFZ/ipScfwdAJkzDrrDPQRs5uPIb+I0YiXBlDT74HmUw7kOtAKNOhwUFyYpWoesc5mRA4Vy8ZRNge5s1SruGsbzUsXDosbA319CpRVjLsjB+IvJfF4qY/Szm2KHnOROJZpOfR2tKBsmgcZUneQrp9xRBAXDGqta0LryxeINe2sspy5NAjKkdZWR3+9a9/YeaMQ3HBj36MpqZm/PXv/0R9fQJnnnYSQpFKvP7GMiz94CPx+seMHoshw/bAa2+8ggG1VbjisqvQ2dGKN994G2u+XYfzL/gx3nx7Pr78fBse+Ps/ZP607IM3ZLP+xutvY8fWFpx03Fy8sehf+Mn5p2KfcZPw+htvYc13m3DEkXPx2WcrkOkhWs69FEBT01ZMmzEJJ51wNPK5duRyabe/ba2oS1gIyzyIxlRa4y4AcNCfRivaIxyKFEXE0MVYPC4lDPL2VSCr1c6BQzrmmfOZhuA5Q0EKjyiGpDE5CTNLPU35xiWcDqt3cl9co2ZVzI0l7X/p4rIZ02v8fS5BN/jl6RGmmFTyX7BP4d7nxbiE160W/pH2HtW3HB3T5yW25/qgwXLF5b3wnPySNJ6PCx6Ic29fEjXgIlZuUkCANEpPS9T3doCdV2GyjFzrXNvWIbx+LsB3xYtDa4uW/l/BvyF/nj/AQMq2UVRVjNO1pWyJMmhDbnixXlaCN7HvexhdwSJtJkc735QGvZisElk11JaDV7YRPTnaBxDPT7VkjMGoV4gdDxImdiSps5rs6GgXz3by5GkYOHB4kYfqDxnjkOV18PIzffXiXco0L+aCFn3sffXDSomVItuxo0fvLURy0+YN+OablZg4cT/xTT06ymSQyUJxCELSXmxbsj3H5NJgjKKYNnkwJhbgBjsy0oTkgiRlQouhT8JbIo7bQuxbgUl70blQeRUHfgdZHHPSqrhQic7Ys6P9Kw8IXrOG59xLDlyBoP4tPynr3L/8/dEzZ1KsStJMSkrVom16zz/mNLcQVDnR8XtGJJPDA4qkeq4P0S2KnBxrb8hQwRlk8LBhi9PWm3Pvcxw11dlhJtJdClhTJk5GTXU/ISH2rQso5LgGTeRcBxSlVBhT6BLnpkO5TZZ9sxEX3nALena0GozU0oL9T5yNv1x9GZBqV5FQWd5P7/rsvEcwbq9JiKASL86fj+OOnYOx40dgx64mzH/+JZx9+kWoH1CH7u5WJBJsp5fj6acek3bkCSfPwdARAykOigLbpFQekSuNL1QiOhy5xzgFTS6Y1k2BkBidfhIIFhL4cNkXWLdhM/bYYyT23XesuMjz5v1HhdicU87Qulv+4XK0t3WLS0rrzFA4i1PnnIZUKo/HH30Mn65cgXPPOwdTDxiDTK5V1tC8l+TGWVvLYgDvO9cinzULN9KWiqhRIS8e+3U3/QrHHHUCRo8eq05IbW2tBtWIcCbLKzXAtnVbI6pqazW0Fk+Ui4+9q7kRQ4cNx9ixY7Fp4wYNItYPGoKGjRskF1hTWYevV68U/al+0CAVHHX9BmhQceu2zfqsAXX1aGragc7OVrk+kmbxi19dhAvPv1wHXl/pMcrb0KveEl7f5NPpZSieIIMg8kz44glsSuVwzo/PAlpseIj+a2dceglOOGACAn0kb7if/B5R3EznpTzDrhOvXTxKxaGAEhMbzrKWfWkQhPUNB5OCqK2pxoD+A9C/fzXKIhFUVVVJAcYnvB6Y0NCQK47JB+XAlT+8fFvS2qGW8/SdFO9LmZIEIDmmam/Stt3lSKSCuoRXsVqOiax6nHJ/wbh7bMdy5pY1ARUXTAeGlBjGFld4ywnRBqM4YEbOOH+K0lC6PFJoXPKg3SuqiE/ypQrszGsM2bKXDVSpGHWIrySLGFNy7BbS5ctmDIwax9iSMbOBACkQATvUmUj3psW192cYEz0BOVIliVnLOacpAKPhiTbmqhy6AWd6nNSUO3SlmMHvzFa1DTBJUjIU0rooi1ch09SMZ+65Dy0NG1FFpLejG6ndbQglqxCsSiIdymJ3IYOj5p6GmccdjxRR3VAP0h0tiGQ6aMeBgl8DjNdSIXFwtjMNyDN2OEoLk3vKsFFOi2oHNkXvtOp1j4ybWYBRS3SuxcpRlihDlveJ9rVx2r5ToSSIeKwW7bs7sH7DagzoX4X6QXUaI2rc0owCfSTTOSxatADj95uOMWP3QSGQxedfrsZ36zbjtcVvYML4sbj+6uvw+uLX8dgjj2L4iCr85Nyz8PHyT/D12gZccukv0NbRizeXvCUjjsEjRmLL9m1Y37AG1cka1Fb3R8Pa9bj8souwcuVy3HP/s3jwnn+guWUjVn3zKY49dg7uf+A+jNlrCo454mg8/ujduPba36O+bhiefOppvL/iffz8iuvQ0dWGVV99jGOPPg7JeBXu/PMNyATbcefttyKEDuQ1iGkqMERbzanbtGd7qGITDohCpIFOqQXlzJmMz7zXXPC4KiqSFeqQeNqA6YuXJEFZ+EmilNSrcASRREzvK76s3MZoMsLz34YztVa9bJ+TQPW5gu1/o8swCZVrLM91JsIup+NZ7IQpSnxv5WTWlTGd69LQq/abqkqTPDN4wO9Ey8WzBSvuROVSp4g/62yGgyU3WJ9n8lc/tKp97+yCZevNt+TZw26S63Sbfq8NkP9399vzfaWUp9hq1Bwb1Cs4neMwAq++sUTGEzrICFs7S1tLQGxKTm/gWl5EpBRu1C4pWWryZnrFDQVyVZQ2pcdkakfzTvzf24tFR6irG+AQ5R7Tbot4vmkx/9J/FF3EnI0pH5qhJkYBIFcum6XLU52rXhioKNVCq76oEFxeOf/bT2d6TUwGd7V/vKSa+2hv4MBg5xET47GQz2QPzVcPRlS3+yByvOOe+W/hCdMKdky+eDccN0zIkxPj55nr36PvoJoFYCdN4pzNDH3L6H38g/XPwx/kvP9MWCnYTd4sJ4opqm5IS0R2oZ4n7T24PfGbRQQXcjcVIyi/RseUPAdVTHZNzj/iD7mpSOfQwqE1XQcPQVWCETsAVbmaVh+fTQ8HJBh8vbuM44ebW41r04h64YM3kSi7v3xW3ojDPw9JMokjR+oBB094yxhk6PntVq4ErGk8kUeGlqI5463mA0G8++1WXHzDH5BqbLEeaksLDjzpONxy5XmI53okjZYghy+Tx+NPP4J9956Ghm/XoXlHI0495QyUJWNCb958fQmad+zEzINmYOzeY1GVrMRzzz+PT7/4AFdc8UvUD61Fb67DRMY5GsHrobNZyInWK+Uyi1Ra+zLH0rBCPoxYuBqhQCWWvbMC85+bj+5UHh2dHTj2xMNx0inHINXRhWXvvYf2tjSmzzgCm7asw8aN6yXtNnHi/thz5Ahs3boO/WpG4MPln+Dp5x/DCSceizknH4NYWQZZtc5sMMKzaLjHVJgVZfOsODR9aSd2HgpLbu61RS/gzrsecFqrNp1vLVVX1JCmkTZ+plptHJiUioX9ys2rgC4NZpP+Y3qh9UAXuAI1awPiQhPd4CFCjp3k2DjJG4kgUVGOhx++X1zhX//qRhOjZ2fKBHjcPrWhEL9vVDhJSL8gVFADXoxpZeXYhThO+dEZwNZ2mQQg2INTzz8PJx84GWW02831oKfbr+WIDCOYRPX2ZtBOabkokXgzmtBUfIGIvXXENDxWdDYyubAYEd5gUMggKVf9B9SipjyJWCyC8mhC7XLeVz/g69+7u8eSXbYuPWLCv+N9IdjQN7m1Q8XNAvQZZDUUxO3nUAC9khhzup89lBKLI5OlC6Tp+5LHqpaqikl3KJJPmOM+tGQ012uumDy52ApX8qwD2yb9PdJkXEdLCDmc7JtYplhBFRqeYETXGC7Jr82KA8j2MFFxJQReh1Dxx7TLNcjrHLKMX2hDvEQhrRDy5AczUSjZmwp2tmdCbXfa0YepvEzEnI5lBIBCGkbiNWfzaaQ5u0I02MKKQAFRBzj4RxOZoMkp8iCn4Qw7NexBv7/odWxaswblwRASiFtHjLSqoEnbpYPAtCOPxNgDD0JLth3d2Q6ECxlwDIu8YHJ7TdWRQ2umWcu9weuiKY4tPlNJYDwWD1vyeHaG0njDFGKsq6jzTmdtt+5tiOoWtLjtofEGZcrLpSfMoa5goRp33HEnXlr4AiZMGIGT556CQ2YcgwUvvYKN65pw1NEn4o+3/Er78v57H0JtbTW2bG7F76+7Ae2ZFHa07kCyvBpVFeU4cNJULHvnJexu2YaqZBl+97tbcMghh8vYo7vbjBTKkkk0tezAdxs2YFC/elEX//ngvbj+2htQUVaF2bNPwMjh40HM6H/OOkcKSTfe8nv8+c4HsK5hNd5cNA8PPfAc6K/zjwcfwAcffYB9JkwS1evD5Ytx2y03Y+CAgfjrX2/D/Jefxfk/OR+zZ83AwP61yIjiSc1y0gQMJOKayGTN2rzv+avui3Q8HOfGDfyS1+ulBT1NhoiyGeq4/ce/UHFtdDsNX1GVyTYtAg48s05wVnrX7LqZlKiZ8PA85xqQzFefhFc5i/KMkgObz+l8vsL4Yc52BmiK3iogizHWZmCI2jJWk4ZJepbelx1uod+msS/zEkq6sgBwJjxcR9qPznGumKC6YWgBqDIJsc9kMcz7wvVmRWtW9ElRRVxO+n301uUUKjIs7nrmgU94RSd9/f/eKXiOA0dG5aLl2mc+gfItzO+noyX5mJL8RWn6V0MuEnW2jUdu7vwXnsKsI2dj+NA9nIWeqTwICe2rSOATJ9/Gc9pwsooleumkYvi+RHqtbWlwukeg7EGVWo3a8HIas0EWSS7lMqY3zADqpYNcG04P3lX41NBlgqhgIK1Rm4j2PGcuMo92m3ybJWh9ofh0qkMIWlGGQ6eHifMz0WBLkp/hUVKPEptgtkl9yQzC0Ue8vqR/sDrM+nB+NXwWjqqCJQ/TdJUjcgxjxfzxJ8uFSlPAm0N+7773FpIVldhz9BhtMj1zOkllbXBBEivOFSrXkzH5ngz1ZcuV02qR6QC0a+XAR1lFTIL3NMggxYPDSocdeqSGrBh4RGqGAAAgAElEQVSq4/EyszIt2jNazVhCj7PyEyfSyPvj29N9vzPXQ0wDVza1LkxL7kBEiHgCubayI/wRZYvkibTEkAuFsfTztTj/+j8IcQEFvVtbMOv0ubj2/LNQG2MbluvXJFaefOIZjBk9GW8vWYTJE/fFUUcejZVfrsFHX3yKQ2cehl27GrF54zoccvCR6OzoxmNP/B1nnnkOJu63D4IhzjqbDXOAMTIXQkxR0XzlzYmKvOu4esVMEhhU0yngu2+bsG1LG155+XWMHLoHDpt5HF559UVEqzpw9o9OQH39QHR29OK222/DzOmzMHXaAVi5agX2HDVS2rIMEJ9+/AGqkvWorR2G2+/4A8aMG4lf/vIqROIZZJDSYciDnFO+TDTs5QuPEo/qe7xvicKnsG7dGgwePqy45jWMq/2Ut6GOgFnqKjnV8KC5HqkgZDElBMzE400v0uKI8a7tZXHCUMVi0eOQDHU+QiF1YbjOqQ/uOfE6StjCVsLDvW+taXV7VXDyyTrBdSJZbDvGy9ERS+LY/5kD7OoBogkg14WzL/oJjp46XtqisUS02LbnXmPclIlHJCJVDbbReRgQVSRvU37z7kWEVwhKn4FdtsMrEuXaa1TsGFjfH5VlcfF3ozQIUKJv6hhaNbSCzuWQ7qGSB128DC3hPfUDh47h9j0qlBU1NqziY1Q0ZjrWQmeCvWb3XAhq74cLzmTGd4PoXBgpabUqoSsC5n2Go9xkt5yjnF64t8G1wskVx+GQUCeuDy8FRvUf7XHZtXpzDnYd3YrUoJ9JXBrAQU1d20vqIgnh6ZU2qabVHSVPElBKrvOOG2iDa+LBKg4bjUjufTLoiTvpqBDyIbPFZQw0fdCwDTuSax9miuOfL9d8Bjnqs/PanY51pBDS7AC/RCYQUoetMpxgdmn0QJbopARQuq6TNtJGDyatIRXqRUe2U8ODRG05Z0rElck3EzBpskuZgQVCSaJKKkjaxr6FXqLF+Xhprl4KSEZjYkIStrkH/bFknpgcWzzIKFHuj8cefQaPPfoErv39bRg0tApPPf03nHv+VXj77RX4aMVKXHPNjfjlb87F559+gjcWfYCyijjmP/8fzHvhRfzhlj8hWpnAik8/wmHTD8WY4cPw3ZqvsWnbRuwzbh8Mrq8Xx7onW0AmTGUAnrUsOJjzmILCmtWr8M47S3DSCXMwqP9QLF74Pp6f9zRmz56FHxx7Ev73wfuw7N3F+M+8pbj9jhuxeetm/OyCX+GF+c9Lo3/ajIPx579cj0x3BnPnzsElF/4INcmEZnY+X/UlBXwwce+xqKlOqpj0uuD+7BH1MssCzwbMivGShV+GZy+7CyzUAqK7WH7jh6/yKGNBTJqTmFUG5DAcBkLsRJgEGM9pFvyKL7aotS4qyquELKdTndYl583KW0Itfr2kSrm0uD6KYccVh/Z7ae66jrHFE6MZCQGWXrhfOhaPKUcpZ0k5OJqSquTdBFN7V0uDF6TmLc23Uk4WyFgsD7si0oOlHjz03Sn+jGbBBK6Rw2sgCxEJzi0IXQ6FlX8wtvA+81eGJ8U/hzz79+X79R32DyxZ+k7By8R4ty5/i/omvH0pDP6/+ybGOkRcee6t9XihrAfIT+UWev4/T+CQQ4/CqJGjjX8mTTsLLCWpmtID8u9vi8ySSC7IGJOsAs0JyJUzm0lvyMDqhDfDprPp1sPENqdWviUREQ2QsN3Ig7EySUUIa4/vbmmW3mh5RYUuwpLQpDZaZyeH4PKoq6tFd283du5oUguV6gzUA+TP1tfVC0XlqyiV4ayMy+JxoTV8HyZp5P7xZ3lNtclq/TwT4mRljegUQlE10WkrzzpoRmj3kki8t0SVRA9QnlcqVtSS1kGbEfeZg3W84+RWctmQU00ZsGRFFX5wzBxJRv3w7Aux/34HiW/b2LRVC3woB8hamhXsiaTzUNZQRD6vZ8EBsqqaGrVstjZtlRTU2NHjtGOoYUx+Ne/h5198pJ+ddsB0jJ80TQc4f88EqLq2H7755kuM2nOMhhCZuFDnmT/D5+un3vkc2Rrni99pUP/BePudN1T9zZgxC9RWZsuU3EImvHpxotPRfJT/El1yQSAXimHJlxtx0bV/RJZW04SHu9sxa+4c3Hjhj5B00kdmZRrG/PmvSLx3zTdf4Pxzz0N9fR3uuechlJXVYMjwMpx4wkno7qBubxWeee4xBEPduPzyy5HKtJa6FXQO09nBCZ4CYsp6TVmDe8EnNPFYJZq2teOVl9/Ah8u/QCYdExd6QH0SJxx/BpYueQP52A5c/vOLZfBC0c8XX3wFmzZvwpmnn4nGpg3oyXYhlwlizZqvkSwrRyRagTFjpuDhh/6OVLodF110AcZN2AtdPdTBNvH8KNEnN+DHB51Tdm4Jr8pCz/nWn9mhHonFke5m0lxADzV9qWgrtZagugwM2owFfoJYduQcQuDhWjATEeNnOm1ana4MZPYIVVgGTCLLgjM1oU2yhv+Ogd1rWBq6GXY8UkP9/eAW4wK5dZJtcj7txbUgy+wccjx8ImXojFfg+B+eCTR1OOP6bvzosktx0oGTdK9S6Q49q2RZUkWRzCZ6elwBbh0lXldXihQsUp5KCZHcqhwPmIgf7yPNf8pptRyNora6Gv0H1KEsGkIiFkfcd0fUQTIYnoku40harmnOkczFArX79L6ugOzjmiRurpETHN2ipKxAO18NiTDVcnJHXBNUFRHP0BUegRDb81b02/gTubb2Wb4rJ8Nd8YupftFdjM9Efkz9zMmEqU8pWLEPJcNsasU9lY2pxTZ9vkx17LN8184PQStxc6AHCykrmkoot8yJHGrWtyXK+0EaUek8owGGKQ/x0wJMrOngxqKQ8wlSe6AkmlMf4Hpzh7HOUHXmiNjb5DvR5ngoqsEnSm/mOI1PXeBeDvbSNRPI08qbhQ2RcDc4luaapAQcuc3gmjFns5xUGnLiRHucmoOuMjrmoKlTqcxQxUJSVc44QO/nwHt1rykpae8nt7p8SC5Z7HSRLmcMFnNjTPe2IZ5MIJ3hLE0M11xzM5JlFbjpmpsRTwbR1tGJ3t4I7r73PmxtasGdd92JVd+uwIU/OQ9TJh4qxHn1mhX44dmn4afnn4OqmhgyTgOY9yIbjKCtO4ddLd1Y891qNDduRiqXx+4untXUH25FVaKSomg6H3mODRw8BP2qqzG4fggq4nWoqqCBQ0qujh+89za6Onfg6KNPwAsvv46H/vUQapI16N+/H3549o8wZt89sLZhJTrb2jFtyv6orOB53C3KFfdANBZCjtJxKCDdY9Q6r3hCul5xcDxCvizNEViw9YiOw2fjDXEsGTC3SK2FgnWgCW5RkYZKKkJlpf9r9BtFCof6cuBMa8slzOpsOitoy5mE0yJWlhCIFMw7ZRp2xnxbn11ZubEajUr5Qx89bsVUlzwKGKNcKTuNLpaaGySTaEuS7fKMLiWVKRdf2IyR0peTHvNukEpEXeEs0QOiv44doO+tTp5TUejjvsbPERjqdHU9hUtdF6ddrLPJqWaoKCEqnf2+vOv3kOBFi5f4qKUv4lHCIs3B6awxMZMlrUNiJQPjhh4serrqkU4svPEuOWPCxVZ/d28GL788TwkvLVLlZBIxC9G+Ej4mpVXi2cmcgSgApcE2rsd/5j2OOSefpaDy9rtvY/DgERpMYwI0du/xqlKZhHJgjYu0qrISm7Y04PjZp2DJW4sxZPAQtT3Z8p08aRqOO26OPv/DFcuw7J03ZGk7ZOgItXE2blyLsrIK6Zl+/sXHuoZJkydj65ZN2Na4GfX1g3DSiafhtddfEj954r6TtKjq6uqwbctma/sHg1i9ZhWGDx2Ok47/H7z73lLJcE0av5+S0O/Wfo3T5pyFzz//GEcccYy4kJKCk0Wipk9ca9ZNO/Y5VMwFx/F69fDsvvlFrUM3n8Mbb76CzVs2Yp/xk7Df1IOEmj799L9QW2uGGSNHjpEUGLVL+WKCtOStRZg8aSp2Nm9Hw7o1Gh7jgho0eAiiblp/+YdvY9zYSfjmu1WYPGl/7NjZiC3bNuPgA2aiYe0aHfT8LtXVdaKxvPfBWxg8dDh+/eubJHn2r3//TYjz4Ycfg7v/fDNuuvHP+Pe//65BKyIv5Lvtat6hgqK2X39MnjgV6xrWYmD9IH0fbnwm3TwE9ho9VvxwqjSYH4rjidPOlAmUzkjHIXYbvCcYxpufrMOlN90G7GbrOgKkO3H8mafjj5dcCKRbtaFZjXd09OKZZ1/E1s3bMKC6BhdffBHWrv0aTz/+MqZPPwqZ3E7MOGQGBvQbiO++W4s3ly7E8ScegxEjB2HLlg2oqa7TWiJCQ9QqHkqgubkVvb29QmgFpwTskA4LqSnHa68uwcJXX8ewYeNQlazF5s0b8PHn7ygoM2E85viD8MNzTpNcVCFD+99GLF78GqbsdyCGDK7Hp5+/j0S8Cs07t2Pi+CmoSFZLr3fxolexbftmTJywL+acchx68+3iWKqoZGvVhVHK8ggY98mHAqZ1JOxV4pcxQLNdLx1QiXcYL9BLTBEFkSc7Dwa2i8NGPzJGg6EfwpN5qEvPMkbJ19JLUxElRy1dlU94M0x4nd2lQ4DZDmSrzQvss9CVGYva5KZVGgtZciA3OI8MBsPoicSkw3vOL65Ez8ZmyhVrWOicn12K0w8/SFQZ8iB7qFlNu1iXgJl8oqGvMisIhdXdYKzUQAunprM0kPD2no4yGwiioiJp4vhxOkbFUJ2sQr+aCmnQlrNwJWqoQ4EHbxqdXSkl3f8vXe8BZmV1rg3fs/vs6eMwQ28iRVSaFBEVRRQbIkLsjWgsMck5OZovmnYSzTGJOclJYnKSeGJIYiyxKxZEREQRC6IUKVIcYAYGhull9/1f9/2stWdy/u+bXLlUmNmz9/uud63nuZ+7UJgiRFJNb5+tkMAHhzyxKeZNE6rn7MwkQHb3SrQy0hZocyXU2Rwk/P3Nka+bM1ST4wkaDRWFjPOqpC3NVfriSHmGEOHmdWbBq/fuClY2QiGJMo3xoPdJyko/lLiPY21Fgt/j/GtQ0MNnmmtKwjCxL9j8m+MFaRBG0zbbJhXHcpMhPcEQX+95bkEHORU7fH0D3WljxuROWkZwDMuCgevGLLb4E/wIJh501aUFP6l4JUrG61iIjybFKxhGL7+XQQi0jmLsLb1fNWa2oAMV1OJ1qvy04pQgjStNed1z+aSeEVIp6CnL95pS4ZQ07iinIE7XQ9oPQRaLsTXxrop7osjkmnpz/nzClH6IoqfXYpIVIR8OI8ZmLtuLdLJD9Lj2ngyOtYRwz733YeqU6bjxums17u5JZNWYP/7YU6JC/Mu/3YKaAVH89IEHsW3zLtlJTp9xEhYvvRAjhxC0yCBSVoHOtm4kOnuxY/dubNy6GYeOtmmNBrJJxMrKcFwdi9pyFHOjyGYFTPH/9L9l0AonOyzQSuK1GD54EEaOGIQRQ0eYdWq+WxqHzp4ivPfeOpDlMXbMGFQfV4HeVDsiEfNc0IXhHsKJQrREtpBkPrFJ0fpVQ+2n1/ZkqDSV161/VuzP+Yxa6isbPlK0bP2xruAP8fVIVZOOKdnXeJoPb5+NqGLUXWyzUYlM8GaNnxNpUg/jqHwR53HPnxPQqG2Y9EtaAhbZNM3TBk3BKjGiCThdeJTbS6Rfd85YcpAJcQLvrBidWFbTMsaQu/RV1x9r2uKC2ezayIUlDP6Pa120BV07B9K55DUJ/xwFyResOkecLW0fXdZZOdKByrtNqQAPWzAWm1BXE/XPNPB+v0Wvr3qzcHz1O14KggpfuHIz0Djdb1LOy8EniGhTcfwMJY73nYp62aMtR/Dya8/jrDMvUDqaXo80Vjc+7yMmOxjHOadI2MA42FBAIQ4//88fyg6MYp/N27ZJRMYbW1VZqWJr4oRT8PKrzwrBHTp8FM44cx7eWPWyirA1a18XgkkeHIMNjjU3y46MHLWXX3kKO3ZuVbHV1taGL+r3SSTT3tGKiSecpMKLXRkPsp2ff4ZBgwdqc12wYBHee/9tc7DgmDGdxu7dO4T2jBwxWkUfgxVorL7w4qX4eNP72L1nJ045eSqOq67BJ59uwFdu/Bruv/8uTJhwioQ9k06ZKmcHLQxXxEoh3C/pTCpw8RTdgWCPQaEOsTFvCK0dLbJ8osn/oGGW4sWCd/lf/lv34eDBA9j8ycfyDr7m6i8LoWJgCMMyrrpymayjaI00dPBIfLjxA1RUlKOhcT/mzT0PL614RhZtjyz/rThTtL9i48H3tHnLx/g/d30fz73wpDrZ5mNHsX//Ppxx5nz5rra2tuA3Dz2AbTs+lafqnt27cPddP8Qrrz6L6675Cta8tVJF8uNPPKJ7PXnSDNxw3Vf0vnkfeF3p/kFPZPrPUsz0tTv/j8Y8VGuDsg4pozMK2LDjzxAsiWzI0Q5E8OK7m/FvP3qQkDG9uYDuDlx03fW479YvI5JmghQPHCpygT888ij27tqBJYuuwPRTT8W+3bvR3pZBy7EW7Nm3BbNOm41JkyZhxctPYujwIZgxcwYSqS6ses3s1ih+TKaZngMcV1aFl199EelkAOeff4mS31KpDtuY8kEkE1Esf+QJdLb3qiFJpFvBKcG+gweE6vC/Z552CmbNmiJEoDeRQSBXgjdWvYW2ti5cfNFCNByux+ZPtqC0tFQxv3zt8rJqfLr5U7S0HBGys2zZjYjEWLhSXWgBFJ5fZcIGE1MYSu4LKrt+ni+vkXUgo02c619HiPM/9Q001644jW4z8tQccsH81ML7dcreht/vEF4/OTJKqBViHlUgQuAmgM6U3UbNenacAJf/HiUHj0b+QXMpEcLsxvua+7nCiAb+iWAEB9I5XH/XN5A7SGU8L3A7rv7qrbh8zgyhYeqh+Hnk60uE0CFAjmPPwpYTEr4/PlMU2uq6ONpRoRBzIzc2+joYigIoixdj0IAaVNdUKkSnlEieS6ckytfZ0SbUSVznsPH2xM3zDi9O/FhQlfAXC7FhIdhvxqkq00zkhYprlGhoqhdA8dAlyptJB1DM8bwLI4CK5b6jo+B05T6jvG4533PNhKc18JDyHH4WYsoaEwXJJlhZysr7+YHa2LUPjc5nyDEsQpTaArugFoHq7I5YMbL407pzqJpeW6ic8xEtvEf3LW6aR4SOF4BFiiGjlnJFJJWOJyy45IJg6a6uGEqpWC9cVheRai4ZfCbt8/IHkopeLZavr9KTde95z0OoiJZi++aPhXyNHDsenbImzMhRhohyEel3wQw6O1vQm+rS5JJcX0YharopOgddjyguNy83orSedmfvx2KHRf/j2rV/g2hzKp6JcrJps7UiBwzdHno504c3g2yoGC0tEdz3wG/EgV1yxRUIByN4a/UafPTBp6itGoqPP/wANy67EDNnnYDW5nbs3lmPWLgYo0YNQbw8hFBxFL2ZLOobGmSdSLEedSblldUqjIcPG4ZKOpOEI4iWlKMoS9Scn5eiSrrvkEpFt40A2ts70dbcIYEbzzICXSOGj0BVeSXGTRiP46orEImxWelEeZyHaUITC1rJ8RnNkRfNSSIdcIIxRamniBBybVGEJeGNIa/6KsqoYWejy25d/G82uiwaFS3MnsZocGaJ70b50txwn0hLc2DNHsEFEwnzeeHC0pRB4mxHD3KTc2Ng0cHKEFUWgr7wVhKfo2qZgNbMAviaNmUwoIH0G9ubKZztq9HUJLmQB3mVF/Yoenn7yVRfwppRf2wkmclllWTH7cAju/3rSO6z2teoalWR6GgOjvDuJ039EV4vXtP3c7qSsWbWC/R1rjutgP9zPd2uKhY1y013/um9sIZiwds3bnPvydnU2C8w8QwFJWZibHy4wiHkux2JDwyFNBkBb5rLMS8KCIl74eWncM68hXI5EE/DjF3/CZ72RZ7WllcwOAHclq2fqLii6wJNyHkUe/sjHiocfdMLd+XKl/SBiUYy5W39u2tw0YWX441VK1Qgd3d1ibbQ0nJM6U0snla8/IyKgKFDh6nY3bFzu37PySdPUcdZ/8VuCZH49enmjzVOmTLlVFmPMVWO4/621hYcPtyATz7ZiAXnX6xxLnk6XZ3tGgsx9GL9e28hEo1h7LgJil7esf1T3LrsTvz4R3fL1owbzZIl16rw1RdHXK7Q9f80wZbZxYhD4yzF+OD6g1FrJRyRrdpTz/9daO7kKdMxcvQYdCW68bdHH5Y38d7du/C73/8Cv//dY6IfBENRvPPuaqHPN1x/Kx767YM4WL9PCvqhw0apu6bjxrXX3ow//vG/cO899+PPy38rLnBtXZ0cCXhAbNv2KcaNOwktjI0uCog+wZQ6jt/vuO0ueSo/+cxf0dh4EDUsePfswnnzLpSH6qjRJyCXzqG8tBSHjjTpXpI+QhR3777dGDZ0mPjAfEj4utygSWk4d95FSCq+l5sPObyO0uAUQjy8qUzmAaLiIFyC59Ztwl0//CnQRTU+q+IUFt+4DPdcexXKQgnkGOGZZjcaxYO//DWONB3GbTd/FTXVtTI7L4uVY/Kkmdh/YBfKK8vV9T730t+wZOlSDBk6GMlUN/76l/8RL3PBgoUIBWn1VoyWo814/InlGDxwJC5bchWKY+Q601czgGwyimRPCI/+7UkhshUVJRg+ogaz58xWLjmbxPc/egu1dTWYcOJYdPV2GbIQqsDmTTvw9rp3sHjxQm30K195A8cfPxEDBtRqkkEUknzqnp4ubNn6Ie6661soLQtCbjYBe2bZFRhCyBGsuRt5Nq2KXibpsJhk8UGtTjgoFI/IAv+pDdZ5RGsJ9/OtdTVKAV3ime0pTeK4EaH1P5M3JbO5wpg6mfxOImGyCKIjSYZxuW50r4PcaD026bBITx5GEXGxDeVT+c4fcYVxn1LPQheSwSgOZoGrv3ITcIi+4BEg0Y4r77wdS8+chVyOaBqLkL69kNeEz3qSaWF85rtIhQgooTHjotntkDP0z4S9xgkV/981/lyCtVXVGDp4IOIlRHtLUFtRqUNSxu3ZvCzYZBXlmlp/jcXfJNKp+E8mV9oWoqKchVE/Vxbbea1YisbMTcboAkFkkrQTsgIjK+SflA2z9zJAi0hTwnh2avT5Z2y+beTuvTY1AOWbEtfUoUlsNMJ2sCu6uL9S0im1+yMzno9kB6M/Eyj8VPlQOM847VEqWNqKVhX2PmbZWOOF1KUcARR6yLvxLF9JiVmkVYRyoE0dmzf/OVgjhn1gCVXqRlWUX7bOMQnDTKQZdJG0PtyE1jBEYtlKpIpY6ERQEa1EnmJuvkwwqP1oYGktlv/sPtHOln3jWzia41pKIMD7Sb41ciiNAUeaD6G7u9nEuRSbUijIPSNDHjkFhbbn6YtT1H5xtaZrcXZYTsxmS8T76pGakUPA0QD1/fwrAXW9CERySEmsV4P/fvhJ7NizC6fNno2iXBH27t2FaVOmYcywE/GnP/wK582fjvnnzQJ5xOFgXIYC/MxsKHfVH8A7H27Avr17UFVdhulTJmHM6BMRJaUqBll7phLdKj5rBw7Dvr27UV1ZjYamA6itrUUkGBe4VV1ZhYGD6lBWXIZguAydnZ06DxoON2Dnrs9QFCjB9FPnYOiwOgwfUoVwsBu5dDuoQQEYLpFCJt0hDQhpa+FQsZwIWCySP5tLW1KfdAWiAViD57n3RdLpGOdUz5OZGKE4zn2W696sXC10xYW/cB8L0z2Bl91Ns0Wxkmmo1pVNx9zD6/5hInG+NzM/EodVQko5BOvLND4RrVvybn0uAp9fvjd+Lne3zVXJTck8fUKc45C5MGhPUQiib2opuKUovMjS40g/45uhRZlCqwyuIDlf796PD1xDX+y0XAiHLFjDWl33MY22ZOwBe4c+Tc4zB/rTEjxg4Tn//Any3zVpcs88/8x/fn0WT5lgwcvOzyda+AtXyGZ29mOEqa3rcIeLigr/MGhXLRwkUvg5rhBfj0gox9JE6y5ZdDWqqmvM1ixkdl3a+Jyf4/8WzOmB1U4H1NdbgAEDCKiG3rVnt2gFuz7/TBZMRNBYSDGKlhxbFrWMr2XaGeNN336LdihTsHnzRnnyMgiDhRI7AqKaiZ5uxcImUhzbNGP9+rUqeHmx1qx5DZNOnIJZs07HZ9u34Vh7C8aMGasNtqy8XMUqR5yHGg8IuR0wcAgOHW5AW0uzKAGkKtAqiVYt/Ew0yGeRnOrpxNTJp+Kl559QsAUDLk6bdSaK43ErOij24YPlx67uMKfTgudKc4PW5u6Wvqej6KZnstj62af4ePNG/Z5pM2cLcfps1zbFwRLN/mz7Fiw49xK3zAP4bOdnaD7aJCSdtIPtWz/F3HkLcMLYE/Hehrf1QF54wWWieZw2czb2fmGxvzycO7o6cVzVcUqt2/bZJsVJ88/5gMonNxzC2LHjdD+ZPEa+1aCBQ5UCNnLoSPm1kps4ZtRYFEeiiMRLkEpzLBwSF5DXLh6PF3jQ73/wLiory5XexrG1DOX1HJkiv4gwnkPhWPCK56TNgRyyMJ5YvQHfu//n5mpPhPdYM6795rfwtcUXoyLYq5E7BQHpVAg/uO8BvfYtN9+KeLQM++sP4unH/4KqinLRKSZPmYx33n8P27a/jyuvvkojs872Njz91JOIxUsxbdp0TJwwHvlsAi++9IzCHOrq6nDuvAWW/EZOJDeOJJOnQlj5ymp8+PFGlJWXYM7ps3Dy5BORSFvi00cfr8fIkaMxbuKJSCU7hTjyPR46eAzPPf8cJk8Zj+PHjMYnG3fh5JNmipd99OghtLe3SlRVVlaKtW+/gW996275aFIUwpqKHbsy3hnUEGIsptmJe6SCz4JvkHnIS+nt1iTvcSLJOGWOE81NwSOKfUJEEzuwAGURFHQ8Uwk/vQZA3E+q5F06ldAH24Y9X5UHkhxbWLi4OFXRCOjm4DxwZa0UjqrQNwSUG5/b9Dl2d88L0SOzK+M+GEQmxqS1EJbeeA1AhDcUBdLdWH9fbT4AACAASURBVHTLjbjxwvlIJtp1v8j/LdjqOLcHElT5PjR6ZQPjRRcORSxQxeROwuLCrq1oTKEQSmLFqKmoRO1x1SirIBrIqOFKFEejEnzwTOzt6EFSAQLmrekRUR5Q3E95aKnxcJQGX/D2vxdGV7DDTGilvM55TeggkEc6l1DCFv1De9hkZAloRA3ZYvGc7AaNsHh4Ey0S81ANOMU3bDj4eqZBMDCGXFZqEawwNPSJz6kT6Dg2KgUvdp9Txj3VNQrIErRArXG0ASVhqfEiCm2pTNyPzb83bXQW8SuN9hClS0goiEQm7T96ofFS9KlAPRbzLs7YBwKFcgjSaYJrxEWp87KTW8mK0DDTvgQ72cFR9Ccqr1EMNN4mUp4JoCpagUCwGL0i7gMVwThCB4/hl/f8G460HsU9Dz6E+IQxaEt1GqKey4EmENFQBkcOf4GermYJ5bgcDPHOIS3xNgupvJ4BxU8zDIPNjFsjNn42NbtG3QLvzGKNl9r3Q1lSW8RscYd4mvSKXmSLUigKlyCTL8OOXUfw+upX0NbWjKF1ozD3rLMxckS1GqJd23agujqKwUOrkKF1GkOQIhVob0lh46ZteHXNKpRV1+LsOfMwYtQw1FQXo6W5RXaF1VUl2N/4OYYMOQGHGo+gpm6QQojGjh2PA40N+PCj91ESqcLxo0YjHgthxIhBGDhoIN5bvx4nn3QqSssrQOeSzu5ubNmyB1u3bEM606uo4blnzkFpCZDs6VRkc7Y3gWCYnTmfPSK81hxL+sw9J2vUAQkbRa20RlV0Fcdet9bLeLcCPZ17ksPvtaYSSSLtdPzganduBI7/KvqWi+vlvMMXdqISOKRS6LyvauUV7hwI3KSCUyHVWaLr2DSkSEWuOcBw07AJDteL8hKt0Ozn488P6gEzz/GnzZyEY466xJfiahbwIPqZp/NYgS5wxCXxamWp0bVQnmJS1Fz9yP2C69Bb13pRnMRubqLjObr/v8m/e11fiFvcMdt0S4DjHucNCkTlcl/eWajopZdeznv7sf7KfxVLrrrnxfdxcEZXyKE4WCyXA1mc8OM6Pi95cgqk4M+6BcI30NbWgSeeWo5LF12pglAXJEekxvwQudnycDIeVV/msg5Bh/DyIeZBQo6ufOUcIsD3LWGIkE4rynsSvYiXlBbQE144Q4pC5iWYTkvIRjUmi0JdOHUjRqrWppu0Tp8CL47Vl15+nYnkJJQxM3UzgjdXAgq6uNkocYb8Gicw8xs4Pwt5qUJzPHeRSCyVw8mkOQcQZegXldd/JOxap0L3xwKOn5dJhjaKdBZL8ph0vTsXHHlzHIHIpJwIGf+MH9xiP/nnRHb9F0WG5DDzntDIf/y4iTj//IVYu3aVomT57+NPmKgwC4tXDese+nEI+W+6N26s4AskL7DTuMx50JICYcWOfT/vIxFQCZskWuMhkTDVuCSQ7Cjd0+9SX/gQ8ppHSITnuFkL3Tw4idgEM8ysp45abFfQnpJBF92JNP7y2tv4+e8eBrp6rbHqasdN//It3HTxPFRHyY0ll6wCuXQcd9z2Lxg7dhJuu/MW7NuxBRvfW49MKoC9e+oxbvxEzJ45D+++txo1A0K4eMkCeQK3tnbg1VdXYviwE9DT3YmhQ0Zi85aPsG/PbgwaVKfPesGCxaioqFbRSsumni76YAawa+dePPS73+LAfib51ShyVgVbIIOWziZcfMmluOqaa5BIHUE0FkA6kUJvVwxPP/Wsili6SLz86ir09KRRVTFAlAhSKlKJtBwy3ly9Bvfc+22UVaVQFMxKQJgpMg9uCpH8FEcbKDc+j6BxtRGJzfLAcEk54q/ahEE0g3TOomC1EJyVmRBOa0eIGkVCkcIa8UiUbMjcRpzMsZBxFjni7zrTdqEIdBYwdwvjrhKhNLs01Vd+lObs7CKIFYpvrlkdIhQS8Tkmsq3gFO4dxciFK3AoHcTSL18LNLYDRCe6m7Fw2Q247qJz5bjBwo3qa621nAlcue5zgt6cgjljdAaprInQeMqHt4EsfA5ytzMSc5WVlInSMKSuDgNqKsRBZINHFIUImL22cYT5RWs2cjXNFtDGj5ZOxGajz/HEP+f+uRRthRZ95Bq6saWSxvhocdzJj6FuD0gR8RMBNIZ4pBTZ7m4E0h2IC3HtRSrbLcEO3SsMnbGdRLbz3odctAW+MVnR61qZfy5ddziPKbb46jBFOobwELHkAc2miBpPhhfwtA8z6pmm/VSWC9XnH3NkmyKApEhznQMs5JFGUiIv22eJBCdzOSS7u+Wlyo2HHzVFXkzACXACtImjHaCNYfn3bL44Lue+6DxI9HfEY/o3Ufkc/bXjKgz5SSlO57PAFMWkELViVBTXqImiaIvFVU0uioMvr8I/fvkgWlO9OO/6L2PuTTeiKd2OXMBTZWgGRh/eI+jpaEA4REIk+YoZemQJzVXzoAaqyFxfqAXIs4ywz6VGg39LUZLzercPyOLXhNLU3EQUeWuNBrm8oj/w3gboMUvHEBv/B8IumjZTLEeMHJgIZ+eAcYCB7lQncsEStHeH8fIrr+DdtzZh6uRhWLL0GtQMHKSJ4IcffYD6/QdAJ6NZs6ehqWkPTp89H40NzWhtbdPr1A0ehGi8Gs+9+JzOutNPOwN79m7X2UfQ68D+eowaMR4NjfX6nIMHD8P4sVNk3/j6ay9iwwfrccY5F+Dsc89CLJxGVSiDmCY+1kxxffF12QRnicx6Nxg2akrj40TJylhOaOVb7/jf2jfI5Q8YL17WnTYa1+KRdaYmVX0IrBqmVEIuBKRtqix1YS02/eijAHhrV+3B1EI4Sz2bItgXn1dzF2F0tjv73flrhTT1PGZMwztl02Ke/TZBMxqbE6YGI+bJ7Gleat7cNIt+zTQhkCcuL4zDg13BbPHtAaREWeUaCfYFxDggSg5SHo12oENh6uUoa+JTR8jH70PGjTngPi8BPjauvqjl55Azhms8dT/s83jhv5b6q6+szPvDpj8c7JW+/oL6StrzNIKymfDdoakUtakobIEFFS+wdUP8s5aWNnFJL73sSgk0VME7VQpvlIpDF14gNMgV596qyBs09i8AjRtXXPCk9T6z3lJMJv6Oj+K92/Sh3QPvLa1YQHFjJUIofgp5QtzJhD7ZOJ43nJzSwiJASrQCL4rRh6fikiNRefwWOUstukbEtMCIZqq4BhAvpmKcxt8ZjY3k45vqEfXBhAtOHe+s1Ij++BQFzxdLZBP6fqaLiczuDjgehvLHJBqhz+9U20hrE1ZBo58jZ84OSUNgzeZDymiiYaATRrvuDa8zPzsdLjiCZuPBjpJ/bgbtVlD0Vz/7B08PpGs4vP0R7z8RbW4cpmJP67+rqqpRVub4jtoEuMEa20CHdsE/k92ks8zxatHCMKZvI+ADF8zR9kjnrIrecKhEaHN7IoWn12zATx562Di83Cja27Ds7rtw6+WXIJLrQShP8VwJ2lpSuOGGO3DpZddg0eILkWg7AiQyqKs9Hp9/vg9PPvEoDjQ0iO98/Q2X47TTJwnt6unK4LVXX9FmvPL1l1UA79i+DWWlcUQZrpHtxdgxJyMaLROvnKLKOafPR13dABURm7duw1//shzhcIl4wDx4WPZ/snWjEtPuuusezD5jCtrbGxCPlSLRHcKLL6xENt+FhQsvRtPRVrS29KCluV38v4bGvXIDqaqsw2uvrsa/fvMbGDyCKB1Hj2HZLzHchQgv14T/ks0LiKCaATlTgzQUdveVISY6gzVeNeqTTb9ZXHJU5tTHinkmjlqktStupwociy2mWbvQjTCV4dZ0xZhJq42LPGMrQaheNk6wNc6aUMnG0kUiq+gl979PVKYd30A1Q9z8ei1KGo3CdjBkUIKWfARXfPUryB3q0J+h8wgWfuVGXHnumWyvUMQIURUyJr7gOtbe57yihV4TRcpnTGRD83cKIGPFKkzoS6zrELDQBx04HLSWRlFbXY2BddUojUVRUen2StpWhT1Sbelq5rlJc3oisBSnUMnPRDQ/YrURNq8T1zv3FPMkp7OLE6pwr3Velz6GlzxDP+73+3CergwsheiCk+1FSVE3sp1N6OluRHuiCYnOVrf/s7FmeEGvvZ+83U/1SPwOA12tKBCllgVsAMzi0Jg16tZXKIxi+m7SFQERFdw9yTb5+zImms0v12REbiwecbKiLEbrKu6jKngTyAaz2tuFyDv0Xw2DbjjRTn5eQ4ltmzDRmgqArCGm8dIKgSh0CDBvcc0x5KPND0bxKT2zOVoPBUtRVjEQwVgpuuVJXoZMhhVVBKkcMKBmJFIs0vnJiqKoS8fw5oM/w6Znn5dbQ8WEcbjyO98BBpShI5cE3Rp4zWI0EGxvQLKrAQgkEAjk5RvNL9IqOG7ml91HX/SkheDq/BDzxDij6l/EHyV66Q3suI6zEsmRl0sqDgtZTzHJ0f8XHJnbtZKHuIyz7ShP5ywERM2nMAdOIYNobO7Aiy+9hj279+DsM+Zi1swZaD7WoLMlUlyFnZ/vw4ebNkmwedmii7Ft+3pMnDBNzwaj0tmwBIJZnHTiLLy7/m2lTMaiYVEQR40ci40fb9Ae2tubVJIahZG79+7A9GkzzDYzG8Dmzz7DuvXrESuP4cLzzsX4YVXIJTpRXlLmAlVYMAWR7uHvIpeXBS7BLIs3sTQ/WvXx0nr2rOlkeKXZpNmfWtNv4STq8G2qKCSSUyZOBXidzGGD98XbN4oFTHqFpkK2L5AC4i28+D76MfD13vqIvK7o5RRGNqmu2JM6zWg4dBqxAZeHd60htsmJRQULXHQJcb7W+ScmVJb7uGkgBIL2K3i9gI5gCa3LJBAWLY6We2yeUroX3IOs4epLe/QFt71tN3liAV9k9aTWrqPK+low6LzH9fce2fb0BQe66X32K3yLXnttVb5/YdKfe6H9SUbDxp1SFU4OJJ++pCP8u1GTDMEdT0U8phChd1PymrVUG5597jFcvHCpomJZ+BFAEFyeziBeWtKv4A0hx6pPXBDBCKZg7Sfa8uM5qdrdOLSQCufRRatuTfnueMmGDPRXCIuoYmEJruDVxutQRFMclzi/Rjv+TR3eW/Dp9QuIz0EmlVL+OV+DYQ/0yCR/+bjq41BWVlE4GIVK9nSq0DuuZoC6EKqvNcYTx8Xuu0dD+3OxrLamgt7Qb/Nzdbw1P1plDja7SyJjjteXVYdu3sgqNIvjhYJGwRDs0l0bxWKB3T6vAw9Kj7xzPfjmgf+uThfQZ/PevEL4/x9iRN4LP14gKsafZ3wqv9hYsBmiSblGJH4R8/4nKMiIqODN0gM5HJRQja8xavhwu04yy7b3o3LLjTvobUk/YKK9XFc8XFlKJfMBPP3WB/jxf/6Gcyc7idubccO/3oU7r74UoXSPuHvxWAl27z2M277yb7jp5q/j3PlzkE9047iSanzw/gf4ouEwDtQfVBHS2nYYNy67DtNnTNQ1a2pqwhuraJ0WxXvvbdB4nfZrxw87ARs/ekeo0Zjjx6OhoQGNjYdxpKkNI0eMxVlnn4VZp0/TtXj22UeFWJxx5llo72yW1djTzz2Pl155CYsXLcUVVy8FAt1IZ7sRLqrBiudfRVtnE6648go0NbXgxRefR2PjIQwePATDR5DG0owJ46bjgQd+Ii/e6bNGIZ2zRCGjDlgsrW9A/djeF3WBiNv8+1nbUB1r5YOfvTkPyH5jdSYIebGbRwwk+nCWODw6ZCHG1yEnM8uimoKFPgGSqFUOfXD0UMfktPerQAs1ql6gYbQDLgdfEIgGwShVoRUpCRNzLOhCdBCIsvTBoTRwxR23AQdbACKryTZcfvvNuOz0qfIO1hEhb2F6Pzq0MRhEwiGv/sHyaCwPz24KbVjcur9UA2cUV9ALl++zrKQEleWlGFRbieqKCtQMqDXLNoEJFH8YMGBTGfOgTOdZ7BqfVMJZAQ1a/kYrEZWjz/anjyfnXouKffGKeZ2cMb04i47byXIzaDZVetZDnQgkDqC5YROS3Q3Iogt57V0U3gUkGGYRrumu7ldWfElNANiKuwATHrTinvOAzfKgDyPPZ1QXiJL2JGJRfn8xEow6BzmtITC+mfHcfIojWYaC0K8zaIQlRhLT/YCIslKZrEgwP19nh+SE9eK8ihdpdAa5NzD0xcURi6bgPEbpPKAGS6QX40ibKsk1+SpuWCSxwYggXnIcEoihrG4cAoEK5HL0ymWZHkC8ZCBKSquR6E2hIlyB9BeNeOLuu4H6Q8hHojiUT+LCO27HqRctQGsgjS5SNVhscr9MNCGXbEY2321hRjzYcynDA23DFKLsS9h8jiiY8T/1WRg3TRcIjrY5SCU1nHU9d0T2k3kLoFIzmrTAECvlLF5ayGORnfW0QBM/PdNtaCe1DlkKoFgUEY8PovFYEiteeVGi5flnnovZM0g7bMKb767ElGkzsLf+C7S2pFC//xCajzXh9NMmY9Kkk+SkRJu00niVpmAssgdV12riRsiXlMPy0jLUDRiCtW+vQWlZtWhbZ585X6guhdUMlSCdb8SosRg6ZDR2f7Eba9cZdXHB/DMxccIolEdyyKQYtBFFPkBxHiumiI3cHTmO69YDejw7ibpbkJKzkdGWF5RVohus9hOH9sXh9o3nzSbMikxb6wK+rLhw/FYTiek6i9Zp7iL8ypKq53U9FI0FHCLNJpz0BZdrQJTe7rudpWkVq9wXjE4k8ZdSCNkEmybChJR25rPYtBrQpnfcu0k1ExotJaULOnC1Ekt4Q52Dov6waVA6mygHrkZxF6iPT953zvg909PXWOiHgrHC79f7E3JuDlZGSXPnlQ/C8nudnCW8/7r9dtVB/6+CV+iD838kAuMLXr15bbpubeRts7DbRuTH2Ws4GoJHjVnw0vrqgosWS9FPNTf5lt7rjeP8vlcxdJFfZp9jDx03fKGXjjNo5tnGUykvK3coqh0qRA05Uu3oZuBDiX6WSAu/6HnJ65ZM9SohSYdSykIo+ACHooT07YAoLSmTIjSZSGjkxtfSgUzEyimwfewqN/pYKGpCGo6z21uwbt1qvb/Zp82VEK2p6bC6UxK/P9n0AQ41HMBZc+dh2PCR4qjKmkNsEEspUhfo7Er6c3PFudPIngVvH49S410WBFzk4tmYV6/xqm0kxUXb3tGmURx5xLQdOXrksLphLnwW6SzMKqur0XS0EV1dHaitrdO1b2k+os9GERYfTiJWh5oOoay01H4uHtdr8lq3NB/FwEFDlDzFDYqNjrf7IbWD4kGuse7uDhP5AIpSZeFMDrDG/MGA4mlpzE8eNN0+GOVZUVWNt958XVG2559zoWyFjOzvLKbcQ2g8c3bmTIYyX8uezjQ6e3tRVlWLJ998D/f9/L+AFC92Duhuwe3f+S5uvHg+IqkuHSQc427bUY97vvXvuP6Gr+Kc+adjy4cbuAdj145dyIUjOHnCVFRU1ODpZ5djydJFOGXSeBUd5HG/+NKzaG9No7c7KWeM2afNwbgxo/Hmm6vQ2dGtMA6iuXv37MWevfvw8UdbUL9/H85fMB8XX7IQb61bgWHDR2DmzBno6W1BDsV47ZW38Myz/9DaueXWW5BMNyOX70ZxqAYvr1gtH94rr7wabS3dWPv2Wq1/HhzxeEz3dPIpc/Cd79yL7333e5g8bZioDioIdMEYT23PFr84ivPQgiYxzkJM26Wj+UkIoqKSOejcmMxQ35muurQ0Wgi5kAFxOS3cwHwRC79CzafU2ExUtC3e9gLn727pa8bGFn3X7U/6MZfEVoA+nK1aEZtIcUutMOCeRnW1rKPENyU8HEE0EEQSERwNFuPy224A6tuAWCmQasMVd9yKxadPhzomXSZnv6jCzfYrTXf6ieaEvLq9JJlNqUFT4eELLHK22fDHS4RwsfkrjgUxeEAtaqoqtI8V88DXQeSY1BqTEwCwHdMM2e1ZV8KXfUjZfYll4HQXHtHmM2XcRHvPbFYMxeO7YoyvC2NQHDD333QBNQ7mMijONqG18UMk2zhSbkU+mESOFDMvwnF2Z96Pn5QLufLIccemNZbY52httsuZ2FEZL+Y3HhaKKt27FcHkNGYhr+9Mpluj+jALdE2wKC4S0iGEkotRThEuwIGOA7KqYrHAIsI5CUmxrmLO6F1eMEOEk762SojTq7kqWcUGr5lda/OSN2TTmCFMeKSAJo59hzqxpyWAs+ddiVi4wgKG6LdeORCRaCkCmRCqwmXYsfptvPzTB1DdmZFvczOyGDF3NpZ+41+QqAyjQ2GVWRQRXEi3IJ04gnS6w/jDLHgzRMGdeFlURKK8ZnPEUtkyAAwF4+X04SN8rjRFF7hB7r7Zp3nQjsJhIZz+fnI96CH064u8abIpOsX3DmaKzQmCXsfBEnzeeAQrXntdTf25c+dg7OgxaD1K7/Z27K3fi/MvWID23i68s249ehIZtLV3YOKEMZhz+mydt0Sbs7zx+azEyAEmm6WTiJeWy2Nez0y8DG0t7eIf7963CxUlFehKtKO2rhbHWo4IRJk560x0dpF2wxolijdWv4b6g7tx6SULMXXScITzaZQR1EICeaLmtPEKxLQ+mTDav9AjD9wQXgeUKl7bnCP4RWqNfJUL9NGAAiXEC9aeZ0Wk9jvxECjl400wPrrwJomq+ffkW1vhKAGx+7WasImnbZHPcgLRtJNIrk2ChUsbcCu0XyYCYt0bIKGdRBu4pzJ4oKKPnqpdSrkSfeAjf872ZNIDbWqqYpjPl5sqsLxVUUxNjIv35t9zn+OzIpDMvTkPgugV3fOnCZCKXSLiRqfwX5qGORaBty/zzb1AMke/YYJggYbRj+Khglf3zjsiuPGzR2ZVULrf5mkNulmCoz1XzLKKC5QIx4H1KTf8ftqHPP3cY7h00ZfE4bU3k5dPJ1G9giODQ1ALm7G7D9z42fWxkKLLw46d21QYUXDFYvecsy/Avi8+13/zQo0bNxFHjx1V4UCBGB+ODRvWCSlj0UEBHJHXsaMpPLNCtqe7GynamY0Yqb/jn82cMUdCOHJXyeNl4crfz9H1hx+9B4qm6DJAt4ierm5xxHZs34ya2oEIRsISBtGejJHKfJ1Pt3wsgdvwwSPk3sDf2ZPswrKb7kBPV4dFOroYShubWeqZkOp+ancJ1gIR0iMLfGDdRy4s8opdH8It2fNayHHkQtr++S6sWPGc+MQnjjsZXV29aGhsQHlZpTyEeQ1rB9TilMlT8f6H7+LYscOYO/d8FbkrVjytjpBuGCxiafP2/ItPYeq0GfIS5jW7YMGl2L//C2zeslECw56uTokNL1iwSPeQ7hAjRxyvIpfuC/Tz/aJ+j+7b6NFjJYbr7umWHVcsEtW95viL13DTpg3o6unE8WPG45131uC6q7+M2afOMU9GUjukLi88H04UFJGBPFHxZDaJzu5e5EiViJbg76vewX/+5vcQiZOVVs8xfP3ff4glZ85CPEdZG8ebxTja1I3bb/sG7rjjW5g9ZwZWvvgU9u/ah4oqChQHY/y4CaitGYKXXnkG584/G8NH1IrLeLBhH5559im0NVNUUqY44oGDq1FbXY5PNn2KDe99IrHboIFVKK8qQTRSil3bD+BnD/5UqMWyZbdgx+5PMWLEMEyeMgV59KKluROPPfEMNnywDpct+RJmzpyGusEViEeZ9lWJ1199F42H9mDx5VehrSUpI/fKylKhOUQ++AwNHTwWv/rNL/Cznz6IoSNot9ftRlnmY0jmn01FrDiTNZm3xtMo1DZ1iwQmZ82aV+PnSrpsm6p+2PX3ttMUxq38V2/ezz+X6lhTNUaeEhrkqDAtZNYKaxMg+v1IEz0JNu1+e0TaI6CGKDpwytGt2MiyqeXezLWgfU6WNjzcLf41WRRGS7QMi25yHN54JdDVjMW33owr5s52vFQr0ezst5QuXStGcHrP24JlmRXsiWyvuVekWWxzvOcQM7f/Fit4IoQS2pLVHafYVdJ7yssr+jngmH+qft4fnG7kp2Qux8m3k4rFIm+A0Uj8iNImcYby6curt8102XHleY1yCOY4wnb1MwuAfAqx9AEc3bcWRam9CAc7gWBaI3020sGiiGnlKNxS82ljYTYEpEDJYkzNi39Is7IBY5IT7YcoevHyW5YB5sVP9JaiIVLOQkgo4KNTK4Z9rc4KFxnNJkRZfqLdMArWijPx+5yLrjyRhcSzOEk54rI1ERLKy6XEfIflUMJCT0UObcaMb2kiYiuCLRFKR7wLKQmjiPZdvXH89OFnMev0y7Hoomu0t/cwhrikDLFYJaKIIpIAXvjDf6Nh7buo6sigvaUNlaNGo6UignnXXYkRp01HK3e1fBIl5If3HEWiuxHpNFO2iEbHJBbUu+Jhz4INBDWyyKsjcggvn1O5ddi9NHGUVISGkDvpndYw76NL2fT6FCtCyPt0i16uHK6iIpAgNwcWWzmEi0vQ2JzCY8+8hO07tuLG66/BxBOGka+EL+oPoamJoS1ZlFcHUVZVhn379mHw4LGorqlFRXkZ2o4dxrGjR9HW2opk1nQNpFxxIkoqRZLTmUAINXVD5D5UVlItFyGGsdDBpLmlCYlkJ9rajmD6qbOMjtKbwWefbceoEaMloHrs2WfQ2HQAly9egBmnnIhqagW4AxVxYkIaFpkebirAJl3TDWvE7BlxaKOWMaem1iCZf7IvMPnMsU9joWQaFCG7zsZOaKsSJAn2mbjTSTwNoSd/VdQcBp/YN1tdZA2rxF8EPBHR99h95PuzCbU3ANAjrqfRNEz282GjTro6jhzfwkZKDZDsAW06wr3NakTnwlV45vj+fO1Im0cjR5g9LW3brBkV0psxXZU+o6OSCawNx5x2zabC5qXdd4DTtq8/vdNTZNWEpOgf3UfNsiaCjes/u5P0VQNA0cuvrNQAUJtgv0rYf5NGkP0QXv63VeLGrZTtjHNiEJggg2+jEfhCmgXbkWMteHXlC7jgwsuEACoS2BICrJoPmcjLf+mnPYIhzoHN9wAAIABJREFU7llYRSfdGEhSJ2+HiCTdFmjof9WVNwpN5WvTQ5Y2WYlUQgumN2Fmz1u2bpIzAX++6VCDQhfGnnCiDuqGxgOYPHk64pFiFVt0dpg370LMnHE63v/oXbz15koVfSxe+T6JVv79sT8pcIJFG6/f9m2fIp1K4eKLlsiLt7mtWe+RhSULdqaIsfjef2AfisNm8H9g/z4J4B761V/Q2dFiN1+dZZHF/OUpjotqXK8bWjjccigKF0uN7UcA3imDh0miy0aI/hoKVYrSAiqOde+9jbVvvS5v3baWFhw8wOs1RHVDZQ0FhVw0aRxpOSz7KgaHEIWsqx2MDz9cr/fBz0+bON47Xm82HCxqqXam1RuLVjYYEydOwoxTT8Pq1a/giituxO//8Av5G9OxgpHGAwcOEfL/5D+WY9rUmbj++ltldzZu3Mlo62iVddziy67GhvfWas3QsqbpSCOmTJuFbZs/wRCKE8aMxTlzz1NBbrMAJ95x1iv0WOSGk8om0NrdJkpHcbwMXWngt089jz//+VEhMzpdO4/gzu99B4tOm4bKiLlkkNLSfLQTX/nyHfjud36CU2dMwofvrkdD/SEMHzFcG3JpSQlqagbi7XVvYfbp0zF0+ABFYtbXf47XXn4F27fv0uF09dXXK/CBjcXGj7bioV//HhUVcUyediLmzJmldZtNl+LOO7+Og/UtmHrqqYjGchg1+nh9Mo6oGxub8N4H76C0LIKbbr5JNkVnnTUblVVRhHJlePXVNWhuacCSpVfirbfeRUm8Eulcp2I7yZPetnUzKkpr8PfHH8V//PgnqBtMTmSv7r+cNDjZdkloBBG09lhcOkGpuvyCgNuJ1VzktfowFbwmRBVC4tTGKkpdjeifdRXJsuhyiJ+jpcmXFmEkFYZglCq13sqqt6JJta6AZObK+9GrUyn7/cwpd4WxuNGkbxxZgNI/lyxfvbFMHhH6OkVL0ByM4pJrlgDNaYAFb08LLr/5RnzpzFkW2OB45Qoj8Ole/Gxuz1IEeaH4tPdEiy82oyz+KFJNKZLYPDhj0WLE4uTBp5S2Vldbjeqycvl9k3Mtoaa2AN/AMsDC9l8efPZlVkRSPbsCre899O2tHhHxo0oWvrqnrnFQUG6RWYwVZSl54bjT1gDx71BiBw7vW43SwFEgx3IsjVQ2haRTcftcXImljO5qEbgsWFkouINNqBCdBZxHrJp4NqLkXecCohOxLjaLopCKn0SaVDH3GnnyeQ2FFGFXbMu8RIi6GuRJukAU/rc4hoq7J/pj1BntkU4zIr4515p+3IpdflHYzPvCsiEguwhXeMgCyU86bXpmwiXSQooQLDsBP/zV4/jiYCe+f88vccKo4yUyZIR5aXk1yCnobe3Gzvc2YExJDT55eQXWv74ay+78NjIjjkNnWQhDJ01EjztTY+Qs9rYg2XsI+QzdUEit8RZ7FIzZmSlXXhW/Ks1VEJP2wCAWRstI0W6niYmONC2x9SNBEa3U2Hi46YQJm8wnujDGF13GNW1yGjChE5vbBCJ4ZsVKvLluPS675CIsmHs6cr1teo7TuTA+/7wB27dtw6ARlWryS8sqMGTgGBw+fASNB/dh1+fbwYkMbShrBtRpKhWOUQtEQXxY7icU4vKrrb0dR441y42JRe+wYaPEH/9891YcPdaECSdNQe0A2qAG8OrKFThhxDDMmj4LO/YcxPLHn0BLVxtuue56zBw3xCKbeZ+jQEdvh12pAH+n88l1G5ixEZyQS1x4IrG2RvtbYdnkgUWhTbZ0rnqnKwIEIscWIRJjII6JedktFlw1fEMRMrqE9hBVy+YVyb3DKlKCjXwGWJBGEIi6KYQzA+AezOkP0WcVukw7Q1RTbTYPsgmUYDFVcFXwXa7Aj4IXrz2fWSZwSsFnlbvVJCS7WD1nXGVbnWaXadx4E6SXOn8L4wpbs+CsGs3DQvhIf4cJFsL960kaCfzfvHb7F/ieOaBb1g8hVsFrS92K3n/6S45+1FWbSbEU0xoZkqBPbgktYcwtQZSHaJ+i2qMHPgZu247tCo5YeOmXlHgkNFjFrj1c6rrdjuvHTIUL4UarO3Zuxob335XHa+2AOvFGWaiyKJ027TQ8+ugf5SDAQouF2IC6IYq93bplk9wWtm/fomKXRXHT4QYMGTgEZ8yZh2ee+7vQyWU33I6xYybgsX/8RabU93z7fhWstD3bvPljLLn8Wn1W+mzyNX7xy/uEGBMNZlexZfMmHWTf/taP8PxL/0B7Z7sKPo4xWeSy2PjS0utVvBGZon9v7YAapbD88Ps/RzrZU3A7sH2KhuCGsMmv0W9uMqZmXjULFW7sjrTdj3/j6UX+3shqKhxAtDiKNWvXYP2GdTh+xBg0HGwQZWD8+EmYMeN0bN2xRYdld08HjhxrwsGD+zBnDj1uL8Sa1a/rAe3q7lCRz8/P4A566VZXH2eWYukUZp92Nta/t0bJd3QmoP0bm5GrrlqG/3jgXrk+8L7xZ4m2P/nkcqx563WMHD4K1153C/76tz9g7AkT0Xi4QSjy1Vcuw4qXntK9Y2oZN5Khw0di86aPcPrss7Fh/SrceN2tmDXjTFuPjhsu8aRERUEhGz20zCJqFYnL/aE7DfzmqWfx5+WPAkUl9gB3Hsb3HvgJLpg1CeEcWWhAPF6utKDv3f19fOPr92Du3LlobDiMpoYjCEdC2PfFDjUGF15wOd5auwoTThyNiSedoIc/kUihs6UFa95aLW7WtOkzMHTIKDQdbsahxjY8/tjTesAHDz0Oxx1XjMVLliIcrMbd37wXB+t7MWRoHSorYzjUUi+UOxYrU9PGumzq1BNx+hmnKnmpuqYc8VgEyR7g748y+GIA5px+Jp5+9kVd4yNH9mPI0CHymzzU2CCe38aNH+EHP7wf0Wg30rlubYRsvoSl8tqFmOtu6C4PS1nkuXAZ2pcRzWQxy85dG56EHj5cwgBzefVyO+X3chN0z7I3xDdqgjo5VYsUlAoVUQIVKUwUW9HWh6UMi25rZqyTdyZzApDtXvf3/KVAiWiq8Ul5kBiiyZ8zoZJxYYmQ6BWIJhGnicZwFFEsvHoxQM1apERUl0U3X4srz54t5JTFNht2P/L2NjrULdjvMN67JmTukEuqaLKfoWcvUVqKfbg/RKIczxZLyBiPhTGobiAGVFeiqqpMLiiqyxxQbvt0Svu1xaf3Fby6jCRnBlj4WsEpWgW1MuIDemN5byjv0qFCEWsgnEd1riiFPFmYEifzuoroiUgwiXB6N5q+WIk4rODlQ0IknppAHoByWeivqHboMvc5/h3Fj7xXEpMo9I5Fgx2AnMKIEpImHpW3+FwJfjNIZgh6Ee3jLhRCQPoBitc4IrWCQvGsfI0QBWFO7KgpgRUFRJBtcOzAlggDLEyJn0kbCk7AICRqjiX1Rb2jDsf2TgVvWgRbP0qKI1dY01AWZiWyzYxVj8XP/vAqXlpxAPfeczvOOWOefiZWUYVwrFSIKP1py8LFKIsU44VfPIiVf/4bbrvrhxh/0Xk4lO9GIgIE42XIppMooW9zugOdbfUIZHqRUeoa+e6kOycQkGq0SLQC+VcEc6Lhic7Az+zSxChIDYVi5uHOiZgDCLhuKaa0oJmACn5roPICbViT0SIyo3XEZEMW0nnQnIHcd47Ts+FSfLx9N5Y/+ghmnjoTly04F2VR3k9ybxnAEcXRpk787e9/wslTJ2L2rDMVorJly6fYX78fwwcPwYihw1BbeZymhVwdNNOgHSN9eaNMQuPUgF7g4WLtCa2tXdi5cwd27P4MJRXVAlLqBgzGvgP75Cc/aux47NixVdS7BXPPxojBg5BFMT7cshf/8/hzOOH4YVg4byrG1FUjTtpTmCEbnB5ECzxXpsxyXTJEyXO+i4rMN4ZzIV4fCvp6e3slfvNAUx+FgGhqDj1dXfIttwAcaxqMukExsq/E+E+jBXBhimjjHvFkP4qUEukoakNYntDi+hdFRLekHoj7pk9WFBXVeZFzEsNpBp/HUCiiWHiZsjhvf+8Aw4kMv7x/d54gXNR8hVVsF1GY6+gMsnHjJITNgVFPSb3gfsN9mDS6wUNHYOqUGf9L+2TnhvZMNQCeimFGAj4eXVfGoblyDetXq/b36DVHDHuGSc/xaLIHYYteWvFqnuhqf34oRy/8QYq4hBC4DZw3nDfeNlinOFSXSA6ToboFKoIb88nAOZfD0888ruJwzhnzCh+O42cRpkPG1/C0Bm9n9U9WGRrVZ9WBvvjSU0L5WPAStZ0z+2w9HG++tRL3fvt+uUEwRIHo6+GmRkw6ZZpszDZ+8iHq6gaLS9ve0qwLPWvWmVi1aoXeG4UVp592Nh5/cjlGjDoet9/6TfmW8nWe+MdyWTlddMGlOP748Rr7E5lctPAKechaAQ89EJ9u2yTaxuTJM/HhR++oaGPKGs25d27fJpR4+PCRaG4+hAnjTsL+vZ/j63d+C+0tLWbt5biBtv4te9t1JPojO/mJfpgzgo1umf7iR1V8kAzatxvdl4oUiITx3gcbFJDBNDf68DYcakDjgYNqGg4erMeGD97BtJmzMHnyNLyxegViJSU4dcosfPrpRtESSAfhvdm4cQPuuP0uPPHkchWj/Dk2GGfMnocVLz+tjo7JdVMnTxeXisXpw3/6tbo+eiVftOAyRGNRvL3uTY07mb7Gn3lzzWuIl5Tgwosv0/eufP0lFefzz1uIx//xiPi6Z8+djz27dui9jB11Ar60+GrxH3Xo8lALWloQNwOKYhI9SSQ5vmTRHywWEpcNRfGbJ1/AH//HIbzcMNqa8Ms/PYw5Jx4PpNoRjETk87Rj8248+KMHsWTxtbjgggvx+hsrsWvHXgwZNBBIJ1BdU42FF1+BN97g9crhvPPmoqc3KSEORW/tHS0quJh0RmHaf9z/cxxubENpSbXQkyMt9ejoOIC77/4Ozpm/EHd/87vobClG1YBSzJhzkmIymXY0eGidfhcL7eJSbvqsUCJ6XX7WQwdb8NdHluOseedg4kkTsG3rDsXQdnYd0zPCGE4+viyeKR657fZbkIXFM8vdJMINyI+dnA7GOogCt8/SFjU4dsWdIRV+3coLxI36uJOSk64YzoxzU9CUyKY2RCsoSLUxn6MVsKgWRcJEaFYPG3Lv43CtsDUOL1ENjvAE0jqBhVc2s+AlkKCcdyL2/B4JbdI2uhWnPY+UeLx20BeFouiJVOIS2pIdOAJEyoDeViy642ZcOXc2wmBCkzN990gP0UqOHj2XVgW02QZyP1PKWT/aWKq329FFwtqbKBCRkDQeQk1lJWqqK1FdVoaamkqUlVLUmdM9N4oA+bs2XuQ902fWc+7uC8Up9OilpZI8NPui3rV9yA3HxKNGQzH/z3zWgoZ0iEZySKQ7VPBaTK6bdhR1I5r/Ak37XkMsexi5TJsOchO4mXZA4jEd4lyfhvsQ4RXFJUQxjtkS6tBnHyUhizUjilPVcZ+XPSOtwfjf9KyOlZXq8xI5YjPU2d0pwS6bB66fKK0giUJmsoiVlqvAU4qYUH7v62u0ckXb03osyhQ5vnfaURqdwgTYvOT8Tc672ym9xWFXwBnXVd8U05AwuvNoPCKGVHHViXjor+/g70/twD3fvh3nzp0vO4NYRSVi8XIEcuYVztH5gHgVXvrVL/GPn/wCd//kNxi56HwcyXdK7U5UM5BLo5SFd7IFnS37EA4wNY8IK4V5FA9bMpsQZxaeTmpmAJXjnCu9kK4ALNzs7CWvPKwiJmW8cLYSLq1LYSrptNmxpTKIxfo5KSkxK4EswxmyUQSjxchHwmjtKcbTL76GhsZtuPryCzGwqhxxru0scy5zKpbf3bAeXYk0pk6djXCgGBvff1/BQ7NnzMSo4UNQUhJVRDwdIOQGQSZHosPxUo3e590NuFISnNIEozh8tA1bt3+Grp4UTj5pOoYPHYvDRxuwa8+n6O5uxYihQzF29Gggm0Qqw2dtCNZuPoQ169dg+sljcNbk8agKJ5EL9goNJcWJzwPdUbheGAxE/Q+dYFiHcHJMrQsFb5yMxYrLRFuJhgP6b99U8b129SbcpDemM40NkQzknCjNfKCdN3cggMrKWvCsTiZ43eMGPNpmp2La6KORPpcqN1XnM8UGmpooAZSOUSYfXrpIUfgqpJz0IkNiuQ7MLpK6JkaBE2gL9oGQRf1SNMmVJw2DTihMmksaP9+/BgHOaMQ0U4pU5zMWL8GuPVtVqzFNlmc8rRb9F4VpLNK1t7noeU9P47X3CK+fCvr03/7grH+t/khw/z/zZ5MQXh4lFFH5YquvzzBLDY8KeLsv+4UxQzC4UbmJYOETeIqEg+BZHL65ZhVuvP52iY0MnWE8JzsAu9C8ON4Kpr+psA47Lw4RlyaD/Qe+UNHDUT+V+vxSuEEkqsKrs7NDI3emcTFpjOEHRBTpg8n4W77/9tYWRXQO1wgkpVEyv3d//R4VXJdddrVuDr+XnMeGxoNobz+GYUNH6XeRf8rPwHALitV42BSHI4Lsd+zahpraOgysG6yCm2KuIQOH6mA/3HhA6DRfQx6HXMSJpN43N3XxpJ3IxGzFuIm6KYZTY+rQyucQKYo7z1RdJYdceDGKQ7s0U+xf8AbRm7DDyMQ1dtcONtSLm7zy9RUShV1w0aX2Obu7ZEJPz0ou8vKKSt1vborsZnt77ODmIpbClF1wb68eHP45iz1uXPwsLGrJg+YDSYTcc20KRXsgIIHbU8/8DQsXLsXwUaPQ22M+pmVEOZjjrYcrVODkcVOmIEWKeRaxbIz4gRwapsKfY8RMAEFCNWHaIJXIRSSRC+C/HnsKf/7Lk2Y9xevecgQ/+dWvMPvkUQiBlmlR9HQlse/zeiz/1Z8VCX3Z4sVYtWYVIuFKTBx3Evbu/FQWYddfdxtWvf4Kmlv3Y8nSywquFUyBESeOXXwW6OnJ4De//G8FRbBQaW9vwZTpUzFocBWOHz0Go0ZNwO9/9yieevo1nHbGNHz1a9ejpi5OYybk8wkVfjTb70m0CMkrjR2HIhQjHIjj3bUfYO3qtVh285dx4PBeFMfKxYvu7elBWWml4jf37N2tZmXs2LG44srLkcq1IEcVPJEyiSRsTYgjRk6me7CJuvIiq7Dsn8imvze00VaiIWa+89bfmtGyYWtuc5VczWTDJsCi8N0zmdwsXHWHOLHmq6rCLJPRJMELczSidaNzq9hcAWebhzh1DGdxFFUrBZyNX7qHFA6mXgXo3qN1kM5H0B0rxeXXLgEaWoDiCjU/l992OxadMQNlQeaU9GhdaaN3NA1RA2ht5SyKVOyykObnpjjPi20zRHXMHYaIO7mrnDjY85BT+ERVRQkqSstQM6Ac1RXV+uxW/NuYun/BaygjX84bynOEaQWvFwaKt0ehrfNfLdhX6gbYw0L3Dz06ik3NIZntlhKLlA9p8rKkf3QimN6F5oNrEUwcRD7fpuLPXK/4OXn5zZuY99cKaJcsVzjhTIDMPUXFprxBXfKmPp4VsORgiRkrzrLzKqYbgFOLayCoRKkUwtQn6O0HkS0yf2eK1MLeWozldpHRbJS6FrDEKEP9LdyITZwEMaLOZJDO9DhKRRHSBc2a+f7as6GILBPhuD1btEA3Mw2Wj8Pv/rYBj/xjB7599zJcetFiZDMJxMuqEYlx/yciXayktbpwCdb87VEs/8GPcfM9P8S4ay5DS7bbChaOc3JpxOlRnGxGV8cBhOiqkk26SFcmDho/MuTssOTMYYTJAt80GIijvT2BN9asxtCh45UmJg8mdwY7cqoAAj5npLJxouJpSH5CYg+puTbw3kWD5SDDIBuOYP3GXXjjrXew5JJ5GDuiEqFUGmUl5fK5DdLmMFyMlq4elJbVoOFAI1atfF3WYpNPmoSykiBKYxSotSMeLdE6FGeTjWrIRuvRWLFElSzaZJ1MvrKioEuQzodQUjIA++oP4elnn0FZaQ0uW7QU1XVRlEZyCCo3gE1oFslcN8LF1UiGhuGPf30Un23/FDcsvhhnTR2NWNQaB5re0XOY02H6pjc21uOMM+eJMsH3wVtNcaNYTdkcimOlsqIkskqhbzRKt4cg8oxtzzPNMtrnUiP7cNZBxkfmqiQyrPtGsJHCRz1GnMqWFCBe2aW6NScHDVEV5JJt+QGOwmVOIyx4rYHkl6LI6YSi9e3oL25ipqlTNmVoLgMyyKtnwcrJO1JGd+JzlzdrMwX6aRJDahX3L6KuXpBn+i4WCjybCWp9Xr8Tmza9j2nTZqGkpKzP8lLPi9/X+gGm+bymK/F4RWGCJU2YWMrq6vxu8n/9py987ezpo9gWPf/Kq3le+KhTGfoH1xe/Hj7247k+P1unji0op03x7L/fX+Cdu7bio4834Mw552Ps2AlujOIsIjiudwbxPqThn8VrfRsliyXeDI/+8gOpk6evpdtQvYsDv5cHEb/Emctal6QPz6Qd8hS1IHhIW6fPTYuvTdoFD6NpU2fppmjkSU6Zy7Lna5ljhcufp6sD7VmkvDaD7oqKKkNO+hHH0wkarHOUwQmYD3swQ/5YoAjJXst/98WfLeF+N4sPjSPfqQPPsuCNac8xspn9399cHn6FEA/3dzQhJxrPPp4FS9iFTZhA0a7X/v31iMWLUV1bK2RAtiY2JdRInouOjUnBbsnbwnknCH9f4hzxsJhrdSES1tjwHvL+yM6J3R8nAPJTtffOQvlY8xEMHjqsMBZSFr3GN2Z07VXwvAb6M4pvsuTuUXtWpKKXTzmviEYrSYpWwgjGQsZNzBo62ZPO4LdPvYA///1ZA5j4ULc043s//TnOP20SwrRhIFcqnUXLoVb85j8eEv/4lltvxeGjzdi3+wBCKEbr0Qb0JA9j4UWXo7M7ibfXvYKlS5eirrbSBBeZALZt3SZxxvTpM3DcgFq0NLeJN8x0oVVvvIglS6/GyZNO0oHd0xnBI4/8HavWvImvfu0mzJ57IlLpNkRiDBTh2mHxwlEsA0J6pbKPx6qAbBT/eOIp9LQnce2NN+Gll5/AiBEjhYQNGjgKJaVlEo+Sa7196ybcccc3MH7CSPQmW6QC12flWFjrm2ilVqBttvQj1SZnXElRE3QaW3ETDUSEavhJh8ZPIXMV0KhKUwhn5+ReVtHYEqX0i9t1YhBT0tvvLkyO3KBDa49FsDuJFf7gRBYWkPHPyl7+br5ruraoLlH+QUbNpIqpFIMVAsgWRZHNh5AOl+GLngxuv3axxUo7IcjVt96O+VMmoirGkZ3FhpsPto0waZfHF+TBUhiaO2GYUN6cBWNkk/as6ytn4zmiNbQm43opjxcrPbAsFlfBy0AbWlBpXO9dSFxzacE3RLb5qS1pSaUmE8PcHiIHiTyV3VTV97nq6DsdXU0zIp9Fz+ZMvrtJ5JMUPYXVpPIrEugWpaH54NsI9DYgkOt0n5eCLkP2vTd5oQh0Qlr+vO2lRRqlqjVyHTepINQiBFW803YsjGygHIk0uYVJjcRjotC4yyYmATmTAcRok5e3dDCmwXUmMuihk0tJCUqLiyWWIqLP8yFDFwdSZRK9QoSJIisZTkiY6/Q0oWCzQgEsiwRu2uZMpGsm2kdf0AebCM9HtL+3bwyXjcXjK3bgob98iDu/do2mUERiSypqhIJpXEvOchYYHC3DqkcewR++fx9uuecHmHTDFWjNdrtWhPQCS0JMJJrQ231QlAYwxYzFET3vlXRnqYiafIhDaQi/9Y5sruJo78xgzdvv4OrrvqFrTIoJI3J5JvhNUzG47rzT5yCfnkg4r4eaUhM/8z1xG+hJ5hGIVqKhtRP3P/BjAR4/uOubOHHkIIQ5UQpkkFDACMVZxQjHqrB99+e47/7vYNjgkfjystsxfHAtitCLaICoMUOEil0zbDZ2xIf7SDjezcBd53AcvbIDLUM6yfUSxiefbMOflz+CCRNPxI3LvoSKCBBVWiABeE6l5SaLZCiKbbuacf/P/gtjR9Th6zdfgWE1JchzzXFmFitBLFyC7ds/xb79u3HGGWe76+R4/Oqy7P9Eq1MZS2/zJCOGnRh1qmCW4gA8EwSTHumR4LCzKBMX2u0gxnOn64etO//K3p1KiCj342wGIVJFMylH47OIYk1+bdk6X/4+izXt42mjRvGLzjpyHZGeytwp/Lls9IocsrqAIfC9iqrmXru/nS33UjkmuU2QdVZDU73OHVIaOFn2HFyJz8jrKjJBoHj0eWvotV8EjUOtVe2DMfoVsPrz/5Xsq59z1KzC37uHt+jlVat1DXlosPiiiECFRIEvYURsXlD+GYsPFftFQXtjHklLkvNl6k4irE3Nh/FF/V6hpiedNBmTTpkpRFDeqC47Xqbj6vT76Ay6ru7Neb6g30B83DG/h7/DQ9zyp3RpIcadM89eFla+OLXRnQU8EMGUwIvjpGDILTonjHEm+L4A58/oRrjRpPe/Y4eZyVjnI8GHbNqc/JLeuNGY+QcXMsvtEfACxP68EznD6DXMM9PO777i1VarU5QQmSBRXmwHQ5es2XEhIFZ2Ww42i1GbzTkunx1aRLNM7MmNrajP69d1iExR8d6fep/iKroF3k885xsMjsc72zswaPAQM9+XR6gVxseOHdH1Y5fsRZFKhHFNgyVz2UbqZKqIildnvCafQU41P+k0afHWcooJVdGiJCbL+Gb1lCe3jOKUfN7iUl3kdYQ+i7zQQcs4J1+vN53D315/C7/+n7+S32AXsrEBS+/8Ou649grEikwZHA+H0XmsG79+4PfqfL/8lZswedIsIT0tTWkcPLAXW7avxqlTT8XgIWPw9NN/xbRTp2PmtIkqGtLpAP7w+4fx7rr38LU7v4app/LP0wiGiuXUQI753HMWYPiIE9DTCax87R15V5ZVRXHdsiUYcUIlSuNRE5hwPdHvk+/XoQKJ7i5k00U40tiG5555BueefTFGjR6NN9a8qAlGfWO9EINYvASD6obJVSOd6MZ37v0e4qXccLppK+lxAAAgAElEQVSF6JFPr4QmrXkWf0Yb0JdTu/v/pverm81Y0xYuluMKq1ChMrq/7kcdiuB9tLwRGde4UC6HWpiC34pujdW915Pz5KZ6mgWKenx5YZtYzU4Dez7IOzY9hRXKxrHjoWGCHO5XXojLMXwy04V4UVBcZWZMpXLFiNQMw8MvPI8n7vsuUDnQXAxKinHH7Xdg9phRKI1xY+YImNMXK+TVhBnlTrzJ/gWvP6RInaA2wAc9SMTCRkLjRRa8UbDvLI+XiL9bGitG3aBqJa/50A2L7HViK/68s0PjGFIqcf03NxEvWnJJYPL74m+0fdy4vcYxNlDQHAa8UCsXtGIvn+SBaGNSYV6BXhSjHof3rkI43YRQET13M0il6QNsY1rzfrUIW4+0+KkdJ3rc68jr83+ndScf5wzCLkQkGCvHls9b8O5H25HMJFAaDWHaKZMwfMgw7Pp8GxoaG9He2Yue3hxGjxiKGVMmy/Vn46YP8enOI6BV76hhFTh/3nykE63Y+PFHmHjiFAwaOgjr3n4dmUQ3zjnzDIQIJGSZNMgCwYE4ulK8Nix8UwjLooooq6Oaq5D05ZcvbXjAFxlP2HpABKMj8fRru/DQIxtx6+2LcM1VN+vPyyuOo2eTkMkcecZ5oDZUjE9Xv4GHf/pzLF12KyYvvhgdFGyqWLI9nPSlXrk0HEAg241culdbgppqfYuFD/mCl/ukgiFcIRUMcmIHrHprHa6/6W7Z8CV53Z19lH/UQz60wjkMmK9/XqEqqjlcDLflL1DERHvMCrzx9iY88NPv40uLLsUt116DYvr1spEMeR/nMELhGrS2JfHdf79XFIHvfOcHGDq4BgEi1vluBOUpzAY4LBxDlm865LRyDbl3FAI1LDwnPXefgSRK5ORZE8XGjZ/guRefwpRTJ+KCeQtQIc9idefIBlOyguS1SmTK8ce/vyBh9b/edgsuPH0K8mlarZFAHRSKSxeh7Tu3YO7Z85VImUx2q1G3GsRCcFTQizvvwCnnne2nCrL7KxzjtjnS696ido2SaOCP7Zu+LuLeYsUez23zyre9lU2q8gz13EuDIaqj1QfO4c9uq3SdTMC1NRzipCRn1AzSwczS06Zz4vsq6Mrv9paDYLuz/V7fGppFuiuY7W2bc4K7V3xFIvWtnc14993VEqtT76NV6n+nnza7c+Z/F7ze7asQI+wouJ72YB/P3puv01iQZ/Se+a4LHnEo+sOfHslrlFmwvLDRFbkouhgqTo1QzRcwMVoAPb2MhyPfz/i3lvhjHIxjHS36Jzm2dCUYPmykYH9/KHgkj6hFpNglg/wviLpQzftT030YFpIsfLq7OzUeJ4fGF7VESBK9dDXo87rzRRmRYP4Mv5g4RT4JI4rHj5tUsBHiCJ8XzIc9kAfD1yuk1LgQDRv3UGgSNbaAG+fm8hZ6wC//HrZt+0S2WpMnTZGPbGFZuYKWhbhH173gR68oGzKqOi1it38utDjxfNA4gvTibdmheH9P49JxBcgJQ36aRDudIClgKW9EuKS8zXCgaLZBWq+6nywsGGta0pd6l7extd0q43qxqSFfl8jnefMvFuWBr0d0nIUwbdnKyysxZfKpKC4pQXlpheM39SEh/jlhMaBCWGk+HKmSAwsUC10woQJHxlYs06eVzRENdTIm2SdcSISNspiCH6lx2kgr4FNKBmAmSd/lFPLBOFZu+gz30Ie3vReIlQAdrRg+czoe+uGPUB0FepqPoKaqCvt27MPKF98RHeCqL12O8865ALu278brq95GS1szjh9Ti0suvkxivlVvvI79+/firDNmYdTIYWqsnnpyBdau3YBbb7kZE08ZjXSuQ9ywnp4curqTaG45hn37DmHjR9uwZesuDBlRhwUXzcZJk0Ypx57UCvKaWWjZNsSQBJeHybFwPoLl/7McHa2dWHbT7eqmyb2eOWsOWlqbceRoI8rLqtDbk5FTxhlnnImFCy8UHw0Bix+1/cZ4Ygpl8DG9nFT0a3Q0ilNTakgP1xmnHPTOVJoVG1jPiHVZ9NrEvYOBK4DFd2XggOsCDb2jTZip3bWRqRDiYevwygw3a9o+RSR2YRFpP+eaRefVKtcGFby2gfNXa+xrMLVemyU7UbNsokc2dWmiUZFq7Gpswb/cfy9ym7cA1XV8cFA8fizuvf7LOL6iGPGY8Se4zi3O0+oM/Xc02rf2iOg6twZ9MnrIJknFsEZO78GnSxZFXPQoVODW1tagsoQCxWr581KYaO/ZC0NchKYTTqnJzzpvTns8hazJvkgIr4EKBib0C0zQGzOEioWLucSINOOoHzywKF40PmsY3YjhC+zf9QpKs0cQDfP7aPdnVk5EmskH1edztnO2rlwnb7dYdAbvE2o0gCCCRQxGoOdvAKHiajz0yAo88WIKF1wyGNu3NqKuHLht2VV44cXH8fJrwJlnE6Skn3kGN155CiadMhHPv/oUmtvJhijDO2+14tYvn4QxowbhNw+twrKb5uOMObPw7XvvQ7oH+N63zkckSJ5/CiGX+MZkOM9HNwCCVn8xBHJRK/TcFM/kStYjW5Nh1zDgYmlFawkOxGtvN+Chh9/HLbcswpVXLkM4Gka8pBq5QBRJ8pxJV0AIpdzvO7uxZeMmjBx7IiIDypEiysh1zwQzwddpZBPN6O2sRz7ZxgBhxSXzjXFaIlsqdXuOD+kme/bo8nliPHIIb677AEuuvBM5pnnJy500ETc5KwBbJh5VrynedV7TWZ/SyZc2/DCALJ+hQA1+dP9D2PbJO/jBPd/E7BnTkKaNGJ+HXBLpfC+ioTKks6X40/LH8Mbqlbjnnh9iyqkTkE13aJomnDrJIBJO/fImHFQfIZKUrj8dOvjn/Ht+cjZQXu4l8SNjzAVQ8fkIY+fuXVi9do2iui8+5wLEYkGk+CyFbYLByVQacWzb1YIf//QBDKqrxX13fRU1ZUUK5tBZHomg6XAjPvjgXVyy8DI1dDyrFEwmPQMLb/6TEwTTKZgvrll0CV33SXcaD7iHQAe9i2/2lERtq249KS7YkhztW22n8QWvfxnDB/ucGjhpElrsaD2eYmTTL6NJeFMIP7mxtWwCsv78b9G0+tVg9k4sdEdUU0dZ0vf021v5Pea+QnpGGIlUN9auWyWaKAteX9SqmHdniz9vCpHJRH0DDMVwcws3RfbX0txl7Bry3rveX2uU7i3mJtb3pZrh8qsXS7TGItKP8O2hoSLX0FwifDxk+ELc1PnvnmDNLqc/jYEXbMiwERIlkf8hbqdQW7d6+n04jqqIVvJ7zPLEkFlPUfCG8p6kzCKSPq779n0uBHXMmHE4eqQJzceOSIlODiwFYRyL0/OWrggcGZDDS94vC7BpU2fI2oqvw4N5woQpKsj5M40NB/DZji2yuuJNYFdHegJdBUxAF1CR3dZ2DF/s+0IE9ilTZmDbZ1ukBp06abLspta9s1pc4YknTsLOnZvR0UlLlgCWLL66gAxItCN6A5ORzBrHolataeBNpUm5kivdQvcLw6yudafdg6BTyvVnOZHOwzSZdnZyykXXxuwcNQLkj5kdCdW/fBl6BntkXaEj0SjixeXYtOkDvPP+OvGOx409SWrgNllbbZLgb/PmjXjn3TW4fPHVOPmkKfho4wYcPdqE+fMvll1ZZ2enQiSmTZuBUSOPVwH9wotP4sjRw7ov5GBzCsDGqLO9G6effo7EfTQN37XnM3R2tsnl4eCBehXX5KMOHDwE0WhYDhu7d36GTz56DxcuuAwBFmjBAJLiUWUQ8I2P3HKimnPQ5oqbqtxDYmXY3NiK2/79fhzbuQeIl5G1z6QJLF16KW5cuAgVoQDqyivx4fsb8eF7u7C//guMHz8S1y+9Hmtffx2r31kvJGLylGkYO34kxo8fqybp4T/+WirYr3/9m6isLsHmjXv/P7reA0zK8owaPju97GxjYVmqIB0VUUFE7ElQY7DHaGKJxphoYktii9GgKdYYY4zxMzGmqEnsxt4QCyKKCoogUqUuLMsuuzt9Zv/rnPt5Zge/75/rSkB2duZ9n/cp933uc5+D++/7Jw44YAoOO3ym9FXb2juxqyuDzz5fjXcXLZD9di5XwLTpB+CEU49By4g4CiXaUZPDylIZGwLiQjEpvk/x9Ug4hkIuj/VrNuC2m3+PU076NiZNGIMXX3pa3clsxhw6rBXJuihCgSjeXbgI/3jwPlx79a8wbGQT0ul2Odj1l5etWiGdbSVWRmFg2Zcbr5qvnNakWrxkEGGN3romephLRklZm4LZankuTlghx75kWg6hJuqtg2kiQwTS2V77/YoJGf9dyZsJrBPV4Voh6iNNfSL/ci0zO13qPlplgxJqhv4X+pz1rls7feUoilkmdhkUgwFs3tWFtxZ/hAcffxS5T5YBtfVAJi1dqgNPmIMzvvY1DAj3qWufl9JXZMAsRll/wxzLw6Jc2GZPRFooDkXXEUGO2pH+VVXnZLMJ91GideTwDmpuQEOqHoNaGpBIuIDXnYMy73CNK4xzZDyhZ1C2sfCsSwfXqsFPQZPtF56eVbkMpxvKzzD/J9VXFLjTlttK/RbshMs9iJRXYcuqFxEvbUEsSuqWN7hhqxlkEqAmKoeCSq3DHDD0lQzyxUt1eqKqCAXiavZBMYMy/4w24dZ7n8EDjxRxznl74aP3PwGFHH9+xQ/w97//Gcs/A+beeDpiqSR+f/tfwBzkBxecjaXL38O8hZ8imw9h3mtFzDk2hG+e9FXc9OvnceIJM/HN007CFVf+FNk0cNP1pyiAD6IXUQW87CkzW3ahz6SdC4Gn85ih7EwimHwo8VSw48TuhUoy7yI/mBUDerY146XFO3HbnQvww/O/jtNP/y6ioRhiiSZEw7XipLJaY5lBHjRvqamlhCBpV3n01VDPgqvNlCXIQQ2WOpHtWotSlgFvTpJX0r0oZRXoCYUWumYNkzxumUiYC20SpXISr7y+EMcefw7CiSYExNFkAmvVCsk5qfGI9APTfve60pacsUGdLmM2Ln01IYRTKaxe14UrL7sBo0YMxNzrLkF9inTAnLRkZehQLiCSaMHa9Z24609/xN5TZ+DEk0/EkqVvIZPpxOSxk5Dp7tY6mTh+HwSQR66YQUj264bGcnipmsQGOuqux6NR0a/UqCgKglNwJnKdpzIL44oUPliyCnfcMRdnn3E6Dj/0MOSJjtdQWaOMsGglCezcFcBvbv8D3nt/Ea6+5Hwc97XDxJHmOU30s719m9Sfvjr7aMTiETW9UW5Le2GlDE8lB6sIG0hrsoySJnPHtaiPbo0qWKRutxIfa9jk2jblmLASBa6TiiJhZePoL4eq4iWRYAv4qqkCFvCayYv+3TXWWnOvVfLE/xWAwcpETSUwtwZM7m+sAtAi3FS6Kk0/TqqMJi+sjPAibY1zq3H3WyzIbMJ+Drw673kJBrBfqZrz7tWU+vV5lWXpmvubkPsrRj4W80pglOGrfqm/iUSFila2/VRnAzm8PoL2/FyVpZmh0lrQsBPHWTWtTP6clDnrmCYtwTT6vD6n53CZS0vZUMJyEPl8popszN3Cmjc8ObpalaFCBXBi9wzGGcDectv1lUDuiMNnS5uXHX9UZaAawtFfmyMebveuLj08GiSw+3/FZ59IOYHXkkzFNbFef/1FnHLyWTjs0NkqK/zzwXsVFNNcggEDUUvaFQ5uaRXRmgdLsVBSw8/MGUdh+fKlCmrZ0MbXoOaB2LlzO9KZXtQma53dblhSWuvWrsLdd/1D0kPSOpTlH93mzC3eUHLj31R4M8waXdrCQIDv0bPisxFR35ozxHsW56yowIABbzQQd4Ls2oWdZrJ7jjWu4VCaNqa5y4Wn3EblZZa5jTD+q19fJTebbTu2abIyUeDEIVrNYDWd7lZQSzUGHvBMhgYOGKSDnU5qbE5jAnDWmRfgyCOO1thcetl5OOP0c5XoUCGDSDtVHPhsSGr/YPH7QhzJ9Vm/fo3+jWM+fuLeeh8DtM6d7TjllO+A3OhHH34Av5p7p1EcGFyQaya9TdP/M2cr2g0RCM6ZditpEVRP6EviF3+8Fy899ggQq7PDJ9cLnqBHH3scTjxqNvaftC8+ev99fLBoBTq7OtDduQU/OPt8JAIpbNvZjZVr1uOJJx/CoCENOO9752PY4FF48YXn8NIrL+Dqn12LoUOasXFDBx566DF8sWEVBrc0Y0dXlxZ1Z0enJJ9isSQm7rUXDpl1EAYMTSEWz6AQ6ES5wDJgI9K5LhSKGaTT1vBnpi+MzaNI92bw8EMPopyN4bhvHI/unu2aq00DBmHB2/MQCNdg/xkzEIuk8Pq8l/H5mlU458zzUUaPGkLI64ywy5pYXa4PWXZ1k6cVIbLHTv6M6CUcX5ObsQSJ25qycja25ChBltcB5Ju22CQkTqejnsjSl8cf53kNq0S9ot5wHlAn0oLhStea5hODLTVUFFh6I/2oaI6JWgs0OahRxYDXRdTeYkiiAkRenauPOKQ5p2rABLOk7yml2VISQ6Amiy86tmDd+nXA1q3WwJhMAawI1fQhvOcIXHL+DzG2pQmpaB/ZHxV7WV95qZTnpBfsLL2pH+loNbw+6e/KZcitYZby3Hr3mzjRXMqSNTY0YkB9gwLeWILKOIbwGt/XpIo0rqRieDtjaUabyou+hzJaXtu8TE3v/h4BHUyOa0q7eB0IErInt1n8JaFpUVaD6IDGHvtyH6IwDu+ODW8glFuHWDgrB0fPWmZ+ZPx+JiDWBMOAgeggG0irQRM+H1mmErUT7YlVqyz6WG4NNeDPD7+JP/y1C/tNM1SYQiXX/uxsPPH0w1ixJo9bb71crs/3/fletK3txXHHH4g77nkXI0YDra0T8Mz/VmD6dOAnP/42/nTXg3j/fWDAIGDNOuDAKcDca09CItyLWCCHsBpKPZ3HmtIMWuPZxuDPxo736iWfPO3PjlMrOXMkWQKXegCa8cyiNtx48zv40YXH4KzTzxfFLBhIypWRv2OO3BEU8r1KYgrxpFE+VM8vI+eSIiUibNRGD7Kd64FCF4qFtGtmDMvURO91MlEKwlzAy2xU8XswiXQmiPkLPsScE7+H2rpW9FDJRnu/gSL+JTMNh0ZK6snjVeRWi1bl+PiBIGINQ/Diy+/i13Nvxbe/dSLOOfs4MIcmwEIqVTHXi2gshJ5sHI8//So2tW3BuedciA8+WYQH/v5HHHH41zCwaRDeW7QIHTvaceKc0/D1rx8rbfAPPnwDCxfNkzrQsGEjMP/1eRi75ziMHD5Kz6OtbRM++eQ9HHnkMaqmbN6yRfNv1KixWLdxA5jUjh41BXfeeRt2tK3HhT/8IRqaSDd0zZSFkuhYAdThwcefw11/uRsnHvdVXP6Di5QMUUqRa4gOo/PffhmzZx+DaDxuUnhers6ppbAhrBLIidtvvFQfyGktOs1sk7Qz+pckHtWQZaV5JkKmHkP5PvMoMB3+frRV3F0GnYJ3TXvbDnDSEYwyyJ9Jl9rRRnNq/GVgyr4UBuwR+LXvn7sooQ7VZcxFgFOJb0Vn3VN4nHSkm/Nc/7KDF2WS8QnPBWsSJKWBlY1nX3hKYCLBSUuoDMHmtXp0t38GGk3E9zTx+3kfXplB+6CjkZX8vVftaWR9e4kyPx6Mq2qef/11nTQ1NY77USEwM6N0dnkk/RtxTMFjPB6XJSG5nlzcRLLy7Eyk7aJEjPv1eH0QZfIoFtAxIGGQzBeDP+N8hir0BA2amqGcPJp7YJT/ouTYnG+cikce+xemHTBTBg9EYKkBO3BQK1auXKYAatK4SbLx/c4ZF+C/j/5NQcLQlqF4+plH9PO169fooXzrtHOkMUuTiKee+g/22Wcqxo2dgj/96XaccPw3JYFG8feNmzdIV3fmgYfKEvjSS36Ou+6+CSNH7qmHV1tbJ01bOox9+4zzsPTjD9C+bSNWrfpMaOag5mb8/nd/cQ/WNxP07zAKXik0yY2JOpBuwpsDlC06637vn3z9JUqng6xSdL8jmz/QrD3dnIb8y/9M/MIqLg0nBXWS1ZwXCOD22+fi2GNPwouvPYeW1mF46n//xb5Tp+Okk85SaZwd5AcddKgSAyUCB81CfYruaW+KeE5zirraWpx15vmYceChClCvueYiXDf3dpXxFy56Q8Hy22/Pw+zZ38A999yBKXvth9bWIQp4125YLSm5RQsX4KRTv4OFC98Qd3LtmlXOuAQYMqgVP7/6Nwp82ICkACBM2ccgClXazv7eefAyyBLvJxTFmx9+jEtv+i0yO7qE0MiSjJxFbii1CSCVxIBEEjP3OxTbNqzFyk+WYOLYSRjeOgLbtneis2cX6hrrEI1TFD2NQraI+lQzPlryHrKZHkyfPhPhUBLbt+3EF5vXSaKMOy7nZCKVElWBiHV9QwqxBGV3+FTSChrI8ysUA0jUpsQnJnqtJpuiQ8lKJXz04WIFTpP3mm4NLIWMpIZYCiRLpaeXB069pIg++/wzhCJh7KK6ibrhReDvnxi894h1+yLNxhhDitzuLh9zjQ+zdkEEeZJWUbH247hx45MNm/PGZlDMSo/ko5y7F58RkUPphUVNClT2se5aKgRgeZdaIuIqHa57w0rx3PD5c/4ev9eh/CJlSjuYCKQlcfoZP8crlzCG5HX1ZEi6N53QCCtSxvNDd4cSwpO/90N8bdYsJAJ5IYmcFwzEFSDVUFqIcZtJM2rvohKCCyZ94s65SdSNCP6XVQu4IfOloC8cFoe3oaEeqRjNTGoxoI4lcHMB4+/KHISlYgbRCnrZ0dx/EKn/UOS6fnWWcp+hNR4VEaDhOJK+MZfXIOoQg2tFOEEUaGIRLCPERjJHaQgXN2DrunmIZtcgGrTkoxzc3fjDZJmsH4Moj8kNGYKqKp5SUHZxx6SPHYiy0hdGiaAIT5BYM/70r9dx/2O9uO7ak/DF5yvx3KOf4MqrZmPh0oX4z5NduPrq2YjWFPDg/a/hkOkRTN53En77h49w6sn7o3Xo3vjt7Q9gxBCjLjCkeXfhh9iWKeOdBduQCgG33nAMUuFefWdY/E865XEsacKSF3gQDbPZ2c4zjzaJJ+ieLyeu9Kf5uzL84AHOprgSelGHeUvacPMfPsKJJx2IH5//EySoLlAIIpZKUe+KExCFHLVzTYPUa9nLxMDIPOrnCJH+x36AbCey3WwWzKCmlEGI497HIMUaBhnM1EgiM6BgxpZH1gVeREvjePWNhfja189BQ/MwSDeaKLOWq9lVqzpWkdsjFYb9Ol4RwCy6fWKDmjgamifhptt/j389/AjuuPm3mHnQGNSUmfBQy9YCslBNFMs+78CvbvkDjj7qq/jed8/GY089go+XL8cF378Uzzz3BMqlGvR0F7Bw4TxcdtlP0dRci+XL38eK5R/i/HMuRlvHLjz40AM476zvobGOz6UPr85/FosWzccNN9whm/a//uUeTJs+A3tP2gf33n8XZsw4DEccegRWf7YO997zF8w5/jjMnDkFuXyPNWSzaoGwDKeWr9+Gq264Ton0PXf8AQNTpBv0KmDrzXThxRefwuzZxyp+kJEDud+i1TnQSSi/q4w5RFGxVYWDqxVhko5Vxlz81y9z3T2lUxx7V1GzWIpNjv10Av2u4+NzjlbmouvB8hu7r977/7btVbI7lbldkSl0TZx8h6cbeT1xAWsu+WNS5PnCMqJwjfyEPrk3yUbdUTc5Bm+//RoaGpukz+/BTQ+QcG8yfwcDPvz6Mtk0qwBWkgcFuk7piw2wrknTv8f/vlDsgDm4Va6DAa/RCDz6Z3qOKqvTMYaHBINVJ/R+8y3XYeoBM/CVrx6tYJXBkQZZ0brjMbneUtsY7AY8EiJ+nyQdjcemIQ8GhNpQBzBZV6vMw+laVDW4BRUUvfDS00Jg//e/R/CNr5+KZcuXoJGyPQHg8COOxs9+9n0cd+xJCoZpBHHSCWfg3fffxKqVnyJVWy8El0gxB49ckgkT9hLySOSOQfSkSVMwdeoM3Pa7G9HaMhTLln2IOcefIocx2kIe//WThUpykf7xT7cI9aT0ViQaQfu2dqHMDGQY5DbV1+Ozzz51KPAa/HruHRLpV5nENZNJZktjEkCfdCPt4PL9jyydefRHjlLyM68OXfub/DTOIj35cWeDiGWN1i/f/94KumNf5oT5neqBc0WhMcbDD9+PH//oKtz/wN3YY8wEbGnbpPlAveGmAS1IxONYuWoFUskUmpqbJbFFB6nxYyfL+jYajmLcuAnYd58DMHHS3ijnC7jpluvwgwt/go7ODjzy+L/03SNHjsGJx5+G444/GFf+5Jc6+Cn9woRh4OBWvL1gPr5z5gUivhdzeXTu6kAunRY/aFjrcJx/3sVqnCGomGagFigqMXPhlTpB/WFP8wbrDA0imy+gFI7j36++jjtuv50ZGEDFAzoqqRugD8hlxGOLjx2HcjaDHIPFQAADhuwhRDReVyuqBE0verZukrg6oimKRwJ8b/MgJAYMEmJW6OkConFE6a5DTlHYJGAyWTocAKGY8XLpGa+XD/ZCIWkxGtc6giLvkVOltwvo2A4MGW7Bm1wbqJuVpkWaBW7KgKNAewfAxtFUvd2T53PaArWg0FlUKqhkUMoFqoAsBDAYYUDo63NqwrBGOv1ezAWcDL4UwDoBXH9Nbs7LbcEl0L7Mbf9th6O+S9ej09eVwh2k7TiFGhsznHf34b7Parr2saJjeL0yE+W3ReC2fQYJ/DthQrknZADSfpgIsAu+NoxjTj4NJxx1FBJU7CilEWNzbJlIg5UFmWDoI10p0zdNCBxzSKu0Y13TrBByh7RWuGkcfld25F6aiMQwsLlJAW9dfRQDmwaCtuC6J0dlIPdSBwRpZoLFbfXbnGFljfu2GXbwxWHkXu37LPzw+SYne5MFraZ0S8OHkGSIaGEb6GNJmVbbedQUN2H7+vlIZFciHKSZi7nICV3iocdmXQbj1u2kUqsCf3fIs2ytAE3SilTZoYIFA2dSgE4AACAASURBVF13BhEtijbgqdeW4J+PtyNRa72m+44G5pxwOh594Wnc/59e7D0BCBaBKeOAk06YiXh9Eg89+TKWLpUUNxoagHwaOOX4wThwyv4olGqQHDgMDz74D7StTuOC785EJELpMVbZAmCzFs8wIpPFEl06OSsist218nX/qwIm+OVBR0LHHRW625tDrqYB733WixvuXICvfG0qfnTBTxGRxXEc9U1NFpDS8SprgQr3D+ojc88slez7vH23ud6lUcp1oJDZgUA5DVA2rthvHMFlrvPETf8iUX0FB9awTQe4YLAOz776Jr5y9Flobt1DDZaaPY4LzPliVBTfIGaf5uc1CUCy15AqCRHDJJLJMbhm7m+xYOFb+P3vb8ekcU1aS0IojQ0jBYMnnluAJ5+fj4vPvwD77jUa2zp24a///AvG0aAonbVmKsTE9Tzs8MPQ0JxEqZhBU6oeM2ccgYcfeVjbwlGzjsKSJQuEGq9c9Slahg3HWWeeh+f/9xye+99zuPCHl6C7exuefO4/OPuM89HSnETXzhIe+u/Tqp6cfNIxqE+FpfUrObBAAPFwGLmaJP7x2ON4Zd5ruPGaX2P8yEYUMjvF4WX19Imn/40jDz8STQOakdXeSB0H57imCNK5qfkzm3QXN2U8Z9+jvSYA4BZ01bz6f/6VN+0kBflzbgUKhHk2sAIe7ic5al075Li/SdzARW8M1M8FJsJs+5eP1aTuoeC1SiHKc8g1Hx3PzEkvWhzTb1om9Ss2MhZLqvKamxxzuzCWfLxY8SCr4roPp9bk5UkrlaqqgNd/djVtVrNTVSMDY3aH8rxGsfeFMFc4jTTH6oX5b/jdskJb4A/l1uKgbD4kljy3b9+Gy35yPr529HH45qlnY2dXp3i/3LgtkHXM0ioxdu2j7qZ9tC7eEzcIh/KWyllp1XKA+Fls/CFXp9o1iZ/zwN//LL7usOF74L1Fb2PUyDGyACZETrc1Zgt3/+lWfP97l4qXu217G/aaNEXBJ3mm5P0SDd7Z0YHGpiYhJU1NAzFs2HAhD9QLbm5pQWNjE2741ZWiMfBz+fnPPPOY/mSwTdc02h6y8U0oXYz8M4Pod3XvEurMf28dOFSyUbyf9rZN2G/qNLsnnQNEta0hkOi2bwb0hGyeEpY52sNVyZCyPRL89id6/xbs+bdmjW4IoKFyNiF9xl6RQ3IryzN/7Zn0K0Mw46LtMRMREs15r3UNTeIjcjw3b9mEQw4+SouIjWkDB7Zg0sS98fma5QqvOamJ7pIOwhez4ubmQSikM+I7Dxs1Wl2vjz35b0w74CCN66efLMF///sP/PKa37ru2wB2UlN5YAu2t7dhcGurJMsY1G7e9IWCj0GDBms8+Lyld8pzlO5aME1Zil6TYkMutw8wPJfdi8wTYewoRfDAY4/iXw/9C+julXyOBV4UkCTiWXRBJG2NCoZsRuOAK80g02MoY7rLylZ05yowcSN6mTeVDQaggRggiTzW1J2QuBpBScAiB89KQQoKTafGdUYE7DOVztcAXZ3imAlZTcaAVC0jfTu4xOdkhGPIjQXBUaC7xwJJRgPcbFU21W5n3+3KYJXmgyrbX3ujC4q50foGBSGeDrnVeKgz0NBxQU5ZQ151HjjUlZ9L4XW1EkfdeBapedUf8OqaGTDzu4wCYIEs+WA6be36q18eAfb/pufm7s+29QqP1P7uvoMmBXSLYzLAgLupHkMnTsDsmTMxbcJ4RPtYSi4hEmPlJYyaEmkWbOJx5hmiMDupJq+1y4ZTF+iyrE+6h98HDeFlw5tFAyxNMoll1YFJGsuXTY0NaK5rQH1jHA2pBteYZ+0kRJPZJMYDQpWgIvW8rfwudj/5leRtMjit5MYOjHDX5w9eTS+YsgrVI+jSINmmPksWGPoyHASYDLCKx/L/VrQz4M2vQTicVghE/iGDM6mquNylEuDyt7M5A1EYFObJgzVuKJ8PD0MqDogrrqCRgXwAu3IhbOnMoCYSRSmbQ204iqbmkbj/n4/i9beB3/7m2yj1rEBLU0QKBjWxILrzOWxp70QiWoemWD1K2W4tN3LmM5luINqHcq6MYD6OcKSMvhCTOEovBhDhEEoX2BRzGHyG1UDrdD81/W1AfanVpprt6UYD4DKKaGkiOhAfrMzg6t++jBmHT8Lll/xCWzKtylMNDaa/WqbiCs8OUj+C6OC+lkggkWpWscnKtnzmJZRzBIU6UcjuQKCURk05gz5pEAMZ0tLc2NOW15jcJsPWR6SfAUophECoKuAdOloSYgqaFJlacNLXx4YsC+AsIOqX+SvAqDX+FaAUV6kFl1xxtQCM22/+DUYOCYuiQWQ/Xp9AKce5FcTfHnwKG9t6cdH556K+PijJuQf+9VcMbG5VdXdb21Y0NQ5Cd08nzjjzHKxe9wneXfQ2Dpt1NGoTKdz/wF048tDDMGHsJOTyGWzcsgHPv/IMTjzxLEzeewoe+Mu9aEwOwjdPOBXPPf8genI9QmQp4RYM1eHFlxfgvcVv4/TTTsWkscOF5POAVZha6kM0NRBvLP4Yd//pblx4waU47ICxKGZ2mhFHEKLSUH2HcYAqNqIA9VdgLeDldHFSiur3I+pvwF61xKJv1vpyQ5hXIqgeYz1Nt46l0esSW3J/WWXfTe/cC2x7dNYFeqJDukrSbs+vqqdKW6XwMuc46Kv9JeqkuwsIWR/X7pCbfaI59Bm46dFiL2ZAuuJnn1FdZUNF8lVUNtckqVXkEFnVNVwzXD/d1qie4htXKYZ5EMstvMqt7YbuVu36Na+8uaDPZ/0MpkgA54s8Lt4AeWeClAMhtG/fhssvOw9fmX0cTv/Wd9HVvcvZAtMpwzgnlrk4rbLdj6P/K/D1EDXlSSrIB1hujqK+rrFS+pO8WBlYsWq5FgaDSQaVn3++AqViAYcffrSC1Lfmv4r2HW1CdZltc/R5P/5M14RzKIL15fXrz0p8nnqKoYAW6nPPPYZ99jlAsk6ffvaxvo+oMQ0tTPvVOjHJ7yJPRhPVbQzBkGWEauZxzQ+c8kRkVFZ03e8cHkqCaLwL7Ai2DV8TWLPceFWigzi+NOWV/O/TFICfL1qC9Vi4l9NO9Z/jSg+mQNEvku7fLXRezHjjbVUvIB7AhWxB5RvaCvrPYPJgkkzkZucq2pvk1/IZ5bI5RGPmIuVoS5VFoc7VADV/1+GLzesxbdpMfdbzzz6OIYOHYtp+M9zN9BmdgweeECtq7ZqskRPDtA2a3cKOL076IYn+2UK35lR9U7Ou2dyszA2rwCYwUgWcQwz5aKVgBN0F4INlK/D8/Hl4e9FiZNrarVzPQMBOMhd88gRnsOlQRAWYGbm4gY0avDnygdmfpGDNxM6RZUNcPRBOumCPwSkJxQwoCi74ZCDNINnlocx4xI1ihyN30DiwaxfQ0yEpMVCuLBF3Qa6ZGSh45fNkBBJmqw8/PmuBpesWrgS7RkRz6K5OYws0+W95Bv4u0LXF5AJQQxxs0rk/NRb8XhfUKv5y+4BLbK2Dxv08m7P7ZPDLMeIY0xrVfyb/XUmkNHTs/lzArUYdqb07NFtCtPx9d93qGHaUCnLgpAlsP+Pvmrc7FT+Y4AG1sQRqCmVVK/YYMlxuTHuPH4ckuaTpXoT6iohFYiq5E6UPsAueSVShShGG89KvZRfsat45zV1r4rJHoYCXXebeQdEtRK59HgyRYBCN9Sk01zWhoTGOxroGzX3eFvcB7ptpabCatKIOKNfZLWoDh0ybAfcUC1CqKRiWYBsyrrVPowbujGys49amZMwMRizgZWqYUYNruCaHCLahfcObSGRXWcArkX4ryWsvKxURlXWq/Tf/n9anPijUgeWc9YiUicLFrncl9SpQ6t7yRQbcEZSjbAIrSEqvLtmCxx5/FfPfAn5/6ykoFTYr8NPexQ2XDdikKymoVTaGYIR6BlxfBhoE2FjGn5EzGyqgwHnAeZELIEjVEI0z7aPJbY9oXNR4I/pK/1Hvg18LeK2OpinJ/b8QRE1sMFZuCOCSXzyKfaePxeWX/xLRaACRWIP6O8zOmKdsFFGi6Z278M8/3ILWYcPxlW+dhbLOXQtdtQT4zMtdKGTa0ccEu69XuqvReEhIrZBUE3p3oIopBFAC0SIurs86PP/6Ahx21OkYNGIMetK9CryNtuB44lJs+L+DXd5bScLvLuCXmUktunalcN6Pf4ABzYNxy6+uQ0Oix5rwygFEa0m9AbI9Bdz7wMMIxppx5hknI4Be9KT78MT/HhcQ0jqwBZ9+ukRNuVOnHoh9px2ABYvm47nnHsesg2cjEo7iuWf/jdlfOxrjRk/EiBHD8daC+XjljVcxbfpRGDFiNB575B844qDZ2GfiJDz/wsPYY/RoDBsxFI11SdSlBmPV55vwz3//A4fOOhhHHro/atArLWclL0RAa5uwbNUm3PDrW3D4oUfg/DOOQ5QqHpJiLeOZZx/BuPHjMH785IpxDA83zmdTZXJOaa4K86Xwp6JrWxk/aexao+Hu3FQHHPpglGe8C2ylICWetmmPS4HBgVW7ObS6gNcDaDKQqAK0qgEuXY/cEh0+4Ogr/vqdII/mCOl0TPTJM9bJIIlUd71eBqxamEBOfWmND5vYSUs9cPosgYnVlNVq5Lua7iE9dteHoGrWl0GOKnS5+vdUXQjRgMfrxxvNombe2+/0eY6D9NfCFowoQhbB3po/GPSySemqqy7EzIOPwOlnnIfe3h5F/mwa40UxqPCwuZfl8sGZJz1Xvss9EF+WM4I2J5ZJwbAJTQdCpaBpWRI3Pm3lpSLSu3r097q6OqG7Pd3dqK1NVQIb/8t8OERhPS/VNgGjVfjrlK4ng0FNQOqDGvLKMciIS8muTxNk1jWpM9wOLRPOt0SfSHjlnoVuO7H7qgfjJ7xfKH4T7XdB4rgbH4gbmkd4LVg3/g5f0XCyUqL0LRP93EHjYXnJNo/w8gD2/CCNtzuUPHeyulRncmiuC16nlZlwaPwlts7rpHRbxkmncbz6l7lKaULkDGlTwM/ZJM6fjjejITg5lN6uXaKHsMTEkqxTpjJcTg1nlKwx/p9ifB6c4jb3H0JskmDiwvKgZNi8bbU/qIRiWmCvOI/NAmVTSiVdoByOoycHLF+1Vs1o29p3oL2jXQ1R2mwicYTjcXR3dePdRQsRj6Yw84CZ2NKxXo0ao0aNEjib7c2jNkZObhTZ9C7QamjduvVYvmIlcvky6huaxWVqaWlB2HHihFLV0DnO7BhlHlIoyuWJDmkrP1uB9vbtKJZ6ceismZg4eTzyhTRDNwTCMfGolcRFQkILO3Z0IBmsw6q1K9G2/QvMOOgQpGQv7IM/6zAXshYNmU4jNzLG4XKvKwptjKjrtkbdxJJCc0lZPstuZya4NRZU8tFrc2aJ1kkDMrgTqcYCH5bLstmcNkkmRvxMqQD0cS6wxFhQowu7xmORhNO6jAhN8bJIXOtiKQqsDlujXN5QTs1J8tzEpTO3Ib5sD3aVEgeag4cZE9M+tU8hUhNGlFbnjBnoDsj1Sy5qKaBKVk2ISiacd/ZdnF+y7/QavERrXTVL31VyxiDirlKn3NATbsRyMnJUiMoexL3UIby1tXG0NA1E04AUGlMpSX/JTtWZy0htRHfkSpKiNpixi3H+uUf1c3h99c0oZgzc+ptpfOlTmalyedlmWVnbNhbrWC/SGIA85g5sXz8PkfRKRMmBZdXJBby+9B2RA5XjMovC5izQjc/mGhFz6CmZ3nZCeZfXJKV3ns2fdCGPdDmnfVk5eU0U27a2Y2dHOyaNnSRpKa9RyvdTKpIwVagUki4xGz1J0SgFiigyaSjSgJuBral+FGiEkYginyuiHo2oKedl8sJAmAGAeMvaA51kYxUo4PdUOeAZgqLmISF6xSDKoWas+KKEn13/LCZNHYmfXXkD4vEI4vFmJGqpmMAVweQ2hFQwiuyGrbjl4vMxfM9xOO3a64BUXGex7X+UuOtFCBkU0u0oZtn0mkOBerBR6qSXtD7IqZTceLmGmLESpBqi9qIfBVATacIL8xZi3+lHY9T4qejJWsCrOeG03m2L9w/e9nMfZ/iA187AGgSj9ehK1+G8Cy9QdXTuVZejtb6AGqmqxG1ulANo27wTv/7dHRg9dgq+c/rJSCQCyJfDyGRt/4lHIlJp4NnQ1NyKYCyM9s4OrP9iHSLRpPb87VvWoq6pDoObBmPgoGas/WIl1q7bIBWLxqZmbFq/RpJlA+obsWP7BoRjAUQiYey7795qwO7uyOF3f7gT48dPwBmnHi0TlQL7lJzxUiCWxBdt3bjokivQWFePe279JZoaY9IX517z/AtPYM8xo1W9VEMUtXd3Q/td8MykqopD69eBR3V9/ML/9vzU3XimjvNbketyAa8Fpn2I1phZjdZRBXToL+XzfT7Q9QCkv55qbqw/631AyZvknGes41++KmXUsP7D3ccVPpbRnuPVYfpDADPXcHz+nZ0d+PjTJdh37/1Ql6o3NR9CZq6xz/bpasMs+yAvosC/W9Ovi0tczFb1dRYJiO5lYgiapy4oUfD70mtvGXSgN9Iztr9kQ6kMs2e04ItSX1dc8SMc/dU5OOW0M2T+wBuXFq6zauQ6keRW2GR2fKecNgHHtzNY2vp6fXNDP48jK1FkSlfsdiOuFKegOhTRQ6Ffu7mXWckzGoqK38IBpm0iUR0OkH+gJgUWQTrbq2vh5hiK0CXNSqNELdmh7q0sPb/wy00obMaS2LcgeEOMxF3T0+fnmEObn3g+kPVNI56g7e9vt8zLoZeWOZnupg881fjB7lt5vLISx+5tg/nFEepnOFToKJWu0UqptagmFJsIVqoyDqCVe9lwwYmolzNtsEOsCALKfIWcFSe/M5fz9qV0SLFroaudJmbUpKN4WFXGQ3qFRG7678tnbbwtbgBRaqyymVH3X9T18OCSwYiTnhHCp2SMi9RkYLjkpErJ+wnb3NvV1a7fk+xeOKYEjkEdk4dsoegkuZj95ZxZSRjdRHUDlNRLCgVOd/WoqcHGi71NceQKzPifwVP/exUXX3IlJuw1GPlCh1BASiw99fgTIujP/tocPaNcNoOuzi4sXbpcTkcdWzoQDEUxds8JGLPnOIwaORqNDfXmMx6PI53LYPPGTbK8bNu+Cdt3bBP3fMzYcZg2fV9MmrwnUg2m+apsOxjFzs5dah4qEG0uB6Xo0N3RKye3I7/yVUycvJdzmAorYeOz4WEo9Nyh/OTliWrkNCb13Nz6IP86HqlVAMvDOkeeo5tDXnCfz1CGA1zb7NJ189Nz0KgoIfmcqCkpxIIx621zIueUV+L9ULeRxUY2HlJ1oQKsuTkuswbHGZWrjuPC+2DXOnxdF7QLAm1Km4SXHL98hce5MdIJjSYHTJYUOLtUipJU4Rgl4ji2fShTScC5pnGtMxLzEjia735MKk5Ktif6w8bvVxwkdTdXqa+EakJ6/nRaa65vQH1DDE2kNPAQdUg5DyWCAlZ0MOckPw+8Va6CFqKmbimb/Scd4hyKB4rJ+3VflcRLeot6uGElM3zJs0IJZAaxQB5R7MDWNa8hmv0M0UhGpXcCFaoSucDPH2IVbU1Vjux58Ezh3i17bFVaSoiEa8SpJD2CsXNNyYCWLM0XEixWMKkxug7nZzwKZNNdCERooc79N6r7Y1Nggs+LWq6KQQsoUA2oXEBW/FZy0fPSnZCvSU0QK9ZtwYSJM7Fq6QpxksdPbEaWVtvFAFKJBPL5tFD3/kY1G3cvmxR1lS/TjDZAoCYQR19NE9a2BXDVjY9j2OjhuPLKX0l6LZVqRm096WE0ESDaD9SWYwi3d+OuC7+PYFM9zrr9ZgSaGlSNKsuRlCopBQTKvcj1tgMFBqqUuzNrd5qEiB5nLePiUZYpXydggucG1yJQE2vGy28swp6TD8HkKTOR5jojbUsJpGsE4jBXeplVpFbQqgZEx+FU8MaAN1yP7nwDzvr+d9E0sAk3z/05WmqtKtaHCDIsBoUS6Njeg6uvvwZTps7Ct791BmLRAFas3YTnnn8OAwcORG0ijuamZqS7uxFNppDjmKRS2iuYLnMv5fygpNjwwcPR3FSLbL4H9XUD0dOdkToPEybuVXQqFIBF5Q1kEA6UEAuG0d2ZwS133IXmgYNx8QWnIxXtRY6JifYsAjNh9OQjuOgn16GzYwf++odfYcjgAZJ8Y0D+yivPiL+77z77mTSdb8hSRaXfvtb2GaMeCQdTY6mLMSJWcfsyiul/3h/M0eTD1h+TXKWpbhOMU8PaugwN8WSTWVUjpZf58jRTNcQ7OpEH/fi51d+pOStVI0Os/TX6gNebP/SVrcLq4wq/7ynxr7j6laxPydFcuffwmnp6urHo/QWimRLV99fg71PgmuglljBQacgUT/qVwr6M8Fa7+1auu7rxrdL8bJXrmhdee6tPshXcTH0p0EVi2shKfVrsvHjyLy69+HtSSTjru9+XbSyDRMHlLksifM1yNg0TJFVWVQLS5undr5xUDYNTBcXO4YyBRyIZF1Jrh7AFtH6j5vsYTPF3ohUrSFaTbaNJRuJCU/jihkL5JHLcOIAMcE0SzO6Hbj8McKt5WRwDNi1kM70KkoSuCjlxiKaD17n5s/yoANBZ65AHzF3FWx7zMPSdh3Ie48TjA3Wf5Q8Dv3FyLITsuvFXCBdxHcBVjWo8kDi+QYps+6bASltaP89MfLkqhzge8rY5WtOILxF4hFXX4fRnNLHkHuPljOgBa7JHpUKfBMUVkDtK125j6AjyJsFtZVif0FhAZAgvX0xgNG5kzYaj0pQVSsEGG3YfS/jboe/k1LlqNUv+oWBUCEWYTUcqobpeJZJM5N5U0CHteT/0Z6807zF5EAroNPycOxzHRXPEIXe5TAaxcLRiDlLIsakkjlg0hfaOXtx9zwNYvX4NLr3sfIwdT2m2rC7ilVdfwtKlS3Dpj38uigz52pJWiZLTFsCnS5fjxRdexJatm7Dxi/Wyea6ljWUkrnLn+vWrTVwgAjQ0DcDkyZMx69DDMGqPUaIOFwq9yBZ7TaUzGlczZIDuTaWijUlNCFs2b8Kj/30Qxx13MvaZOkVBvTQbBQ2WUFOmnqZDKbU+jIqTKZDKQNUUa5KjhS4fJFE320ytxEzzGdpQcnxDgbLKjvwObWAOaWVSKMNKbaIh/Q7njuf+Myjn+mE1moEMAycvGG4yXlZdUYGBFKKgJR7+ZRantMk2pEDUKH9aawM2YX4vt2PBCEOpEGJEkl0PBhuImODnUEQ2x2cekaFJQCXuoMCNHINdflqhKD1ufhetsX00btWfwG4UH19BkX6x45+ZSARLbQYw+A1fiS3l8qJRNDc1itJADm9TfR2iTEKrxes1v00zlQEv/8dxM4t0zjVn4uD2UO9SqSqF5H0qrRugggNfRjMoOSdlli5dd36QAvOUZMwhGioiWt6GrWvnI55diViUCK+hwl49hHtgBTWuQm28DnhECLcF2wTE8+KyR+TEGU2Qz0s6DVUPYuhOd6EQzmnOBArWJ0FUl08qEQkjJ9AhrM56UpPCNTGAUn59VHpgMM0nWgSBRPmz5A3VjwguLiJfDuDm3y1GJg+sWgF86zTgmycfily+W1QPO0TLiDIIdIovQdoBe9lD9bk4EFwJJIPMgPaIAhqwuq2MX9z8NJpah+CGa29FOFxGJJJEYyMP/DDK3AsLZcQRRWR7D373vXMQa6rHGbfehGBzkyT89GDUqcRG7xy6OzejnNmFYIhcfwINrI7yKl0DDxN50hTCHhBhwy4l4ooohRoxf9ES7DF2BvaZdogSClLj+miY4WzvWWXSuSYbaJvTnFOi6JCy5V60aweSkl/7/qUXi3V1+9yfY0h9GSEmYcSaozFkCjXYsaUTV113FfY/YBbOPftc0RKfeOY5XHH1ZWgdNhpfP+ZE7Dd1f0lSrl33Ob7YuBHZUl4AwJAho7F18yakmlPI5nKoyeXxzVNOQT7Xhffffx8bNmzC4EGtmDZ9P4wYNgwdO7aho6MDmWIeg1qaceD+U9BS34hsTx53/vE+7ErncMWl30FTkhXdlDjXih8lo1yLG2/5K5YtXYI7b70arYMYh5QRi4RN4jEQwCGzjtC88lxSqmJ4sKn6HPSauB7s8ZWc/xfKqvXnVA7s7/0Br+fwVhBhAhxEOUWBt2q1Rz6rTbcEQrrzzVfYPSfWB5s+8NYjldyhPftqoJL/XaFcEMcVQNEf9Gr/J7jIvZ0VN4Hm/YIFiuNCQfkkUAqWmvutrebKquuooil44E4+BLksItGYNfw6upiXODTwj3J75urqtaKtn8xUMLwxUPXPav7138f7zD3FDn9G1dTz8+VBbTD88GwOX6xfgwfuvxfTp8/CzEMOqWS4/FJyMsjlZBTPm6ZhA2+qvs7pDTqXLzHDqh6EBSXmdc4DQ1qP0SjqG2qFoAryrwmIo+Shafqg+wCYh6y3xdPAykXEw/3sOXKadMpoLMgzGoINtkegPCncuCQlaUiaQDuzcOPKye7U6dH5TUE8FkcdINe4ujObE854o4aQM+C2jNt1dmoPM7cmuw7VxHT9wnfFJatyEPcNE5JBCjqn2ZI1C5b71PTgReWrJ3aloc0HzQx43UnvM0ONhys/+8VA6Ibjq8ye11GFDAdKzraZB66Tm/NzxS9Csye0ReQzS6Jxel/QrF4rZWgGFZoLzNI5H4MIRCKi2BBBkSRQkIFLWc1qxsv2zRT0gnflbCFzNaZp6QJpjjdVJUSBcJu1kpkofbqJLBHRDcm5S0kJkzL1bbMPrEffJ/k9onz5rJAnllZ5uG1YvxX33XevRA/OOvtcTJo8CuFIEblCr9ZDPNaA3pw9Y5tz/I6QKL8sMW5ra8faVauxfu06J2fWJBtcvjeRjKKhKYVBQwbK0CQSo6wQkTbTXWTglqUWZ5SVEmopMyCIoCedRXdnJ1586SkMaWnFUUd91TW+GAJHTiJL98U8P8e5flHQRsf5xQAAIABJREFUIRoRbYTJLwNnZvyiEdFv3VW2NaYSy3fVGWdaICaikiAmU5Z5SGOSDQ6+ksASs7hVTGii+uxM1pmEWBQo1DWbtqBMpSyHXEhVwwVv1uxg68JTqFiuIhpsk6s/UfNz0nO5dEh5bW9uzlQuc3TnfF8AJl8vVTtpoRIR9I1YpGNoXAIBVbeU5EfDTkOYKFif3AoZuPE7WL3y7oU+4OX+I568Z0cHQ8jmc87Mxzr9Sb+qT6XEJ04kapCqTZoJiDtkVCYsFSr7iU/oua/5Rjk7yOxgtLPMqzX0/5vGplqbt0iUquia1kiHkjmpeJsBauoWcggx0AzuRPuGt5HIrUQw2C2FBk9pMKqXq25VNEi9PrJ7PGxQkzuf8cOpJtCdp98Z+yKACMexVINMLoTubA6hBIXkKRVoXNQCkVnOs1If6mlD3pdV+TrAoBfUayeCG0BTbQjFcq8MKRFMKag1zngB5XyvghgWgzZt6cSL8z5FbUMIXz3qCNQnCogih6C67aslkkyc32Sm+rvz2aTEpJB7JTWWJVoSiKvrf2NbDa7//TMIxOtx/XW3YlBjvfo+ErEGRJio8/19FDhJIdqdxW3nnoWech7n33wL6kcOQ9qrtRDlJdZZzKKndwtKVHUp0zSD5xobclmPYMDLVjVavwZQdLQVmjbwPFM/bKgeCz9agdTA0Zh2MPcFM4WSWay4u9r9q0AgZ5vtDC3Mcp4RjzlzFhFDttyEH//kJ6qA3HXzTWhJZWhfKEpFSYY/KbS3deIXN/wCe+8zA+eecSqaBjThlbc+wi9umItZRxyL448/TZrufaUChg0diTvv/DV6shmhvjMOOALPPPs4zvn+RUow77vnd/jWqaciEizjgQf+hqaW4fjWyWegtbUZwZoi0r09+GjpYsx/Zz4a65OYc/RXsO+EvdSD9Kf7/oF0TwGXX3wWGhN5hGP1tq+Eg9ayF6zHNXPvxAeLP8D/ufOXGDVykNDjZG0tFi16C7t27sBRRx4tUwgpWFW9KBdWHQh6nqx/S3USWI3w9ld4rT9StBxH31TJn2dSVXOaOR4YGkrggVSW3a7DOiNt/3H6/rF4XDxxHxfwObJi5I1wquOFCmjgPrQatCTC61VueK8C0VhZcFQE/or01yu/65JpjXFEvgmtg4dKitQH9Z7GYHu37YF+fVXGzjVv+jv1nF9P7/Sxoe33VkmqSJy5M0EI7wUX/7gvn8uYk5H4a0b01bbvOCbKEvrKyPT0SuS+LplCoZyXjSwPJeOmWOMQZb/IM+RA8vfGjJmMyZP2xqCBQwyx0u5rMjxeektLrApx5ANPJE0L1hrmrGxnPNsCsmlXxlH5NSKFBAuAiF7ZYaf+BGao5CU6PnK1Pa/rENLi1eNxepoefucGwZdx4gxp9hQHrQvx/NhhzU7p3Z0+fGZlgvu2eVQ72YkE76/VlUJ2K5c59EW8SfKvqg4sITNqkOE9WgnKDamJj1VZRPuD3QJW1wCnQ8xsoDXuruPRzERcRzzvW0FOwES5Nf7ESQyJV0DBEqLXN3ULzv7QSVZpfuPvMVAQ9YC0EzdWLNlLtSMSFUollLdQ1DiR10nUhzzScCTomgY4F2xx6fxyh6UCInVS29KQ0atq1kY/4PdXSsy0eVUp1XhAnJD8mbRHJb9kSQlvwZAyyfsLZRDbjlqBDHj0Ta4ju1CWy9nTT76M7u4cjvv6HOw/fTIQJOLKw7+E7oxZTlMb1xpz+GlmDU1ZK9lTE5VTIG0yWmzc5HeVGZHpcKehhvBWNaMFkHDoWNYQcD27mPhsKz5fibWr16CuLo79p05R8M1783xT0RnyOYeqMmEU6U8bEiWluIn65kXzXncIhud7CxEyTVtJw2hsmIkzGXCbnat6WDHOZijROHJXWRnhAdPd24OMrMCjCIWDqGFHebGIXN5cfthhrktzFRmi2Cx3eWdGv1b1NFyzrc2B/k3TlrY1LHA/4OdyQWs9ONG6QNk0T2VGQb1V25A0LhGlN74Rvyx9cCbfStKVZHBTs82VmyyTOL9veN4/D4ZqXpze4BpV5Hbogmi/j9Sn6lCfjCMVTyIYKmHUiD00l6wAZ4cM6QDi24oq4RrgpGJn16bgW/G/CRNW731az1XalLoeAa5OBL+fmaCmVAa84rzqujOIoh1dmxcgnF6OYKALBZa51Vtg9BdDufpReDO6s4SFVrAsC/E5ii4XrcPCxcvx9LzVEjBJ1YcwY8reGNrUjGdemoe2TlN/YCF42l4DMHmf6fh41Vos/GCFxEEmjRyE6dP3lkni2+98hHUbd2J7OwNQYMb+gzDroGkIxoDP12zFyy8vVkWKEriHHTIVQwYNxnvvLEBvvhfHfP10bOoo4r+PPIzDDhqFmXuNRk2hw6gCosfY/RBU8DwRJW6iibAh0dBVswFmMkqnrDg60ilce9uj6CklMHfuzWgdOEhoal1yEKLRpFG7mKaGk6gvhHDrd89GV7obZ974SwwYPcqCMKr5MDFVM18P0l2bLeCtoXqIcHLR6gwjMamsMBMD9wzEY87T0rqEUrABHy5fi1BqCGYeeqw0fhl085rcJDBNfn2eNVfqsUrbucZx9l2vjTR84yjHWnDRpZdhw8btuPv2WzF+eBylfLcQ9WCiEdlcGenePH5z081oah6KH59/Dhqbm/DBsi24au6N+MrRp6E324uVny1BLBLARRdcjLVrV+GTTz4UrWnPUeMx7/VXcPQ3TkQyGUf71jaMGN6KdLoT/33sUVApYsiQIQgFihg+eDD2njgZsUQcH32yBOvXrsCRh07DtKlTke7txcP/eRw93Tmc++05SEYziCcaBBYQZJAjY7gRl111E1Z9thL3/H4uRg0lraSARDKBJUs/wOYNqzHnG6cgnel2bnxemYA8ajPnoW6vxUS70xx8wKtjskqH1we82rtc0l7NAVb8g7JiK9IFG5N1WvftbW06Iwa3DLb+BkfTZPy2uW2jqoc818lBZiV+6l77GaBDANPRJCoUJ8cb/rJCg9u8K3+Qy25yg1WqNM7RzAJYO/M8kGX3YTEYzbgY8LKCOW7cxC9/tI0X9wW5ktv4WYJlGrzOXN7OXv5XVXNdtW7xl3XOq/+75m8PPao2Nq9mxA9XEBmNIqdgwToP1dBQ7kNjQ5OCWaGvIWfB6BrQFDSViuIa0hFr6ceLJSsydMgwcRlp0iBtw5CJoOtociF7NeLIA5GBDgMOBkBq/qCLVzCoEjibpFSGF4/KKA+e0iBpHYe6+sG2+WUHr0ddK5NMGzWdl3YvwxUpI1Q2RJFlHU0U0Sk80mTokm+9NuTGnOV8OdfoEGxcySEmq95kpUlMMh9yALPX7lkUy83275WHFTK02GeGJt9THfDS4q9aE9AlAGp4MD1Au2erDvgsrpJpep5tmYdpXvfCsVeJwnF2KtaBbqxkz+vcZXQtVEpwD9Tk1pzrlNvU1QXuCOVKZhzPusJDFjBo3uJmVcis0OZKINzfFOWPU18iDgcTrjnDeMx+HHRvDChoBKBg2xBDItKV+eYoF3xW5OwqcXK0jnzG7HyTqZSsJPnh5He6eEUBE2dxXz6AjV/swrNPv4zOjl04+NBDcOCMqYilTMOUfEAF64JYmHgQSbXjJUKEkLJSpbyuj9+hgMEJ9StwoLW30FF2oxP9pCoD5YyseYs8ZzbTpbM5LFv+KZZ+8rEshSdNnIBymWgjA2dzu1FA5vRnpSkrcXrjs3OeiLHHsc/nrMRXsGRFmsGu4VBVBG02VlLzzWrUB66UyByXU4mSCwa72JSYSOp/2WwW7R3bkaojP1Uz3UIzNqex9EqVGJo7kFPqTGjUXEhnsXwWtcmU9ig1iTn00mS6TH6HH8nA2B8cXp2kcuiw5FVm85ypMZnksK1GrnBSCziPtPlq8XiNWqK8RKbJGyR32vjKvLZsPiNKjqgVLCE7GgPHln0HWdcMwkRVc8g3sLlk3ppiQ2hM1cl1LMxegVAJk8ZOFrrvmRycH17X1zex+aTOB7waUR02Nlt32/8q3H1De7UvWPuIEhK/KbG6JPSFaRSTXL0rp4B35+a3EOj+GOFgF1unnPqNjZNRGhzhv7Ja3D2zgkWKmZ0qSNQNxe/ufRg3/xX41hnDseKzDRjRBJx+ymwsXroCz762Hh8vB049FjhyxhCEY02475+fYNBgoLk5gY8WpTF9/yS+ecoR+NWtz2DpMuDY2RFkM2Us/aSIiy46CEMH1+GOO1+kfwzGjRmC9xZtluPa+WedhCceeRw7dwE/vvx7uPWuv+CV+cDPLkji28cfDmQ3oVSmmxnntTVfKdl0CK/6Nx2Cpv1YSju+q5zzIonuXAOu//1/sC2dwK+vvxWDW5ulyJeqb0FQCK+gAFnB1+dDeOBnV2LlF5/jnN/ciJYJ45HT/GbAm0csHEA+24l052aUcrtQgwyCClitImL7vFUlKHiiPUYJfQ75NI1smKA14eM1W9BdCGP21093lTPSctz+pHq1gSOu00Mzw0RRhPz0U4qE7IdQO3A0fnjxZXj3/WW45cZf4uD9RqGvxICQGxybbykvGMRdf7oXq9ZuwIXnnol9p+6H+e+uwY+uuBbh2mZEE1EFu73d23DpJT/FgMYm3Hvv75CMpbD3pAOwds0aJOqjaB7YjDGjxoj2mM5n8Mprb2Lj5m0o5DNI97RjeHMzDj7oYOyz1z5YvHgxOjrbccxRMzB1yiRVXh76zyPaQ8444WjEIjnE4nUOlKJ4ThKZvjgu/cmNWPP5Kvzut1di4phWAV6xSAQrV36KFZ8twQnHnyrd9eq9pPJ3qbj0I73VgZ9WolNG8ee+57r789+73VYHwXwYPHsXvDNfVfP9956mwPCVl5/RHkj1KN97JQWkch8+X/+5RAWGD99DlcYVK5Zh1vRDtM9rLwgxubUkvVo2tn/fcEoQbp/y0Sl521ak749F/N/FoXYvH/D7e+afjH/eWvCa9uhxYydVmtV9bxfPF2+gwmIy5x1VosX7d46Ueq8zDPF76G5xkpJqR2mo0D2tSiOE99U3F7swxRGVq4JFHyTxQPY36YNGnROVcj+9t/uDX8/f6OntxnvvL8ATTz4sea/Tv3UuWloH6nyyQNo9dpc967BkpzLdrcS7yxuR2nFyfbOXl/ohwii0R0idY9o7OScLbHeHxlmu8w9Uy9mbN7nN1z8sn+Xw0DLkhoGBITGeA8dAgQ+6WGQDiyX9/sCy4K+/U9MHWDqAFTiwGdBpizpahcpkTuJJ4yCOG3lUQStZOCFoP4G0wTJPc5JEbNeS1WvRaCAik5fYmGHdR3Jpc1mZmh+chBqvU4R/h3xJrsi9uJh4zeLqMuFRsGze5go6WSJxVQBLBJSa6X27kePdAc8fkc9KtEef60rn1QEvv9o3I8o+lnajSmxM9ondyIYwW1Co72HpTKV5PiMiR3QDMxyWXF4R21m0c0lCNQrO+2d7hVN3sWkRCNu57aoF0WgcGUnWkRdkzQpc3Ax4o7KIZvLVgLWrt+KVF1/Cxk2bMG36dBx25KGIJMj/ZFOOJW6UFuLBxGnKrv+wa+Rh8KWyEKk9nLs8gFRiZsJCXqPThqcWs1s71LeUViYVVLa3462FC9C2YwvGjJ2AloGtiMfDiEVCakyhQxt5kAoKlcCRD2v81kymV41SlKDj3OXc9gGiH08h4fIKsLHn+LDK46s0vCaiKuShM7lT85aSCeOV8n07d3Wgvq5JCUzXri709HQ6i1Xj5XuaUVdXlxpXY9Gkgnk2sTEIZkAttJaUASowuIqUTVcelrswsHmgBeqytLVkySdGsr50ARmZxZWqDlF/mr64DYEJEo1PyAMNCt5y0sLq92dp2DjB6gSmHGOxLNt0BrisWFTvjdxDxM1ned8jwQzghUjbWtP+4aoN1KQ1SlMJDfUNqEsEMWbUOCTiJv0odIaGFlSNcVxpzxGkBJn0flX1qak4v/nvseKBob0eHfeVK6s4GXfPi7znORd5f+zHcM89UM4hgR1o3/w2Sh2LkYiRMsCAl5QjNpv5Bj7H1fdVAWnJOp1eNo0KoQ4gUT8cd9z/GG64O42TvjkBn69YAeaJV192HBpbhuHJF1/GbXesxn/+OgetjTk88b9X8eaiIi65eA5SdY14953P8dTjC3D91Yfjz39/XVyUSy6Yg6b6RvzgJ3/HPhPrse/kUXjw3x/hkh8fh1HDhmPZsmX43V1v4PJLjsSKz5biw4/aMXXaPvjHw0uRLgA/OiuAc078KoL5bQgGNVNc3cDmmX9xnUg5o8hG64iCECsuMXjkGq5HutSAn9/2MDZ3R3DrDXdg2LAWZPNlRJLNCEST2pe1h2TLGB5pxl8uvxIfrfoQZ/zy5xg1dX/kyP/n2UOHTVZ6cj3IdW9DKdcpMxDKDZJOEmUlzCtZ8CoLrAVRX9gsfqlbW8gVEY4Pwsov2rFxRwYnn/pdZETnMtqg5mIfnfD6G5p9V0Q/Lcnu3lQA6LoWQbh2IO665wE88OBjuPKySzFn9oFAX7fmdKFAHmkE7J94+oXX8Oe//BXHzj4UZ555HuYvXIPLfnoFBuwxCfWNdViz+mOguxPX/eYO9OXzuOfe2zB27AQcMvOr2LJlC1av+VR0m9lHHaPLSmez+OCjZZJqnDXrMKQSMUTLedSnoujp7sT/ufdupOrqcfo3jxOPd9OWrbjvr/dg1Mg9cdpxRyMe55noFGWoAJRKYdOODH521U3obG/H739zNUaNGGR6zJEINqxfjfcXvy0r5EStJbH+PPZxhSWPVonppxKGjL7jE93KmugPHEV9dOhuNZVLwF7M6F9vvPWq9hwGroyBFr3zpsyzJk/aF2F2cboX+0/Wb1wnDf0xYyZoz5j/xsuYuu90UaW07egMctQvFwz6oLDyQbo5qxpUzMg0tymfashtnvPny7/gADyr9LjEWxXOKD766D0F4LwuJWlep9hVvCvSajwgCTIwzmLM5D7L92d4YM3TFmwftaBW2uSMTas0fv0l1rz69ocO+nRd9u4nCua+xFGp3iSry2L8FTaueXUGfrE4a67B7JlnHxPSe8EFP8K4sRMcCuRUG7Q1WxOF3s+Nlc0rZXYY98t2xMMRDRAPMqJUhPf5c5b/WE5VqZKf1U8f0UIjz9K/+Jk+49JZUaH89RdefcMMf8ejKCbA7ZyNXHOeaALk+DG2YrOXF0N2BxcpGMYXtsCCD5nfTfqFurIriGuVrm7lofKEtcNQHEXNO9PorTw4cSctINc9SaHAgnIfnFcmj2qh9psKXHJEBKI6pHP0vHfEbz4Dle/5/BwaFQ3FVH7uN8dwXZSiCZHOwsYGC3Ar2WyVKgPHkAewR9bTmV7dBznfmrSOnM75wk5afg9Lg77bngklu/05YBagOe4fx9dJQBlqbA0O1MDkxs4SP+8nXcgiQoTYc4ddduKTKHIhlRAU8yrlB/uYeDiuqXjbxm1n0sFAjvOPLkxEoYmcshRGKlAhzcarODo7erBkyRIsW/YJWlqasd+0A7HnmHGa5dmeHpRLlPKS0qnmOTujTcHE+6RzE6bmpmlp2iQNIJe1UrFQHFIb+qiDyJ9F8MUX6/HE048hlmrCrEOPkAMRDzg2X3HMMnk2A9HdzWxzzd7W1laxWECfTDmMKyYXrL6MmwdsKHImFnIWM4SeCImUHVRa5/PtQzlvyCY/n4mF6BdETllyZ/NoOCwqkkpsogPkNO5sPOXz1TOUOUNOTnkDBw0yW+W+vFl7dnfrfWEezgqiGVCT3pDU53BzZ9PfiBGjkEzWyhhm4MDBFfqK56ix7Og5Y3oOpDeINu5MQBxyQekf0VAKAZV9uRxzAQaavB822rIKYjbgbKSpcNFdkyf3Bm/HymvL58kzte5xctX9gcg/edBxfnGJcuyIrjOA2XPknpJvGtYyVHOPFTV/iBS8cYfrAreDwLqjlUBKhaBfD52Htt9jPbrqK2A89H2S7dF07X9fRnjVmZ9DtK8dO7csRG77AsRjGekZ94nfTzewfrkzO4wY+Lm9J2jBdiDHkqetAQa89z70DH5+RzfOPG8mOtu+wNbVG3HZBVMxeeoUPDdvHq7+5Xr8/Y+HYsLwJB567Hks+hC4/PJTsOeY8XjxpY9wzx+fxU3XH4n7//sa6gbU4+qLT0YyEcW3f3APhrWEcPB+e+OBf36IK346Ww0zy5evwPU3PINLLzkUa9evwL1/36YL/OnP5uDR/zyNw6YDP/j2UQhkOxChGo96EGjmYehuJbDwXEPnZKZ/LwcQkKwFo/8kSuFWXHPbA1jdBtx64x0YNWQICuzySzQiGKtVYsdGXFZSxtaNxAPXzcWCD+fj21ddjSETJ4gXqypVKYeAzpsict1tKGQ6FPCWcxT7LkmajKCTgBdHQ5IreKAkdJDzvpBn8J7Epm1ZrN3WiVNOPQ9p7gVMqMn+VSJPCp5z82RipLywn7PMKojoj6KjWI8G9Wvnvf4hrp17C06eMwffP/ckhMNUW6E7X1TVV+7NnyzbhCuuvxZ7jmzBed+/CBvby7j02mtwxhkXYPjIUXj0kfvF2b3+6hvw8L/+hRdffQJjJk7AqXO+hZ7uHjzz7JNglej444+XSlJ3dzfe+2gZGptbkEzE0VdMo6E2gcnjx6K2NoF/PvQQOtracOEFZ2PGAftj/cZNeODv92DGtAPwlVmzUNNHMxTbRbmP06ly6ar1uPLKX2PY4JG4+brL0Zhi9M9qZxgbN62X7fEhhxwlRYr+mdAfuAqC+BL6yTPNtb8YPdFNoAptzO2rPljzcqge5dXeWcjJGIt7dra7W9Q8AiOslrFynkjWqiqmGCMaxca2Taqy82eMzd56+3VMmDBJ4ytfGckPOgy/qlmuOnD0PFnywat7fXwVz6u+ECCoqHB9Kdjl53nUmX9fvWal+rz23HOcrssDiD52Y0VPyr4OuGQvjuKWkFUYdU0eJ61qvPXXrc/xfOKqRn8lIVJpePM9hYhEq3xzlUcMhAbR9KHSfEBxYpOLCBRNT9K/tADkKW5SGRwUzxPjwN/3lz/g9DPOwtgx43RY2AXaQNK+0h8YHr3lzxkU1SbjerDaQlx2weCRFr68PlIs+NBVkKtamDqhGFgy2KEAMYMjpzlq4aOJrHslA4/4SsCchzt5pM75jVJdOgDEjytU1BsYeMuU0n0v9Yj9Qeb1MPt1cGtUBq2NxRGhFFOpaMoPzreaD5akdxWJq0jolJepNEgwq3LawIaGW/OZJhSpF9pwbeOqlJ1doOwnpOc58zN5/WxG48HoifKVEqdbtESteIjSCleNeq6cofA6FJGCh2+UybHc792ByCliUkv5R+mQFhUkcvyYlcZqk4bEOUMOfi+tVH2g7UwalYmKz0mkQu5dFvgSCY2wS5hctXSP5kFPb6/K+atWr8KW7ZuFVvX2dOu5eSUR/3dfJvKGFMVSGVE6mbEkSKSEc5tud+Q/av4YX1yBMg8/WzR6Biwb1hSCyGdLQmIZxKXzBWzd3o6unQw645r3rYMGIUe3pHIG4UQNevId+kwlBUUGh0YJYdOSSRwZ4tbb2y2nOnZ3M8FIJKLoSXdj7ZqVaNvShlR9MwYPGy5KA1HjaJz8wRK6u/n5cbCrPEr6CW1r40mNpU+etrZtsTXOxnjq6joKASkDTHR4mHrlDFoyS4ZLGyDnXhm70hRvZzaeFzeLdCcmQrXJJHL5vGR8Ond0yoWpvq5Ba5X88BgVTrjpstsvAHVts+SYzfZi0KAhaB3cgh0dnUKn2TNA1JdNLUR9vYmDQJNSGfEEkyciWXmtsa1bN8nxcL8p03HYoUdJAsejvFoirlrBYJfP2BB7oyLRlaroBNRFl5IviDXvGc9XkT+6e7tFEbEEPKcDnUE4uYh8puLxO21iznmi6ErmXQlcsnpEg4jyqw/CUAwGvBz1+voU9hg6AsFwCa3NLeJ0G0fUDinfxMe/V3c5y4CFARj3E6egYQdrVcBbdRDYHDPqlBkN2XWpWU2nB2XKGLYYpUEc3r527Nr2HtJb5yMa6UUgSntTfj41je1E6CtaZcVOK0Obg7QQZqKYcwYXzt3qvoefwy//WMS5FxyIjs0bsOzdzbj6wiGYfvAsvPbOu7j0uvX4+x0HYczwBqxYswk33bkUEycB+08/CHfd+Q72nghc+qNv4s77/4vFHwMnf3UAIuEs/vVYL668ZBzGjByF2+58UfdzxGFj8dIrnyuPvO7aU/DqvBfxp79147Rjm3HV1T/FmadfhakTgcsuPBSlQrdVmHj6sNroql+mXmAUE5s3tg+roY0JM5nfNUzkQkijATff9zSWbyzj1rm3Y0zrIJSKYYRrByFI/ihVD6g/HA6jNhBH8YsObN++AU17jkI4GdfcKjg9YJIkKAqS7tqCfHc7glSrkJFQn8ZWe1agTwGvKg8Fs4km/s6NmPtTrhBGW2cBn2/swMknf1d7TsBZa0ulwTU79idk1qxNUpVAONHhCLQUEIuGzeo+lELb9hJ+cNG1aG2tkznVqD0GoJBPI4yEtslUIo4t7cCPr7wGpUIXzjrnh1i9uRN//PPdmDBlf1xwwcXYc/hIpKJBLHj7Yzz7/P+wdNl72HPcKFx9zbUCLebOnYv2bdtx7dU/V6V40cIFWLtuDcLxJNLZTuzqaEcpn8GRRxyF1mFD8fRTz+GjDxfj2p9ejJnTp2Ph++/jtXlP4iuHHY59J08WJVKVI/HXCygnkvjgs7W47rpbMX3f6bjiR+cgGWMiXBaa27ZtE96e/yKOO+5EVVwIqqino0qxQPvL/08gWTnHPfJJLe4q3VlvtVudVKnqSzQ7l8XadauUxH+x5nN0dOzA5PF7o719G0ZQ0rJpQCUWY4Le1r5VvVR0heOey4Y7NYsNHV4JeJmsCMSoVJe/pOUrkNX2G684YcvZEmTvEuvvmZVigkXVAbt/P2Mvfhfd8RgPjhs3ye2ZJkag5Js9+8WSa+jt70fintanSjXhdrudAAAgAElEQVSnccVVp785jbtzf2G60pdke5sBD3x+HF8FvJIlc7IrPNCrH5jv+lcXNBEhImI8CAvMJGIqTWm+qNGGC5SyX5bl82FKEzccxj8fvA8jR47GYYcfIRTHBsxoEUVT+NYGzaCIjTB8CLXJOiRiEXVfW1+ivTjQPNCIhNC21wczPhjj+1R2ZZeqO5w5HtITrnE6c8pi/QJ3TmPqenT2uqWypJ54GBEN9XxZC9DNKcgkMIhMZW3Se/5gMYBckRwfBhlWNmZA3pPuQX2i1pAwcTldoM/PEDrtn1rV06ObikrcRkug/I5BJmYdWulI5PskdGTSTApiWFZxm3L1IuI4kMiuw4ffTXTWubxVEHC3iIncGrIHRGJ0drM4r0SCLZOcUFhBs+Suarj52XMi51XBuecGsntYgtkh1CaS0pkNRsk7Cwmd44sInZqpKm5BRYQkK6e2ZyEsdpr2WdBLiSEG+4Uc3njjZSxd+hGC4QT2HDMBzS2DFQRzfnglED07qQRY8xJHkE1I1JFmUMo780Yo0VhAEmF+0qm0z+fGEqMCE2vWFLOTKK/M1MxilONLqbC+chTvL16CF55/RqYoE8dMwpRJUzBqzGiEo2V0ZdqRrB2Ajq4dhhizTJ+IY2dHlwJUXmsiHgWdCOvr6xCPxdDV1Y3PV69AR8d2pNNdqE3WY8zo8WjdYwy6enapBLq1rQ25Ug4NTU2ob2jAys8+lUwSM3UGlhyH7myvpP/It+e/+UY2Dn0um1ZJKJEk17Zba5rSbOEauvX0IRonkh4GNWN5n7t6uoSUppJxbNm60a1Ra/ZJ1taha2enNl0GiDST4HOhdFCGCHQogKHD99D9ZNJpdWmPG783AsEydnTsEF93QFOz0IiuXZ0ak86ODu07Xu+aZVW68TF5GTSwRXvKuvWrsXzZEjVuHDP7BBx88BGqskjKS/Qkyl5ZsMvkXToDfXlxJqk64NEWRkmsJJSI9IoSUNbGzH1NB16Rcl0lhEKmcUs0RolxMS93Nk+rIGrd3tmuPdLTQrSKtc6Mo8YX5xbNQepSSTSk6oTsjdljD9RSqUGxNilLpDYYYiGKg5Mj8xQzsxR2VR3J2jojCq/y4iSDhLaKRmPLSgiKo0I5hoOCOYLqYaqCcIWUc4iFutC77X3s2vwy4uFeawpQlMWgmLA+9xMrV3J96YAMWInRTtsyqejixIYS9Xh3yaf44z/Wag+Mh4CDpyYx54hpSKTqsOzzlXjgHytwyUWHo6Upie5MEYs/WYv/vbASGzcDe08Avv3NY5BqqMOd9/0HL78F7DueSTBwyKERzPn60YgFAlixZgv+8+i7WLcO2GMP4PTT98ceI4fLPGbp0q045aQ5GNSUxCOPPIxRQyKYddB0Sf95PfQApb25l1UnC04HnCNcKhNp5RiyQkWkNYR0FuhLtuKW+57DgqXduOWXv8H4kcOVDMTqBwOUKOR+EQ2gUGONk/Uw451CKQ1SSpiIe7Uioz3lkUu3I9u1BSEivOUcIs6E0Spg5pBKkIf7MkEbMaw1h4mOJbG9s4hlKzfhGyedpXXQx0pokImXUQNlQKGqBr/bzhxba2brbZq3VmFR0yXnbWw4rrzmNixZsgjXXnMppk0fhwCd4AohAQCiswWa8LeHnsC/H/kXzjz7h9jS3oFnX3hS62LEsOEYOnAoCukCli39GMEo9b5LCMdqcMw3jsOgAYNx//3/QGNjM77xjeMweuQIfPrxR1ix+lPE41Gc//0fIhGLIpWg8RTw/tKFePTRJ/Huondw69xf48ijZuO+++9Gb/cWnH/md9CQSlm/CMG3ckHTsrcviAeffA5/+ONfccE5F+J7px2DWISycIx9guja2YHnn30Cx59wsjSCTdGkX+lEMYwPHqV8ZZVhn5DuxtP9UrLtf88HvZXoVR9qEcTatSsFto0YOlKqQ4VcFhs3foEhQ4eLSkUFC2s+L6M304svNqxFa8sQqQst+3QJGuua0DpkqM3jcFA0HB/w+u8THdJVTpXgVjXXKbD9Uq8T/82r+Hit4OpYwwe8nFIEEDa1bVJD4oQJkwWQVCfrfI9HeK2uaZxTVcvUk+k5vnZ223hX8HKtPi9BVh2YK/Zz+2vNS2++Y61C2h/7g0rjaRhfUyVfJ6TMDdA4keSaVXfO6dsr3D+fBahUHYuDtAbumHO+caLZzUrs3fh9nAje+q46YOZFM6Px0j7UFuUD8gGMuJ5hc3qiGYBXAujXorPytFBTdbEr5q/MJY+EmkqA8w+XC5dlNiyhGqJFRRzSp70GKTcPu27xCj3y4xCcQB9Rz4KCQXFzlZlYSampPtn/kB1tQTYIjkDuD7HKvspuayUaxg2qcCZ5yAR5SDtPemsp0nX74LVyo06jUf+uhhygt7tHdAYGIZw6FvBx8hYQd855PvjlmGeyaUQi/WguJ7WoGa5p0AfvRDtt27VShtArp6FHRJbulZXOcgrFU32gaEoI+v4iG48swSGk4PrHtEi5yaqb1nV487kxw33hhSdl7DDjgFmYMHEKErX16E536/PKbOgImfuSN9IgCknBenIelVqIk2GlSM4XcoVNn5YblglIqRTPJjbvqis30T7JWAm9ckg3qQHqhnbOYPFwPdrb2rHsk0+w4tNl2Lh2veZ088AGDBs5WugkN6honGoV5B+xPJ8xPm8hrySJDRLdvR3o6m5HPGgmGsNGjELr4FZpn9L8o72jwzRhwzFs27EDeZb9Sznq8mlsmqnp2d0LWc8C6M2mkaofoI2DB6WSjUyvFB+MdtArbjBB9UI2JzQ9292juZJM/H+EvQd0lFX3PbxnJlOTSSOU0BEEFAQBkSICSpEuoti7iIoUUWwoNlR4bdhFxYKIioggIIiCCAKCgDQrogiEHkLqZCZT8q19zr2Tgd9/rW/e9S4Rk5lnnufec8/ZZ5+9M1NigkcGQ+gYV1RWhJKSIvgCQZSVVcBLKozTg5KiQpzV+hxJOMvKiqVw8brTxG2q6HgRsrNzJfEmiq2mAn7TTSAyzzY+v5ZXeGsHDx5M0neEOkW6DAdczXpkPGFyzWDKZ1dwaD++/W6ZoL39+w3SNcFmj2imKoJvUV75b4YvLztNZAl1F0khZHSlNcmMGUUGw1MTN0otjEVJJlwhGsB2Kpp/H4pVaAxh3DRUD0WHqMaiO9vtcgrC7/N6kJdbC/FYJVq2bIlgMIg4p8nN3AHfT/i31TqUKbxdQysSO2Ghw+hQoSDy5lyQYv3/iORT0UH0t6QjwzgidDZqvzLhVa9dWZ9OVMHrKEfpia2oOroGbkehFOrVtGEm3QuVSERYcLPbRVUT4w7piKMKVYhUR8T9zhllV4S85phw+ek0HZYxADcCpMdVhSSZp8tgOFJlkG8m0hwq9KEkxOtyI8/HhCsmhgEvvLVcOLhTp4xCWeGfyJI9zo4Nvz87WuSyhqXL4aTyBNU/eOgLx5xnnaGgyR0jVYfgDe+fujalJdhR4snrkmEailPId+HwlrNSukCiM069ah7OCTei3jy88sFqrNlyElMffQatWzYU+oAvPRcuH5Mut1hVsxspBRXjT5wDk7SiD6uZh6VJupjMJlBRegihkwfhpQ6vy0iSRalLz2Ed/rACO/zu0hJmFyOm9KSE04eikir8tO0PXHfTPYiTpmG4qHb9y9kvKDY1pXkNOicQkzZzjT6saMYnnAhXV8KT2QBfLV2HGS+/ipFXXI7rrr0EWf4wEOP0hDq5uX052Lrzb7z01puoW78pbr3lVpSXFeKf3b8h05eBk8eLkZGltKtQOI7/9u/FoSMHUbd2E0Gr9x86iJzsPKVtOB2IREIylJvfIB/NmjQRR0yeY9yrdIUtLi6VztCEMZMkJr394Wvo3/N8DOrTA2nSF3ciUk1gSjXEi0NOTJvxFhYtXIZHHn0aVw/qCkekWBFetxtUs5q/+FMMHjhMYpYaT+mgoKoTqIIRAY9Ueh+LYskD5AZrUWsBQUsbsFzW1OJXfsbMxTAXI5jA2EaAgkkp1/LJk0XJ2Yuc7FpJ2VVeG30S2KnjZx8/fsSo27D7oN14KzLAyyJyb+OCLb5Fg9oOq9rrt0OupnulPGAdlLPJsO2YnZ74CtBSVoLfftshlIa6detLbE2lRCQTapHKU9qmHZZO7dLJrTQIaKp7bypYqzNR+tI8zEGE9yfJKXhxkvCaXq1UZGbIS7RUjT4sWxhsx7lMmz9pTSvT3cohtQ/PHhREgtes+Q5Hjx/G5SOuTLa67MGRKoJuHTosF43JgQils2ISZFF5KvIwxK1NlQcCvgz1MDdJp9wQqUaMygSvL02lO+xNsQmvLlpVtlMJFpUXYVtYzSMoCaVaxfwwHrK6AdQWly/53Go6Q+nwHv/d59OpdUHvEqqvRwHzpPsQA6TwKmp4vPp4TtWxowmDfIpA6XooSxItBZjyB1WQSzexIMFGyk3eTv/aKDQ4JYERWSUzoMIhmDSjrWqvzevxqbajqegEDU56NNRYuMr1J6f2FW3iSxNha0Cgla5snmo1/ZBnKJxt5R3yEGKQJfJsL1ndu0i38CAeURqMDAuaoYkjhwswf8HHYvXYvWtvSbBEm5dqt+SlEl0XZyDFmW0HQASr+R4eleBicuqh+HhM+sDJaWdLeaGdrgwoyf2n+4vuBz4AJirW3lGH+6rUwSlGnibXrT4oTmGXFBXjcMFhHD5UgOOFR1F4ohChcBS+9AAysoKiAJGopqB+hvI4XUw8w8LJdQfSJEFreUZLNG92hhz21EUNV5HWUwd79+1FabgEoTAnqb2oSlQhXBVC7doNcPz4IaEq0ECBqCztr9l6J2oaSGdyWgqv0yWUEoczJvQDlizk/HJfEEmg5bNVbiDSy/tWGY4gr3Zd41rHZLZUWu9El4jq1smtI92DkuJiQSuZXGYGMyVRpOIEKQ4lxeXICASEesTkVgpk6nBnZSFUdlKKVJ/PJxwucmXLyyqkI0BqA1EOizA53cq75ouJMZF9Iti5tWpL3Fm44BNZJ30vGiSUBhnCdFrXCa5bZcoLPYmrxewHXc7ktPO9VcwnXKVFs9p0C6/FOFMpv5kv4e1GIqp+YQJvmOLLBlgQJFUkC5XKIBxeUYSoFsoK6Vl18+qKksRZZ52NrGCGTH/LajNtRqUyGbdEyowZiTiJi6ScGF6yxLfTEl57CNjYZeOl/IqhmFHbiskcu4nC5ZSdFYXXVYby41tRcXQ1gu5STd4pPUb+drxCh04pZ+jiXIeeLVQrSaSRU68Sebz1LqHPG0k3mYjV3E4YMnFto5PvrdakCbjMCceoH3V64HK64Y4lBJWPugL4aP4qFJUA94wZgnjlcQQcXjgJCJCX4lKVDV4Kn5t2+1iQGUaz7GONrToUquuBe52W18RNCKqI74KteqMO+F2UAqxEwklOd1wsfZXD60bM4UNlWgZen7MeazaewOOPPotz2jRDOBJDMLee7FNmGm5KezEeigInVVa5DliwVqkzInXVhGfKW5RAWckhhIoL4HWF5SbKM0qo9bLQ9cgjdqlLpQA8MRbPXMNphJNxsiyCH3/+A1dcezsCGXlqJ2uHRjm1b9RFrI28dHl5zzkf4vSmzJIY8IjupVVu/FdQhEenTEUgIwfPPnU/6ud7kBZ3wc1kENVweQMoks/+DS+88gKuvPwqXH355SgvO4LMQBDRcBTZueyAEg304WTZSZSUlqNOrcYiM3fs5FF4vW5JZnNzc1UXn4k91wzNcXjmUE+9MiLXKrMXVQnUqd0A87/8RIrQq0dchoa1tRgmzhHl4J8jCr8/Azv+OIjHnn4R+wuO4OnHn8VFnc+AG3TgVJCAMf+z+R9Kx6hOnTw9E1wcAOWMitFrZvjVEKBgigzXGnUce0ob6Uk559SlIWmza35V9ftTjGYspUCHTHX41HJpUxM7m2yKglSKOlUqkmtnk6QTbz6Qe1fUjewF2H+ahFeu1ZgJyeCrTUdMwms/y0qQ2YRfQCaDrloaxJZfNqJB/UaiJCS7jz+TQr/Sjzb2wdaS3CDl9jtLMWCANMswkLkx83kysJbCt7c5qePb9ZtFfs6+7B/tD8sUfMqwFJ2QNDDX2MUmfzaFe2oTQZsAU63hQMF/uPyKq03SaRYFTR4MQiHBxgj0qwNbTNqZdpCKT4ebUdrsosdaI2ofCGRKm9kmaKkkalms8j1qSNr20LAP0uGi7JjefB7wop9LhNLjEURagiVRPHlAxrLUwj//z4SXQZ/BQ1t5DLBM6hzVDIx2gspSL2rEzWWjpJhN8N+tK5XuOr1GInu8B9JLl1/iVOipq1VCQSq/iENWRj6Hi5ZojyhlGaRZ9icpBmawjEhicgOaxXOKnqd572Rr1SCyUk2ZSlCVKzQpkEEpssVND1UQNJoPVFVKEOXnyeAE77WMFxs9P7oacYjIGnxwSKmiAnM/mSW8JIqW28UuG49aqTGV6mErVTaddClqkl5BxNymHcPr4nepVjNZoqzc0VQe1k1OhYW4tBrjMfYpjcoGhwQNX9rKiVGaiBPVbM04XF5wuIhtQhkojFClQWk8tK4kR7W4pBiReAy+oB9FxceRQaWEKjr70N3Ni7p160E8QdhW9jtlsE+CIa1DE3EJ7pTW2XvwACqiFXC4fCiuoGVmTA57Gr+UlBULl8/vo00qzT6U502qiIeKKOJAFUHQHxQuILsZFaESLQRcnmSHxePxoYLJapUWKCwo0oNZksDyECKHPeD1y+fJWkoopalefiN5BpWhMvgz0lFZXqqJn9MhgvuklJSXlQrCqyL6acjIyEAoVCrajcJLtUUugMOHDyIYzE3yWInT83qKixUtLi09KchdowZNNOF0OnHs2BF8/vmHIuHTvdtFMrVB29mauK4lryQMgvQZlypJYK39MlcEFRr0MCP6ZTkv5PKSwyvdBBZclZWyj1g4Wl1uSfbMS+kvGkdswivcZCo9uJzw+b04p3V7hKvKUL9hfdTJzZXByqTOuHTTGAO1CrUAAf8sesYs7OMR42ioRZns0xQBe3stlhYhsVD2iEFG3JJKKFpIsyOpB6lMUo7y49sQOrYawbQSoRRZXU83G+ic4RAdV6+8V7IMT0REoo+UOCbPaeSLR1VeT9uXVYi7SGljF0eTQa5jSTiZQkoHxpQdHBYMJ+D35KKK98Gbhv2HD6OkogTNmzaBg0U00lHN302LojqNV8gih8hplWpei/a1Q4ASzlLQFIaFDWk6TBDlfvEOyOGqSLkLHqG+MKH0uNJNzVSJuPR6uOaZaXJoMw0Jtx8xdybenLsOy38oxJOPPYlz27ZAPOGELyMTIGUqyl6pV9EqJ+CFVyavic7yu8diERl4klkUamXTNa6iEOGTB+ByUjKNSG6VSJFJosyPF9UPXjsR8ShoEqQh14NEmhsnQ1F89/1WXHrFzcjKrStDt8kExSwKS92wBQnPChluNgkvUU3hpUiBmI7yClq1JzD/y1X4fP5iTLzvLlw6pDeclRViBsG9lpBM1o9ILB3vzfkIc+d+iAcnPYxL+l4saDrxCVGiYAzgv5BHQtfMBFvvRMyJNlcnNcAl/Sc0acEqo2MrgIjbR7gcTpcf361aiUWL5+KGa25AhzbtpbgXfCNO6UV2fqvh82Zi8Tdr8cJrM+H1+PHOa2+icW0vXLRvls4JKVQ+OXN69+4nXFh2rNitqtasIJl7EOVPupZRgz/F0lvPapV5tTQGyZWSdVcNgi572UjgacJmqJ9GRzsZSwwoxfkFS/OSvZwiU2o7T1b2TOIzKaR65afMDdnflUuVc0TRX5uAn5plWI+CGulX+T0zFyFAoEnceR4TCNi6eSNq162Hho2byBD/6UNv9v3l92JGpvM0bnSy+2yGXzUGsrNqOljJyKzvlkR4l6/fJGmS9bLXNabZtYXbLSeXfCyKnUj7Wdye+KM10l+pshanTyBu2LQKJ4uKMGzYyKRXs71IucEpBgxC5DaDb2y1slUragtGd9YefkyXbCuZN9Pj4YCborz2pqc+HAYHXbzmoBGOjW0/6MGhgvJE2mhpq7A/Le4EGjDahIJzEPE8RReXlZcGHaqbywHDllCYbXAnArw2ckeN+oTcHyYaMmRiRjfTVC5IOMzmwvk8SGnQ1qjhiZr7xb9gINaFbVCYpLxMilte8jqNDImp40S6Q2z9TLQ1qhDcyOSNMhGRlqvcC68g/pY7aHumqcoRcqBIcpuiF8wD1qwp/QJafAiCTESWiQPtY426RFJuTHiAauzBRJgtap0iVq74D6u/kcTnxpvuQkVpSZIDqfPpxp7WWiWa7oTIlXC6XW4uxzSVtiODYp4MuL0+8Dzmv7Olz/Y67z2RJKH1kBvtdqqTFoMpg4Cb3FFq23JN6UOTNWkGdBhQghnZ+r2jCUQqQpK8c7CKskEcKiunwkAwXbzis3MycfzgYeRm1ZHEmnJhDg4hOeMIhU7C7fMhw5+OSKhKBvIoPZdXtzH27PsPJyMl8AaCOFJYKOhmeUkRqsKVCGZlIyTqAnFp37qdHgSzs+W7HTxCioBqb4vffFmxtH+ryEvnQcKFlahGWWkJ0rOz5HsJ7cOsz9zcOvJYI5VUV6iQtc/7TFMavhf/WyAQRGlJsfCJBUNwQvj8TJLLSioEwacub93atFul6QV/JwO+gE9QXA6o5rCNx0I3GpWhB04lSwveoBjkfWuLkbGMUmFRKYZ4H1SJTHUsly//EjdccwfOOqs9dFrFnDWmKJIOiqxFLXKY4nDNSRHq5MFNNJi6mMqP1OElRVmVjuVGlQxnxiThVek05YzHmHxwTZJXadBoe7hwoE2LcDoJOpGTk4vOHbpi4Vcfo22btujWpRtiLAyl2KEKByfgiY7qomMyklrxSvwUlMu2dzQJkmTNHF626E+NiTIUIiQ3h2hfa4ckZhJeJlGUnatAqHAboifWwRs7BsocivGE4f6R7yjDTSKRnAYHkyXZT3QGpEeaG17y3hNRxChb5fQhEVdeXhUq5TCK0R6Nl+Kw99UDVKnmNGkGQvASkwe/xg43GZ/aMeKjCtAhkuCdUNmI/vF32aViK7xSwBKfyw9HnLQG7YrJmcH4K0owTLhdiDviMpilIl86IyEgg4POfgHhNjudEXHeEoSbJX3ch2jMgSqnB1FXOmYv3IwVPxzDg5MewbntKcfkF26zL72WtODJQhAL7EQC/iqnUM1c6V6Eq1VhgSmllRB0pcUQDRchVHQAzkSZyKYJ7UTeg8+LnTNyeLlted8JSYvujRTDrJxDUSe++uYHDBtxqyDNjGHS0aUKhLumwNV1r2dllJr01WqqoFh/tdwXdhE8TnZbIvD40rHnv0pMfuw5ZOd6MP3Zx9AwzyuEal6a4CregGgpHz1ahLfffRe///Enxo59CO3OaQFUF8PLMzqhBjMCIpj4LJKb0jnVwUiqWpAyw9gsdCZxo6ZjoeHnO/0IeLLxX8FBvDbzOTGeGNjnEgR8btkH7oAXFaFyeDhcStOchBcz3n4fixd/g+ED+2PCXaPhcdFIR5Mo3otAwIdPP3sfnTp2RZs27VFeXmooQzX5hkUSZSjdKDrZ+KDAkk5yC9XG5TGSqnqWMGHjvU6VJbMDYKcLBHD/p6of2NzFAo32M5PxJWlGowixXAmLvNPoTboHanBeiYFmuM4my6d0talAkYI6m/RS8ifGTJvwkuoncSoex6af1wnVguYTlj7B9ScxLOUl6hYmE0qChCZ5TeZ4hsIpKYbplFtZWZsDyjMROpYDjq/Xk8NrDmrbFE9JeO2XE2kTvWRjRqDIoPJzaqoJe1PI99GHHhPeyfJvF8qU9dDBlyct3/hw5SEbaZ6apNc+EjMAZLiw1ixADo8YuZ+RpFIEEVnR5CWXN1XbzVQbcoMowG9kvKz6BE0A+IDtDbQ2x+JoZB4kESZtj2srm8iY6FMatJm/r8NtykN1OxJJkwomGH6PHz63Tzg3pDRYEWU+ZGqM2uS4Oo0HmG4wq5jByWBBRoVDpbatigrxc0zwlSRSHXH4vawsWeriqWmDpqkrl22LJNFP/WnV8I2CGspMePleTMypoccoyoBjq0VLCbH/pJgthxtTeUjKAbI5pkY9q3TB92SA4kHBAUFxWxNQST+DLyYRRO1ojSjrxJWGktKTWLJkPi6+aKBMoZKiYds6kXjYKnlJMmiNmWkkYFsyRF9F7oeBkq3wSBR79uzB/v8OyKDkOW07IBhMR3moBHv+/VPsb6k3KO2aaCXy6zdC8yYtsWbdKuTVysPF/S4RK185lJxObN++BQePFODiiwYLdeCXbZuFP8juBBPV+vXy0bRpc2zcvA6VYSZOVcLTZUzIDKSj3Vntcex4EY4cOoxePS5CkyYNUFCwBzPffQ7X33CHSHT9/utv6HZeDzn4s3IaYPYX76OqOoJOXXpJEUdTiVBZsaC2xRUlmLPgE3TqcD5an3mW9Iy59ujotHT5QpGq6dXjYuRm1YInPYCdO3/BnE/fx+23jUNeTi5CZWU6nOFMYPHX83G8qFCezVmt26Fv70E4WHAACxd8KglvVkZQB7qilSIB1b/fMMybPwcHDh1AVnaWcHXJuZ907yPYvecvfPLJR0lDmTq5eejdsw+GDL7cFNtOLFs2H/MXfILbbx2Pjh3OE6rDkaOHknI2yhFXKgyTWybDLI54LXXr5gu1we5tDsE9//wUNGvaEtdcNUqKDE2QjWZztbbqRGifnWBSfgy1gZtAHIS4t+NOVEYjKSoupJuoy5pai8dEpYMFCREXj8cjsTIeV73WeIRWr7rHNXiaYC/73AWf24Pc7Gw0rN8Icz95G927dkXfi/qjKhxKXh8PPJlVSLjUdUhCs0ZoCwicgtoJz5wtTKUG2bguv5YiP8mEV1NkFxxup2jsUoO3mkOqQneuRMAdQbh4B6KF6+COH9EJd+n1c/kzTrAgqNQWM2MiwQFEVcFDbFJpB8zuktGAJQ+0LCJJCJFDxkS29rlfY/JBNr0AACAASURBVAlSZ04awp46HsYTymXmfotUxeENULlDu3LyJM2AjKCxnEFxVCNWXSWJLaFUfq8wi8PqNPhd6ah2huFwVUMAe4cLcSYCbP9Lx4eDU6ZDaI8l5uIupUFR7zbhiMDpNlqhTNSjLAy8iLm9CMed+HzZn/ji632YMH4cLu7VHeWhKtGHTUvL1DvtJPcbyHT7UbBlF+Yt+AgXDR+OFu07oNIoGkkc9VIVhy5yRYLwIlqKtDQa/DBQsi2uwIk8QSK9tIOWLiSTcgVk+EMJZwBfLFmJSy+/HcG8umKEI2BSNCbqOYylyeFhxnOq1JB6ZmKyJm5pcg/okBgLVUpK7c0IoiLEwbRl+Hju25gw4Q7cdt2lkqBrt86N0lAUu37fiU7n9UQ07sZ7H3yELdt24fbRt6PnBe0Ri5bC7eAaqJQBVjEBcrBwY6JLaod2C+NRPe9s51AHB2NmUNoNny8X27buwFuz3kCPnt0xfMAQpKVRY1rGGhA3VAh3NXkifuzeexSTpz4j/Nipk+5B0waZQhnT/cHriMl5uHjJfLRu1QbnntsZ5eUlsj4sMGjP29TzV6QejTuocnxVP58HHV1HhQdthlZtp4Xr2rb4rZFOTXFqdPZPc0pUSVilhPGVlEo13VaivzaZFlUgctDNjE0qQKixw56ahm5gBvnF0Oe0Ytl2923upsnvqdKE+v100JdxZ/uOzdJtbNGilYlXZjDf5G2am5jB4RRlGvtZNcO6LBrYTVF6pEVhLK3ydH60rJZvNqosmXyAmcC3yYOFohVyJsqnupsS2FIrA6lyU4jaxmZYBz1oKRfA18sXymE3YvjVyYRX4oeB45OyPGwvcXrYdv2ZbBr0xi4omSiPhkUxggmTfQnK69YNa40P7J9lwXBS2CQ+pCcozK0Jr/Ja+HuK5vh9qits5WY8fk7U6qAKf54HWXl5eXJIT26m4cQw2VB1g7hA9hxC0QlrynvpwEpq5SLT1cL1UZRKRfY5NOCAUxJZIzljklSiSEkdDvOdhGMnz0EP79OTXlupWz6ffk+2hxSJtv/k92KywPZqMCNDKnprTczvI9diuNr22em9NtIlvM9u8kQNd5HoKpmHMdWx5Uvk0GiQYRLeBK9ZeGS6WcWT3MCl3CQsmLSdUy280k0b12Hfvn9x9VU3KR/PtOTERYx8NgrCE82lSYThS6lkneF+k3fHIsXrRkl5Gab97wksmL8IKNeVdHandpg+fQZ2/boZj0x8KLm+7B/O6doSt946EVMenyRoxNoftqN+vQYybLb7778w/t6bsX//AWz48U+s/OE7PHzXuFPeo1bjWpj27EsYfftNIKB1yssJfPL5Isx8+2Vs2bIRH7+/EE2bNMHYcddiw/rtePWNl/Djuu8x/9OlePHFF3BR70FY89MGTBw7iv1QPDb9JZzT9jxEObSXiCAnmI0npj+KTSs3oO2FXTD61vHICgQRCGbg0wWz8eV7s5HfphnG3/UAAj461lVj0uQxQGEIHfv1xtVX3CjtPH/Aj6nTJqPwzwN6udx2MaB9786ixLBh6ar/c5/O69cDF17YDzMee/zU/+YFxjw4BT/+tBq7OFaf8n7844QnHkfHDufD7fJh/D03oXBPATr27o4HJz0pii1FhYXKa2axRD1cw73nOmGMIR2CKi6NGzVVG3Rag1KOLR7DzLdfwvYdW3HvhMfRtFkTtaMyrdBUZIAZg2hEGoqCJrxRQRF5aFFlhLFQW79Kg6EMGxFMi/ZyD3GQzUrP2QFeUhOU96dGEtLRMndIW+VO5GRlIyuYhTVrv0Hfi/rirFatZdBPrXv1hgnfvZoHqCbMgqiYLggRMn6GdaGzMUH5tLada5iqFt1W9VhQClEeMJMrRJEm2b/OeMSrK5DhDiNycgdKDn2PDNcJQfXpiSTtdWKc3iDC0TJBed3uoLxXIppAWXkJAhl+Qed4zziwKYmlFF8lcFSTH8yhT1pcZ0rHJRItQzReiLJQKaoS7LYE1ZAkUQE4K8ReOBDIhceXKXxXFqT8p0xlu12iM0uKAtHkBAeUXAQVlB8cD1fB5yW6Wyb8WLeHCVtEHLwCAQUvxCWTbVfOh0lzguhgpnDHo1XHEK0sU/MJAU3IkpJxbpKhZOAO7mws/G4PPvjsT9w5ZhQuHTwAx48WIbdufbjdGYLQk+dP0lOuOx2/fvUt3nrvZfS9ciQuufpalHHGQLAW5daimt2kMoTLDsMVL4VbLioGFxNtdiCEL0sgRA2F9GW6US7SMZgMZ+KzxSswZNjNqN2wmVB0rC650gf1XLDIHd9Bepb8jqKupEAXBxUJYDCJrK6q1I5ooBH+2VeK+ydPlv/21usvon4+EeBj8HizECp34uVXnhRe+pDht+BEcSXmzvsE69avxQ3Xj8J1I4eitOgw4vFSBdL55qw9wCInDeEQDWqUKqbnUJXqmUuSTujEzzFcrNuwEfPnf4Yu51+I22+5HYl4MeKJUkmceT6EYxEjL+pFKJyO92YvwPxFCzB+7FiM6N8dafEikXjkfrHAFt0OaeBAmcPzOnYVCUS+bMFoc4tkjmGSQ1EiqNbzXIZkhV5E+Uo7d1NTgKZ2yS3lwQZPJpxWQeH0YGsTXv5O6hDX6QoRyZa/6VjbPE4RZqPhbShkKpOqHX92Xm1irp9hLH8N91Y5xjV0DKU0pCopKHWVOeUfRk+YXT55bubcZxzkEOgpjrHs9FpahOnYpnJzdc5IKVz2JfmcAfWkE2EQavkqTHjlh81QmLCpTDKbFGs3Oo7iEMXpZnp7m4EL/RAGQyNFZhQfhPckHChdYPRQPllchJGXX28MKUxyY6aU+S6iX6lTHeJZrkNAehTULCL6e6tKglTfhpxtJXlYLVPxQW+KTjnKbZdDgpwofT9RfpAFqckPaQukTWj7Ig4/h9WorEC3IVea0Co4RCC+2640QXdCIU6J1iSjfD8ilTKy4PYgPSNDDi2RP5FhLCfSvE5UVVbKoWIXhNEKULkhSXCVO8pH6HHqIj+1pWHoFxLQrJUyN5RLBluka2w2Km+itss0iMlLzAsYvMy/GiTbVk7hcEjQEwl+RFsMms22K99XXaJqXnp9mmhz4Tu8GoC0olVrVrF8NpOewhNm+9vpEH1fdmVJmeBCFxmeiE5TM8DzWfLg43Pm4cP7sGzZQkHvOnXqKvdGLGYNSmX5VFZOr2b63ZgiuF0o5xQ5DTM8bnw4911Mm/ws6pxRC9eMvA3btmzF2hWr0H/EQFxz1fX4ecuP+GXbDmxa+RP8dTy4/PJr0LbdOQj4svHQoxMQOliBO6ZMwKMPPouCggP4fP4czJz5snA9lyz8EZ9++hFmz3gFZ1/YGR3bd5KD/6zWrdGyRSts2/kzNm39GatXL0dmVg4G9hkiyPJlw67HlMfvx759/+D5/83EypWL8cl7H+Kcjs3x6uuzMeOV6Vg8bymeen4GOnTojNFjbsLh3f8AOWl48YVZOLNZC5w4fgh5tWoJyeaxZx/B5u9/AvLSMfb2e9Cje29URiK45fbhwMkYGrU7E/dMeBQN8ptg16+78MwD42S/uOvnYcrDU5GXVxurv/8G89+ehYymeZgwbpJIwv3+569i8ECU/WDBUez++08seG8WzrmgG4YPuRR16+Vj/6ECPPfII3Dn52D8+Afh86cjJzcX6YF0vPf+q9iy7Ht0uXQgrr36FixZsgArP5mHcy7ugeeefwc/bVyHp8aN1qwsx4c3X5ktnP4TRw8hO5eDJ1wvYbGxZVub65UIb25eHYTKy1CnTj0E0zOMfrJqSS9YOBefzftIEN6hA4dKV0Gkl4wiR03S61IJMFIbiEZK4AwjWk0U0S0DdPz75GFkpM5Ky1XJgnuI+ymJ4lIZo5x6ylmStCrCq0563DPkcYvNs1Aa0pCTmS2HDGXhaJOak5Uh3F4ZHJN9SFROgLOkYY/tDsneNoW7uLOZVr2qOlgbeSJihhKSYoVKCksy4SUthyonHGKjaIPE0SoEXBWC8BbuXYYcXwUSpFeQNuAmcKDUL2kbezNQFgK++24j6jVoifPO64y3Z72CQCCBa66+Gdu2/YKly3ciFAFqNwQG9+8BXzSKrxdvQnGJAtYMG/36NETrDu3x/abNWPvjMWGiXNyrIXpc0BX7DxzB5/PWiXkIEdoO7TwYPnAkCg4ewOdL1uJEGZCZCfTp1Q4d2p6FLVs3Ys1P++B3ACeLgfoNgWHDuiO/fh5efmMxzmiRhT69+mDHjm3YsHEvbr2pN/bu2Y3FSw6JuxupGF8uWoxatXLRt/fZcDmLlYPLpD6WQFqcyYHGwoiDGre5WLDyH3ww709cd/2VGDZ4EGIxh3QjPJ4gnGl+xOmoGE+gWbAu/li+Cq+/Mg09hg3BxSOvQjnRSA7qit03TXT4MEtRVXYEzngpyzLhtlIZgjoYgnRZLrokHFwrItMj8yhRDjk60/HFkhXoN+hGNDzjbOlIMNYykZShYHP9qQkLi5cajXnl1jKh5r4hoBMPs7PG4UDqa+fi+x+24sWXX0XTpk3w5JOPoXZdIFxaCReoolCBilApsmvlU/MD4ZgH365ajuVLF6JlkxZCPWjevA58bpcAHBF2C5S8pEOOUseR4hBHjOc2zZ0oCxhzoqioEgsWLcAvv2xGn4sGYtjQyxH0sDNQhgSflUcHFwVpdbpRBR9+XP87Xn/9XZzb9izccdt1qJfrht9DzWLGBXMm01XT48aatStlv/Xq2S/JPU3tkEgCZwph7Sgq5UmMg4jo6hiJnJcBdmhOe9lz85TuzGkAY6oqguZNdAZlDmPAH1P0ptIa7DXa4ptUfaLIfNlE1HJp7e9VR6JCIxE9casdbNaGdFOMqxnfgwAXY5G9fpuY19AfquS+kcpAAw12aVu3aptU59IcTxWDeDYn46qhQEocZd5pqF8yz5NCfeXnpibC7MAlLYaJhtvewLfrN1Wn3mSbG/LDrSSXwumGU2O+ON8idThJuBoU3Db/XWx5DW7BB/L96m+Ei3fVyBsFFU2lMqiovy4MInHK31HdNgtPW7vL5DDGafZ8csPE2S0qk+AO8EAgb5FkeafxkD5VoYGf4nYHThmIES1NVmLcTHbqmTdLfMoZgGPi4MbqLnXYTh+A+lLzzxzgEecvEe3mq4aXy1OOCT1f/D5MwcXlyygQMDm09zGpz5mkV5hJclr8mmTXFgWsIKUSI+JlZJMkATUIrlAp5FlahvCp7Uy7KVRnVn/PtklisSq4PB4h4FsOjF1wkkOnGGKQd2c5ccKcYbS0yLqhZzB5pXuMFAxEg3lACsKusnMSoA09Q3hc5pKZyCxb/iW6dukprlr8fdF/Nm5hmjLYRER/qabtYnhtegwgFKnC5Mcm4ttvVmH6CzMwsN8I7N3zD0Ze1Rd5dXLxzsxPcfZZbbBw0XxMumMCzuvdAe998IUMkH2/ahUmTBwNUNAgPw2LF6yXQboHHhqL/X/8TqV1rFy+BXM+ex+zn3sBox9+CNeMvF5QDyJ1lApz+9zY/usu3P/QWOTl5WHmyx/IkFZ5RSXG3XMLDhw+iv59BuBrWnM3bogZL7wtdIpJk+/BhlXf47mZs0VfcfaLL1HEWIbwpj/9Ms5s1pzMaDG5yM9vgseffhRrl34n96LLgIEYc8c9mDP3baz84kv5u/x2LTFp4uPIys6TZH3LiuVAnRzg5EmMeugRXNzrErz73qtY/ekXOO+Snphw5yQk4pRtomayWyb4g9n1sPSbhZg9YwbO690Td48eK0NjG7ZswGP3TYS/YR2MG/uwOsQ5nEJPeHPmc1i7cCkG3nIThg2+Eiu+W4pFb7+Fxl0747O5yzH+nluxZcliOBvUQeLgMdx63wMYPnA4Dh7ah6wgjS3YImeBrgcH9YFZSLl8ROSiyMvOE3tesTbmoKErDYuXLcCHc97FgH5DcfN1o8QhTmgRjDuk5IiTXgxpHDgSNRavHCRqtGG5qqpdzT1rDyYmzRLXTEFNjqbGMO458nkVDWIBZ4Vv7WEg7Uej8MF9FPB6kZmeLlJJbIo0rN9QVBqoSc71Y+kQ0n7kLxozIO4b4X+aAU85zEwhKBQtg8aYuXbDr6sZxOX7MVq5mVTIEFlC5fs4AS/UdyccLk14q4p34GTBSgRQqKizmwN9bO/y8DPa2c4AisvS8Mjji9CtWzf40l145vl1mPp4c/Tq2QvLl3+Ln3cWIJBbC/O+PoHh/YExVw/Bym++x4qVIezfD/TqBVzStwMOV5Tjtdl/o/VZqrG79w/g2an94Hbl4tbR89CtM9CsSRoa1stDr+7DMPmRd5DwAh3Pz8OWbYXI9AAPThqFNWvX4Jm3/kZ//vwZtbBy7Qn06enE6LtG48rrZ6JZM+DOm6/D/56fi7/3AHPeG4K9+/7AhMf+wYKPb8X2LZTe2o3+vYF7x/dBwH0YjhiNj9QEh5id2JSnJRAmz9uZgW/WH8XL7/yK628ajquuuByhMmpk58Gbls4BDUmWXTEX6vmzcGztNrww/VF0HzQAg28ehZOuGMJEeVkICXehCqguR3lJARAvBocO0hzkayvCK0J0VJuRwJeS8NqkiYNrznQsXrUWffpfi3r1W6JKXLsY61VSkVrS5GOnorwEDpRPU2ORy7OVZ5bbnannSpxt8zQkHH7EEcSnn3+NqdNfxK133I5bb7kM6dymVXH4ObRI9QunE4UllVj+7Wpxo/R53Fi5fBX27t6Dc1o1Qbt2bXBO+3aCvhNF4iCnoJ46VoBoPIxQeQXKKkIo2HcAO3b9itKySlEGobV7t67d4WFC7nCjoGA3du3ZiC7nd0Z2gLMEHrgDtbFr72E8O+05BAM5mHjHLWh1Rg6isUqaSIoqTiqayaRu+44tOLB/LwYMGC77Xfau2es8M0+nN+hQH+cCVLrSKl8IiCbyFTWT5kkDHJPtpaK9yQzQDLEn4xTPaeYdhhpqf84qIvxfpNUsDa4lKbhPRUbt76fSGqSJYNRUbM6SKg5Qg/wy8dbv83/nuZQ2ylhLfeBjx4+g5ZlnK0CWHIrTnMgyDAgoeAxlVmmfmvTKe+vBnlTdSlWskDxQpvtT75p+BwcTXlmsvFAjRC4PyFyc/Ir8og4RyUtImTVJU/JPMkRg3NOEe8TDzSUt6UVL5kkrmxP1Fh2W5JLVmTi0aSInGnWCTujNUUzD2OcKH4Ulkrp/2azeTpSKb31lRCbHpUpNVBtUggmrS/g9TFIF6TStblFnMLqayoNlQsJ2ZkSm1a1Uh6AmktjRLMEpG42Ht1THcqhoNcefIx0iKytXW+0GuRGIxCgI8J/ywKSGME0Oy0FhdXaaB3SNrrAZ8ITqBnIIRtokBqoVeN9wcJRCweBYs4Ds45dnxAOaYuSG+yNGHUprVc1LvheF4H0BlFeUCHeX7lhywItChAmIPFxFRYEtDV3UUQp5iw2uIkoiJ8QElnwmq+tsViMHfFSHmIoAbuE4JjeAmUTXXaDfg5XhihVL0KtnXxHcJmeYiIpI24lznoyWCt9YrpVHkMRo/nct2uQeOYGSsgjG3zcK23/dgQ/e/RJnn9UeZSVlGDy0G4JBP96ZOVc25VeL5uGBuyehc99OeOv1OXD53GIm8fBDE+X8IS1h5Phx8Lrd+Pitl1RbKSuA1Wt2SQt93qtvoHnXdmjepCnCFeW4dOhIdO7YDWlen3z2xPtHi0LB6y+8I3zak6VlGH33jTi5twAIpMEZ8OP5p2eg+/ldEU04cf/kcdi04Udcf8c9+PKreYJQRkpKgWgFnnniRbRr2172Hg+Exo2a4/Zxt2AbEV434K2Th6tH3ojZH7xOmQG59nrntsSjj76AouOFeOz+0YDHg44XD8IvX3yBVhd3w7gx9+Ozzz7Eui8WY8A1I3D37ffg8KF9shglgDvSkJ6Vh88XzcOCd95Bt0v6YMJtE5CVk4t1W9bhmYcfks9GRrq0vxu1OBsP3/8EPpj9BjZ/8x0adGyLuvUaYefOrYgVHMNVEx/CFSNvxMjBnQFfOoYOG4klb7+Btr174smHn8bJomPIzcpFSdlx6dgTWWCMkSSUOrxZWYhUVqJOTh2kpwfgpa5wRaWYmKxcvQyzZr+N89p3xehR45BBy16DkHBNUF2Br0AgS7o1pA9J90i4pSqPRXRIbJCNmoq00KJMgLXjJOvLOE3yMCSPX3jrNFpRgbzkgSDBXWiJ+p7Uug14PSLVFqTTZIYftWvlIjMjKIiXEmlNQUfVmriqFti9bJFjjcM1AV8LXVUwsf4tmhDViCBKKcy5U8MUJmfbSSCC+zmuKu2kEnhQgerK33Div28QcJKfyVY6raZ5aWpQxE5TNOFHqCqIx6fORcFx4OAh4NxOwBNT7pSCafOWXVi/ZQdC8GLRijJ0agO8+eR1Qs36dP4i7NhVhqem3I10bxQvzXofc76OoW+/WkiET+LHlQlMmtgcbdr2wP0PzsaEMd3RpVNrUCXiv30nceP4pXjxmT5o274TNm9ahw/e34D77hmGgkOFeHrGBrwx/RI0a9Ue7370Efb/cwSvv3ovbrzrJZCx1+Xseli05IgkPTPfuAKFJQcx/oGfcPVNrbHz5z/x5x/AwAuBByf2Q4brIBxxzhd4ROWF8w7SLfawgALCMTdWrD+OZ97YiRuuG4gbb7ge1VF2Ft0IpGfB5aW7o0uGzvI9OTiyfjteevphnNvzQlx+990o4pCaoRT4mBwnSNsoRVnJAThjJXCRPyxSodyO2jWtThD4INWF3Ysq+MijNjmwjGH68rB45Y84r8sgtDzrfJEXpK6tnqM1U/Es8LRQcgloJC9zbgqLV1QbGHRJC1SWE1coLcHjDrdoIz/1wkys/3k9brzhWlw2dBCCHg5tVmDzzxuRkdsAv+3+F9t3bsONN92Odu3a4fjhY/hjxy78u/t3VFSWy6BrKFyCYG4WGtRtgGiC38cn9JgTRcfFcayktFRMIWrVrYNOHbqhXbtOMjT77749Ujg2zKuDn35ajoKDuzGgzxBkciAY6ThRFsMLr7+Jzb9sxN2334HL+l8Av7McURa/BMOsDKfMoau+N9vx1JFlHsMuTmoHx0qMqVmDFgiy62Ro2nad9XzlHqEiTmqiaqXDJNcwHXK7g3UeyszHcFBWVEVO3d+pCKfmATUD+qfSC8zQmnQOalRe5Ji1gKaIBtQM9bKIloFwK1EjsrXqDSDfRd7nVH3hmjkB/r0xwwFEE5gDy40aNRNedI3yjFJ37CC85CM2V5JNdep3FtqicYLlupSzSLTZydvXZF6pnJpx8c+OlRs2V0s7mKhjilWw/IipTtTQQYnWkqfpZIckgJLYWEEfA8Npu1yYZfLzPMw///JjOQgGD7pMua0eryTA/H1rOiFflPxNMzAmw2Jmp5JkrVA+g7sOhzDRsYNMfFBW746IHye/hbvBQ8EcEE6vOovwJZVFCjzPw1JJ1WJxkJQGo2IBb7zarNY4s9mEj39HMX/LifV6/eKKRVtkpRWQyqDXmiwqGDykzW9tPGsWrnJRajisVq1CFqODlrcUAVc6Bn9OOL9EpMzCVdtHlQJRFkfNqSfVOwdJ0liJqlYoh1/IbyRPTZ+Zuf/kEJNTHIujqPhIitC2ukIJGkS7WjqtGdpJcrMwiebfWyOJhKpXkM/MAQSZeTYawDxVxElFeEMOde+j5i7jqJmAJ3dapaLSRN1g9Q8rcPHFA2TAQDQBT3FbUbFsTnIIGkACnPpoaTB3ABFuCJcPZaEwxt57O7bv3IU5sxeKTmthYTH6D+iIvNxszGLC26IVFi9ZgPvumoAeg3rgrTfmyODS4q+/wpQJ9yK/fTsUl5ShsqJUOhJBml6UFMkn/rThDzz9zINYMms2kJeGnKwgIuEKjB/zIIYNvByeQBa2/7oNo8dcL0NKr7/0Hmrn1ZH3G3X39Tj5r7qWZTarjzdfehetzjhTeGXj7r8TP/3wHTIaNkL53n244+Fn8d7bLyJWcQKvvjQLbVq1wfHjh5Ee9AtSed8jE/H7+m3I79gOh//ZDTeTw+Mn0GXwYGz66mvkdzobTzz2PH5ctxofP/8Cml7YBRf3H4b3n38E/tr1cM+Eh7Him8X4ZdkqXDV6FK678kYcPPAvstIzhPLDdDAQzMbS75bh41ffQLcBF2PMTXciP78R1vy0BlOZ8NbNQavW7aWD07hxY/TrOwjvvPsy/vpxg0a1oAcIBNGxQzdMmPg4fty4GrOmPICsdm3Rq1sfLJ77FiMrXnj2FTRq1ETQ/7LSQvj8AaEW8TAqKy+XIF+7fgOEQxXICeaITJqc9ZQM83qxcs23eOe9V9CoYXNce+WNCPr84ppEnicH3LjPtV3n1vaZiBZUSzLKmQEpnkRajgOk/DnK7VEvNoKycjU7sfuAGrJc53zV6GKq3qXlnCUPTFIiOAVPSTJaQPt8wuPNzgoiJztbrFnZWiRt0shOSDRm25WJNxNsm9RKAiSBuuaASE14bbRhcWgdi/h3YhaTUK8w7dEkxGeBpAhnTPcROaQedyXiJbtQtHcZ0t3F2knjWUBeq9G/9DqIXPpQVuHFI0/PwfEygLUEKaSvvTwKVeEInnuBxSNw3gU9MGvOOtZ2mD3jGngcwLyFC7FlWxhTp9wEZ7wC789fjrfnVWDgkDzk5/pRVngAffv0RHpuE0x+dA7G33Euzm3dGAEv8N+hclx/1/d4ckon9OnZD79s2YDX31qLeycOwd79xzFtxiZ88PqVaNC0Kd796F3s/u0kZr42EeMfnYHNG4BzmgJtzm6GHzfuxeOPDBRu/OixyyWj69s/iFBhGWoFgElEeB0H4KsmEMCYmKZUPBlq40Onik4Qy9YextOv7cQVl/fGmDvuEqtut5fqQ7TvpvSVG9WVceT783By+x489fDd6Ny9Jy4fOwZFgWpEnXRNSyBAl01wTZWirPgAECmGE5S6Y3Ki0/+ihqBArwzi8Zl5nVqE8UcisWr4grWxdNVGnNWuFeHuZQAAIABJREFUN9p3uBAhKiycRlMTZJMdHEs5dJvuoKGlSULIJFc0ntVRj/xlr0iFRRFll8/rx6FC4Kn/TcPuPXtwzeVXY8TggfAHXFj69UKsWfszqt1ecUHMqUUKTxyHD+2VobBzWnXC4SPHUHisEPsP/YuyilIUnyyRJIb8aluY1s6rh7r5dZGTG0T9BjSpcuBAwQEcPV6Ivf8clPtx9cgRiJYdgytRifRAHryBOqiIeDH9leewYd0G9O9/MW697jLUy/XCTRkyuISL76HJkewjNZphcrb/wH/YunWjJLxJzfhTwD8nOCBN5QgiqAok8bBXWU3ud94zzV1qtHRtkisfl+JulqqIILq/5rPUHVdBplPmqQxYaQfgNB5pssc4myZGXCmJskmca2KHoTtaSmoqN1bc4VQ1hNchnTOTd52S+KdwfDW48/8KmBL0olnUnj1/4owzWiIzmCVKUXJfZKBf8xPJteQaFJC031sGAM09SCqJGaSOQKTwkE1xcMoXNf/iWLlxU7X4ulMw297A035SDSk0mxeonBN+nFaWNr4hXhNNY0krz5kDQxGdPo7HhRz+1eK5AkkPGHSZcjXMYBc/yqoWiHiKnVy22b0MNNEiV/mg+iWjKC0rkYVDThxvkorZR3H06CHVdaUcju3qmO8jVY8SXOVv7GdJRSBcEaPrazhNiSTJXCsPOTfjcZMYq3yIVBREKaXacSI9PQMZ6eQxKYrKdib/u+XP2tZi8tAxNATKL9l7pfdG0VcZtqmOyfdJikqLuD8Ftiv1eUhrSTm3yeqoStutgvgYSgOvh57STPiYWJaXV8g0Lu8GKRj2nnAQkBOcTIj5frS+JNrFO8CkTtoxgozpwF/y90zBZL3FZXAvpkcqkwVaTFo2hSTqZqGqgx2rM5e8r4MqAg6Hausa619eC5OaAwX7sHnLelx11Y2S8HLT8Xtrt8DJjoc8Ex4Agp5x0lpMFySUSFFXXlUBpycd5ZUR3H7n9dj1x5+Y99m3aNWqDQ4dPID+/ToiP78eZs38GK3PbIuFi+Zh0t3jMGDEQDz/4kx5psu+/QYP33U3ul82XAL0+9OfAfzA9XdMxJrvl+PIicPYtmU/HnzoTnw9+1OMemAChgy6VPR+OfQQDVchKzsHm3duxa23jkDjZs3x1kuzUbd2Hg4fLcSI6waKkkSDRs1w8NdfcVH/Pnh26itw+zy4f/JErF78tdC32/btjcn3T8O1Iy8Svd4Z019HyxatZYKYTmtEkZ589lFs+f4nDL7xBuzctgkHdu1Go3Na4pqb78Rz992L5hd2xti7JuGjj97Ctm9+APJ8cGZnI/HfESAAjL33caFOrP58ES66bBjuvG0c3GkJRLk+RBeVakd+rFj1LWbNmIEegy7G7dfehrx6DbBm03rh8OZ3PBtPPD5DnHYymYj6/Jj67P34a81PaNu3B4YOuQZupxv59eqjQdMWGD32ahz5eXsN+8bUbVePHo2brrsdR44cgNeTJl2HiooyeT9xWgr4pThjwpuXkydKJpw7IF+Oe3jzzi1SwNAKuHGDBhJcRT6QVAC3G3Xr1JOBubp1mgiCo40vHv5KZ6B0HNuTguoKF1fXKl8sHi1N53T5Q8YD/l0yeJ/WMnaYWMIt5HET4fUjNycXwfR0sWLOyKC1Mxvn2gHSgywNlZSHNAQi1e9W90W5cSkJbzKkp7g76t9ZLzYV4rfmNipfQSlcdfdKi8snw+WKip1wZeE2FBd8C5+zEE7pXqmVuz0fSYvgwFpRWRRTnv4CdRvlYeCAfrjnvk/R80KIle+MVxaLE1jHrmdizqd/o7wIeHlqS3Q/vzs+X/A51vwYwjNPDkcw04PN2/7GkzO2oWEToGHtNOz9N4a7x/SEP1gP4yd8jnvvbIRe3dqjKlosg2JTX1iKgoNAz/N8+GdPWCbzJ957DTb8shvPPL8VPToC+Q182LorjAu7AGNGjcIDT8zCmvXAfbc1R7OmZ+B/r3yHe8d3QV7tXNxw13LkNwemTByB5V+twOG9FXj+mR7I8hTBVU3lDd55l5jFCFAg7mtMMHxYt60CT762CX0v6oQJY+9BNBIHh6ADmbWEp+xg3Et4kJeWidA/h/H0g+NwTof2uHTMXQjl+hFN00l/dzXgI0IaL0NJ4X+IVh6D0xEVtJwFPlVAOBbFs1y6laiSM1LUfKxtChNyTxaWrdyIzt2GoEWb8xEOUfuZKJ0ObQuFQF5aRFHznQhvalLEPUFHOAEVjC2yM+6A21kNp7keKhNH3X7s2X8E73/4GX7Zsg0D+g7AlSNHILd2On7ZsQNebzYKCo5h5XffCjgUiZdj+tMvIlxVgQ3r14h84ZktW6OwsFD4x3R5LCkplT0RqqhESUkhGjdqhKwcryjZ/P3v78iv1wx//LobP/20AwcK9uLZ6c+iRcNsOCOlCKQ3QnllOt77eA4+nDsTt1xzJUZcOhB162bA7aiGJ80lFI8Y2cXmfLOyZDwzmV9s3PijKMnoXomZOSFVMUkOdJv8glRNhXo157CqC5qkqsuopSFSCasGPKoxR9BzzJIEazq2OnSv73s6KmypFXL6GkpCalKamuJZ1VAbbEWRyySZST6vnKnVIlMpc1FGDky6qCaRF4OwFN3d1OuSP5vknNRWJrzNm52J7KxcmfMSCqXhBNeoMFBVQ90rU9FrvpelNPDPtkNsQQRJxlOUm5IkTnFaW79OrYWT/iCpDM+a2yKi4ykJb8LBiTuK4FPA2wyVEckzgV2zzRpqwsLFHwsfbvDgkafQEWxSJg8v6SImjeikjBTbalajjTcmVFkmsmS8Hg6p/PPvbrmB5NXaLy0yYWZYy1rcJqcQDQ/Etv/5z9ThNymRE4AvqLZ8fE9NqKvkgLUJnvB2U1ZO6g3nEBwXCBNEtukFmTatTdlARn1CZHooB+Oh1rA9FLWVIEmsX6XBamgXcVRxk51SRZE35xMqBVuwbItWnCzWZJiB0tgfM0GWIRYBm6tlUI+tL/IdbSuBrmJVPNxtC0w0LrUYsNW+paIweSTSzQqSny+bwCz4JIJF5IDJP0XUqyLCXeUgQqWRdOO1iTSYjAo7RJ+XaJxSLZikKI3FcoT5HJo0aYrLRlwlCTC5wDJ5ak0pZI2S7kL9U6peCJFREl51omKjj5SGNFRUVmHig+Ox7oe1eGL6axg2dCTmz/8I0x54AG27tsUbr32AurXz8dnnH+OJBx7CgBGD8crL7wpl46uli/DI2Anoc+VwPPzg0xh+WW+c274Tbrt1HCY/erdY7G7a8DemPHUfFs2ai7umPICBfYcJkk66RJnRlv3rwH+4+bYr0OKMFpj+xAzUya2NY4UncMWNg5Gb3wA3XHcH5n74Bo78tg/X3nYlJj/6P9w9fhTWLFkFZDjx3Iuz0PKMNhg+qAucfuDVl95B/XqNCIYK8S0jIxsPPDIBm3/YgAkPT4E7LQ0rVizGdTfejpLyckx7aBJa9eqCIQMvxYyXnkYiEkZO/QY6IBCNovTPQ+gxdCDq5jfAgndmwd+wFm645iZ4HE5sWr8KfXpehHYdOsPrD2LpiqX44PWZ6NyrC+4bcw/Ss3Lxw/o1eHHqs3A2zEGPC/ohEg7B6/bhyhFX47XXp+GvDVsx9JabcNXVN6GqolIS1992/4Wp99wlBUSP4VeiccPG2L1rF7Z8swINWjfDrLc/x8EDexHMzlFnO9CdLID9BfvRsNkZWoBGY8jPq2NazA7EK6mtTYIpi3Ki/y4p2rmuuS/LK8rlMGPLcv/+/3Buu664qHd/TeSkaOWgLPcPkQ0tJO1kfrL15xDZfNm7Iv1j0F3GrogoM2jWLjGFRMPksFiNtTCdo3iwpgf8shZIyeBMQpAJLwtN5UNo+5kGLGH9HHlnlxl2FUSJutyqL3sKemOGR436t2lj13SurKW3TXhFpYFJU4IJLw/nCNwoQ1XJDoSOr4ErehgU6eW6UjEHOhUS5ePAnxvhKmDBkqXIyW2A7j374J+/f8O3Kzahf78eKCmLYtmqTThWCHQ6vw52/3oMvbrlYMigYdi6dTN27vwdV101XDR8qZP68479WPLNTlCApHkz4PLLegolYOmS5ejeoSVan9EIcYTg8AYQTnjw6afLceIokOUDul7QHO3P744fN+/DpClr0aOdNBTQokUAwwZcgJxAOpau3oLCo0W4bODFKAuXY9X6H9CtUwfk5dXDrI+Wo/P5bdG+TUvs2LoRFSXHMLBfZ3icJcb61yNWaERTSWuICrqqg3eb/0rgyVc34eKLOmHc6HHwurwgzJCTVxsulw/h8jACaX5kIYjKvYcx7fH7cU7bNrh8zN0oyXKjnOiixw8HB4jlGVTixOE9iFQehdfNuKYKQzq7EBdOPQO4DO7SytmgDNRVJg7ry6yDr5avxRmtuuK8boNRGaLerDEiiNFggdbIdi0pamxpwXxnTXLN2UceULWRq0KcptRqrsRxWZcXJYlyxJ1eFJ10YtGiZfh8/qc4t3N7TJhwr6ikRCIx/LBqNeZ/Nk/UHy4ZMASXXnE5HnxoDALpPoy9+x78t+8f7Ny+AyfLKtC8eVscKjgowBKdHbOzMtG4UUN4fZC8gEX7gw9MR93ajTFt2jSUlBahY8dzcPO118DjjOFAQTnen/MlVq7+BkMG9sFdt16NYJDAHakGPqGlaQEXF6tneYaGYmit7L9fvRyDBo6QWMWOtJG5kp/leZY0VmKX0XbBjbyhFBCkDAo4ZLRZ2IWVIfX/HxoCtZANBVGeg8zY6OelxhaTAWs+bqhV/Dw7QJeq3JCaMNtURpoF5l9OV3GguLYtAJI/L5bo+p0IZqaaW1i02g4DkwdNJZ3f/tiJ5k2aIycrV2iIer6rOZWlfJkpiP/jKCcFQoo6gzAmU6Rl9aHpb5MGwnip9FeT8JJny35HamBMyeP0oTHhtW/M9jO18TjpToTX3B1BeM1LdBYTcWm/86FQT7J+w8bo1WugtAdTYXghM7NdQ4csGRABvCkPiCoBEs/JFSXZPRLBgYP7sG3rRhw8dEAmxan5SaF54f0aPhInyVOJbIKc0vmMzTZKhXF6UuxBCS4qF1YGT2SKXxFTdeTi4airX1s9HGpRD3blIJ/qVGOT+KTV3Wnck9T2orTqhd5IgXzVQlS7S00y+Vli9GEsCvl5EQ4xMLEU95kEEmm6iURGjUoG1pFFKCl0CKNdpbYgiMqLlWRVRLjSfvGV1+9EC2N5BqKAoe0HoVSI6LqaLMg7Gp1c+d4mqeZ7qE6wcnu5Xlxu5X9Jh40UFBer5xq3KXJYhb9mJ0AT+h0odK1tDbW6Tm3x8GHRepWaznwx6Q2FSjTY8Hp5/7h+3HS44uSooTiQVmKc1UjOomd9pJpcwXmY+vRkIZ/Vqd8Qx/4okD9Pe/EFjBg+UtbPB++/jelPTcfQa4bgf8++Jvf/iy8/xTMPPI6hNw7H88+/iX/+2S1yX4WFRbj+hsEyELdl815RW/j64y/gzPPJc42eDKFHn9547pnn4fK48eeev3DTrVehy/ndMHXy8wgE3CgPRTBgaE/k1GuI6c++it92/oxX/zcdiABvf/QOZr3/Fjb/sA0jrr0KE8Y+jMNHj+Lqyy5BRp00vPbKB6iVU0c6LJTpaXnmObjp1pHYtXk77ntoMnr36Cv32xvwY/WPq/DMlMlo1bUdOnfojo/fmonul/TE2HEP4vCJozh86ABeeOZx5DdsglG33YM5n36A/37ZWRManMBdY0fh3Had0KxFGyxYNB9vv/wa+g/ojTGjxsDrS8fmXTvw2MOTU8OJ/HnqjNfUCOLzL3DDXXdiyKUjpWNBGbVvV6/A689MRdt+PfHgA0/J3tv795+Y8uCdaFC/CaY/9ZrwVmnOQHOLYHpAKAV0Wmt8RgtBetN9fuRk5sBNjnk0jiiH03xeRao48CIHjxZ+FqH1+bTLsfe/v7F82RKUl5Vh1E1jBYmnuUg8UinrIVKtclVMLGTAx1CL+LvhKM0otFi3BbUkx2xGM9aQjsRgbOw5T7EWpqCSyyV0Bg7o2ISXaBbXheh2Csdfh2X4IisqqY9KNJbIBI1vEtzvSuaxFDOJYQaVk18W45Qaw52knrbRqObJQ21nUovc7NHLMCpVaEqByt8ROrxaEl4XjQ/kjIkjRqklQXo5KEjlAiecVLxRjoUi5jGn6BTTeSuNahNwwudhcco1WwJHohp+D5UPmMSoAUwkUoVKoqhcu5Ll1Vgse9K8EveiVZUSL0QogvQpYq7U/BWlmQTcvjxs+bUMox9YgY/fuARnNMlDLFoMZ7SCrAVUVnPgjNxKGb/T4UfaQcdjSPf4Ea6oEMtfxgcqFVFvnU544trmdisVz1AL+Ez4Hm5/Jjb+EcMTr29A927t8MD4++HmkKXbC58MVEIMMEjUzXL6ET5UjGkPTUDThg1w5bhxiNbNRsQgaH4B8JncVqDoyB5EQkdF1z1aTdocufSaqLEgI5AhFEDKeZkuRZrXjbJQBLm1G2HV+l0I5jZF117DECqPSHGiCJzGUbl3bOkbKqO4rqegidL5I1WCSDL53S4iuyGhv1BizQmab9BIjkof5LOlIxrz4rMFi/DB7I9Rt24D3Hj99ejbtweqKguxbetW/PrbHgwZchUWLVuI7dt24Oyz2+DKq67D96tWoDIUxb6CvWjTpoNQBv/Z85eARLT4Pevss/Dma9NQp3Y+wuEoLuk/BK1bnY3P5s1C1+7dkRUMSgJccLgIL7zyIrZu+wlXDh2OO2+5EXm1uFYSiNDtj/bMcSd8Ppe6qHlq7KaFq5qWhlA4hIULP8PQAZdJ/EkdHvt/0QvsAJZYlSsLMZlHsGPDnIb8YClZU6ReLefWBk4BvET1yKDqdCZlcp7ippbMvcyckk1arSSpTXhlJ5ri2/6+/C7zbl4Py53TUFWZSSSlSy5BKYa2a833VUoCJcK4hpSqIblJslhQSVICWuzW7ti1FQ3qNUBebh0ZDlRH1hq6hY6JUc/b5kLa1ZI631A7iUSf/rKdNWMBJoi5zF4lE94NG6pFtsRY1tqkTpLVlMRJu106HcfEkAoGcpHc/fZBmjayJigqBMzp+RNFx/DFl5/g0mEjcUbzlkmEV3+OQcbIXvCmijtMVKpkdbnSyoctSG5AXv327T/LYZmf3wDdu1yIJo2biwZgqhGEfA86hJFXJsiqUiv43nxQFMzW9WOEnFOTeUZneeBsxSeQRqe3FNkLTZJr+HGWI8MHJnxns6plQZhhQOHsGv9rgf1F/oXNQqoG6rAZlSH4nVkX8gAXlIahjEWDJIfKRxZHIcrIMAllVcUzzvKLKcEhCLKVE+EHq04yN4gk6nwPBjKjK8nnR+TUWgnLJuD9M2L1cQmoNS8XhxQEoNL2hnCDUsjvoj/qIbKt914nzkQNUhyJyO/VaVUmH5rUMiEhX4f1Xc2yZ79PPkGenxYCNLegY5JWlbFEVVJDmFfIJJ7XR3Rfxcl1sMKIYqj7EFen7Bw3QuEo5s2fi6XL5uNI4VE0btAEwwaPlMEyfgdKQf388wZMnjwBd49/QDjoTOa3bduCF156EldeeQOuuOJ64STyWRSeOIY333xR9FufeOJ5zP/yMyxYwMEyM7QYTaBde21tlofLpD33zruv4twO52PYwMtE6YFIwzMvPS6C+tdcMwrRygosmP8+Cvb/h0n3PYGNP6/Dpp824I7Rk9CieUscP16I9z94GVlZQdx8011yDysjlaiuiqN2rXwsXTIfO3dtxYjLrkOjhk2kE8Li72jhEXy+6BO0aHk28mrVloOg1wV90bxlC1Be6/jxY/hx7WpkZ+dhyNCrUFxSgoWLPhE6AWWyOnfsgmaNm8o9CviysPfAXvzx2y6c3+E8NGvcRNZHeTSK79euRkRa7xpoyXPu3q2XdGc2bVmHXj0vEakyDoKygDlWdAw/rFuFrhf0Rl6dfEl6yEUvOPCfJB9ntWhr9FSr5Z5Tk5eogSijpAdx/PhR1K1dGz4vE4m4UGlUwSAsNqpMUvWlNC1xHEwiV0ql8aT58dVX81BSVCzSRhyeEetfGVS13RrGSJ04t5w5216zcZTPnfGCwUZk/WTvaHzRuKlauWLYAsDndSM93S/t1LycWgj4fcjOzUXA74Y/jYmI7m0fqRoCKhjtcHtiifWx2sDq4Kb9qkY5hQmv8NvN38sfNJ5w5yl9Q9u0/F8kQbkql8Qa0T+proDXFQFCe1C4dwECzmNwu4yCBfFH6TyZ72acpVjSU6dYDh8eC9UuhKKVUrSQMawRj50kTZRlvoKfV01kPSb7LW4GhPkM7CgN5eHkiJIkXl2ZEg4XqmldJi14y/dTDWGXOxO//VuKh6f8hMkPNEKb1s1kMMkriDgLGdPa1+xGxh84COYj26qSKCgHYNSMwjqgSbSSmQjlUlste3qyyWHpD2LrP8CTr6xFyxb18eSj01Tr2J8Fb5AaxW64qC+c8MHLP1dFsX39WmT6vGjWri1K+ci9PKvI32aSyWnkCpSc+A+R0DFemFg7s3oTyTqHmnYopUWTVilGSA8Tlosbbn8eft7yGzLzzsB5XfpLDCQay9hpaXrye1IL6VnOQtEOZXH9SXvcnAGaXPMTw8LrpdRnddQhFASBSxxx4fhWO7wIV3mwfNUGzP10LmLxSgwcdAn6XnQhGjZsBq87XagLq9etQueOPfDjulVo2aoV8us2wdat2/D1N1/hsuHXIjcvG1t+/hG52UHkN6iLC7r3wssvPS0SggMGXIaCgn1o3fps8Q0IZvhRVlYhcxorvlsldMcRw4aie6d2yA4yvrN7UI1IzCH0EyqrUflFWQiqrWxf1JHnLpo35z1c0n8oateuJ1Qoez8k2TK3zBaPiuZaR0SlPUruwGQ3ZUCQcVFsoGWty5M8JZeIx7g/DYCUoCEOr12LVaUaquwmz9N4okrplErkVrlP81ksbCytUH45pkKeWhRpG1+euNCjFBVl3kLKJnMScoBlGDLKRmyl/KyoT7AoNkWm1NU0fTJuuUqBZKdafQaY4P+5+w8EfOmSw/F+CyHA4UCcPOHUgT1ykUwipPvezBilgG3y1ymUD8YBApt8PwIaYkjCe0fgcvkGtRaWzFzxNq3kjXxQzeNWj3XlU5C6QlF2t0lWdQhKScl6uEjSZ1DR9etXY/eeP3HzTbcnEQV9X1GUlpfYldoDIDVhjJlrcTvgTvPhv317sXjpfJzbvjPObX8esoLZ8NESNh6WJ2/RSr6nHa6yGr3kInHa0CFqAjUIgSavqgYhh5KxorVJSty0y0/nkdiCIDn1LEE6ZYeY+8mHKS5iZnGkVm+yoAwxm1ioin7XOI2pNqLyd3lo8P6rh7dBa9ir5/VxMZlFzQNWXFNNQip0DWmvqB8201kS7pMSIuYZiNFFsmJkPqgbSkgA8tzNs5dDlgmnOgTZw92uDWkYVLPly8NcpY4sQq4Od05Ui9A1M3oNyEq91SlL4YEL6VarSAmuUd14NXUGPzgmQdw0bmXSXdElO3quAUvVdGr0pUXDkQmo0wm/J100UAsOHZDKs06tevAFMlRrWroBVD93ymQpOcNMnlmgxaqqUFxUiKxcit77kgR+BqwwOeQut6D2bLuFKsPwstUlm4QIdRAurwMV5eWyX0rKSqWVlhnME44riw/WpUQqWYRk5WSjuKhIDv683HpynXRnE/6TDE6xYFHkPBgIolqEzrVrIv4QkmybJMscYbynFYb3zgSQElvybSNViFZHhfbChMJL50IOFpo1woSjovykFJKSlJiOhMgTkeJkqmm3GYbg+9BogANjogFpON2Rqqi4U0Xj1YJ0k/9K62X62NPtiQksH6MoLxi3Rgb4sqIiQaP4Ofyd3FrkgCUkKc6v2wAnTp6QIJ2bnSuFOdc0E4XkUKrplAjvzKAWKsGlovCS+0hFpLHsu++Wiv0y6S4cblPrcVWJsc5BdnhEW4U1A198How9lE8Tuk9UC0/qhvJeMxDb9SwT9hzI8XmFt8vBHLb7fJ40kazj37Ow4H7SmWE1xeGgJw8XJl4yQGSGOiJJjV0b52qQXgZd7lHdd8pdkiFgIqUGlXHHWHy6EHZyfcUkkZGjka5k1JeNHsCxPR8hM+2IJLzirCkHDItTjRc8u7guSLMSy3SDCvE2yVyDOdbFsDdl6jwVXJDiwCU6PUnDmiQFj5djYrOceaeZ6KSiV9pCThOU+JdfNqJlqxYyKMpbSv85rnYmPgJayES4ouO6b4xhkbh+cTZDk3JeGy+PyJ8kLGZYO9nBk8Q5Hdv2OTH99bVodkZ9TH1sGvxuynalwZeVC6fDK5xwd4LSZkza6TAWljjBhEsc05zVSBgtXV5vdaQc5cUFiMeKgVg54tGQ8LstukZwiMkp+bgyPOxUG2wWVaQ0BIJ1sH3H72Lxe2HP4SiPUAmCMlleAYmiEQ54pkmyTARSF4pWSNo659CVIv4sFhWNS2hnTRIvFZuV5poOVUhSxYE5fqFQ3IujRSEsXrIIP6xbI3G1Q4eu6N6lm8gvEtvh4NeBff8gPSNLHEy3Ugt980bRv62TVwufzXsXWRnp6NX7ItEi/+PPX+W5NWncAsUnacjhRXlZCX7Z8QtWrl2DeDSMzp06oW+vXmjYIBdeF4EufhcFw2S2m9QMsVPXUy/mqobfmw5HQlWAOEzKe/zpJ+/j4osukW6TVW4RJ1RGbaFQG6RTEi8WUUpfSHJRTWokJ5/cVraauGdIz1LwSnSd4wmEWMwQpCEwZ1Ab6j2LCZOAgKQC6HlHDrRVHbU6uAJmMuGlIpMZbBXAzageaL6nQJF0V03MEhlGkVTV563rOyaFSxUTXTIQJWYx9zDlMWNbEhikXrIqUFknSzXT0oT/8OECBDOCaNmqraGTGqMcm3BKnNNCz57f8q1NXOMdIn1EDFOEXqP3mjGUAIcWEGpIkaolLMYTDNxiG2cyfhVLUJ5ozUvFq5PXQ8kxGTJjkGO4ezTVAAAgAElEQVQSoBwOudGmvU3Udc+ev8Sd5MKe/cQ7OZ4wXDrFdk2iW5OMmNOm5oMkqFDyJ4JjxwuxatUykYrq3Lm7HD5UQ+AktozO8MGZhNPC+GpAoFwZaR8a6RTdvBroksmxyAQSttdDhQHD6u9qWmYcbxTeNBWNbg7LqdMWesp9MpwUJryKMqTgl0ZCzOFQuF/JYPrLkoLLRKxLryG5WElz0OvjouUBJbGHyamRlZPnaa5B2m1EgVOepMg0RcLG4SRFsJnfWzankT+RkXDlYquSm95H01mRa9PHnYJ2i2+1tfnjfzStEnNtSQm55PdUnpN4b9NGmf8Tf24JOTWDN+xTmmcocnc8jijrYlwA1XNdr4Wb3jpOaSlzqii1JsYOScg16KiYuQQacpR4Ihvvd6JoTNDFIpIUFj4TBhxJKPVQkQSGwUIiv66FU1tNSrWgTBzbMRzM43EvmrFmKpXPzOfNkL87dKgAWZnZUpWXlBbL4KLf70cprWrd/iQdR89iJk0qv8IUVBIXfmMnEHD7EKfiBdenLA/dC+RRUVFAXAN5yWwZC41FubBUPaDsT1ZWHrIy8rRlTy1ZQYa5diolMRd5HeGAq5YtqTcRGooIQKZud0STOd3MAMQqn/eKRSU7P1K8saBhtW6CGZMjcrxDleUIMTth0uTW9UsEmGuXKLBw6iNh4Y4z4LMo4Pdj4stkV+lIxg3IcOCF428KKD4fj+G6Rq2eo5w/XNOKMvBnykMV+HD2W6iVVwf9+g/R96X7j9WLTq45lRKSIo7fxWwJPg8dik0gHtYZB9IaonRFI98xqSWpe5+HKs1HKEOWm5kLjzcNWcFMGVpjC5cZSVzcLvX6aGQidaXR+7bSgrzH0oaknrgk4ubnjQqM1XaXyzR5HVO/KHkzfH5xr8iDhant6kyAZCaxD6bV8P/H1rtA25pX1Z1rv/d533vuuffWAxohhPDQEFR8gGIhUUEIkiAqJjEJadtOj05GkpEeGaNHx46a1jbGqJ0MExuCIPIwKLE7PgDD+6UoFm+KSlFYFPW6derce95nP0+P35xrfXvfSm9Mqurec/b+9vf9/+u/1lxzzdnvRJzdH7t3vyHWu7vRaXGYujAkkUWr3CAA+6BYZXyIXRvdHs2YWQBBDuYooUqTg9pD3CcOz7OcixDXD/mIpZfuOjSq/GIahF2CsphRsKKLlX5QEhgOB34uUq/pme5VrVzlAb4x+j0ABV2rkSsBB4Ct/Ixc7cybdis3W7p8/+FmfP6rK/GTv/SuePKTb4uf+d9/NoZysevF6vZ2BMZHEwq4lZiO5jFYJYk8jXmrH11UO7geCkVOB9HV5tGejJTwns8PImbHMWdiThb0etvopC61TU0gSLIuZ3Em7+RuDNcuxBc+f28cHk3jm771u+IMtG7GfgVYsKSjaqsUA6Iw7ffXUiGJK0kAo9OK8ZjkZ6Z7uZLqPazPKVwbwOkhrnhOOhjoFCWOjt6sFaezftz5ybvjj/70U/GFu++Kja3NeNYznhlPfcpT4lnPeLqKvBquvrF3I6bjs7gIvWh0Gl/84qdV0D/pyU+N9S1iJd0DP7H77v9KfPKTn4i7Pv+Z2N19OJ76554az/36b4in/7knx9YaB8tIah6FetORYDBcmrkgpJNxnE5wjnNXtZ0OYlpP5xGfuPMP42lPeaa6PlCdxIwWBYczCcqN3V5ZC1xrwUYksOI+8zYaaOceV6eTs8FcVk5Bu0fO4wRLetFY0veAWKznNdH6Zi9KypW1mB1ldYSFtrrI5Hnpr1R45Ofyu+oKQIUx8OS17r9PewydLYb6S70buoPzA6HO7a4MOWq4l8+1qhff1ZTXcqv1AF/lUQxvX44rV3Ac7DViBAv6ouMHCiY6zzNf0N9LNs6qIKbcZAxT4e81r4QXCIP7vARCCuHVEBIJrw5QPGrdNmt0bjPxcqBy/QHa0Ax7Jcu5+LMkLBw86NX9yZ0fj6/72udo8lnQ/5JJlwaLsmppWuJsCiF8abtJpTifxeHxjXjnu35HhybthNKeXVtZzTaBA6WHqBZuMRUTy3yh0eZtgmUmCem8tpzwUq1Vgtbw2/L36r/Nwcu8MJUU6q2LSK7nkYLMGhpLWLRBes9hPlEBugXHggVF1IBl87MkcR4c4yVuL5xk2g1BsuJXcfIUhGdo2w6aQO7f8zCJRPPZDGyybI3U8JeSMMkkUXUmdUWEdLiB9UnGh8TfWkp4lex1U9IofL0ld1fPQJJu3dJ9JKCATC3et8uQHZuwOaSxrkyZPCEvTi5ZT6CZOnxomdaNX0JahABle4+/FjKzZIPtYp5Dr2SZoFec6X5ynaIQZcFBag7i2uZQgMCpAsFybnouKhSNbmm7insH3N0VGsjNLh4VAxFK0E7gKLorcnyMEobXLrqqXLbskml1Z9JI+xE0mKSPpEso9HxsPUO4qhPrHVJzrK6s6CD0UrIkHfcMHhUDWqvrG+JqHZ+ReBsFZa+VMczmOonjutUKKDpTTUP6h+ORJmF5iUuW69I0G9raaMpa95prpyvR6dg1jwEuvhdxIntBCvJlNCOkWANZ7opQnPH7FLfcqwcfvF/qLLTE0OTF9vjW226Pa48+Etvbl2J9FT78QqqvrgMJNd2fLEg6cPFB64UAj+2E1LFtKY+dn+Ug+8CH3xu/+Y43xav/xn8v6Tr2lpwDs2heFKNQA2bR6mpWXi+KKtQ2OETb86Fa3ugBg6IXqGABe72b0DIQ3u3tbalMoI6zsboWGxurGiYqHrpiMxQhTCG0SIlDLrSqg0HSW7advpqlaWeZFHgNck0+6ODvAUiA6A5FVzvDLpiBHjpPqAC0Z5nw/lns3fPWWG/vyUhXLm9oFWvugNkGm4HcxB/2/GizN5Rc6hvXwZzFQl5rE7NzL05BsEpXvOSeLErgKjwtnqvnI7yOvVsWqbm3SHTYLwUqqyDQf5iawIsi12Ft0W2TJrFmIXw+Ys6grtpSnG4s21Mf+bx/Ie69vhM/8fPviJ3LV+Jf//TPxYraq91Y374S0R2IxxutdQNHvVmMdA70JF3dmo5kPSxOMIk5XczJcZwcPBh4obfnSHSOUss0Cwz14xdAhCyfkxKCnnqrsxb7N07jk5/9XGxs7IhUxxplwk5FvcCrooH5jDBf1AkL35H3R4+cNjcdUaRFJVxHd0gJJLEZyUxTaAjYWgucCV3+yXVcjPFsIDe++x/ajUeuXYsb1/fikYcfiOFKL/orw9i5fDW+5klPjauXr0RbZxZmMyvq9jKjgKQaqkNfvPfu+LM/u9dJW8xiuDqIy1d24s9/zVPiv7ttJ4Z0dzk35pOYTk6lgsLzpdD39bnus072IvHjOTOchkudaGttg1NCbUHe5wz5AUIkaMW5KVpHV+csilLM+jgnSbRSZAYUPKzHCwhQbU4Tm3To6H4xL0IM4FWD28SLM8VeUxplR94bmgJKkgnNqwuIgIRrKrawntMGXamgdPMsDgC/lZvBueNhRNOXBEKJqkMBt9AOP++I/CRwEIpDDwnYUm/QN3MC61hUw2wLiqyVLEyZFFAHfRWfBAFrCyMODdJHDuU9fpYnu+fKAfhsUcJMf+RVcpD5ny5doWr97kc+Jqc1JuiN2PpBkrU3r3NP0CmAwYlQy9R8J1WDSTZWdT8ax933fCE++ak/1qH2Dd/4PCW8HOxr6xtxHhzIfEkfcPWqpMuIlWXQJNGhVn437rr780KKX/1Dr9FhX0iupgP5X/9mOoODrSuRxw+RMMJVr2UUu/hrphUUUpcclrwuBcMlO2T9d6I0y/9cfq/FjUwbwKw4lhPiul6evtx6qL4SMREqlYeHUA/uzRRuGZaJVvxOxk5y76y/ax5vbibxYix3hii6k+lljYm6X54YZeHc5DQneRsfHiUjJv5iObtVFUY1n1OM5ioZ9axnUfeWNjobTajJotu+GGBTq9LIle4N4JJigVsrrkZtadzuuhLXQSc6CLq+1UJy8l6VJT+lgM1zIyETtUFzPuZr63CdqFgg2HR7AwWS09Njoaw+A2njgQZw2Do54/+RmLH5Teeh4LDMHp/hAGVeugYMM+Gl1ah202wqmR1a+tgMQ7EgCWNgCYoK0lskjqsbW1K6QGtQH5MomgL1kmA5CS+HFIHPrXZLvBEAuVYVuWVJKYtQrLNncbi/r/uhzslwXQeztQ1NPRCCNZloPysZT4OYCxsXYnx2Knc31Fug3/AZTFPTyrLWspFyrgHaB4f4mOdEiMRCmnhyHnGU9Ax4wSThh0cHeqagB7wXn12FH/cU5IBKH3rThQsXktbkBB9JpkIKGZYdyQnNVJkeqgLwSgngICtKnHzgsDdPT45jZXUtvvLV++Jf/ut/Hk9/5tfFq3/474ouVEg6ny96VO7pM3HW/QIJ4X0sXzaNbqw2cj8kh4VacH8ZPpI0DwOsqyuxurYWW5ubkl67tLUdm1tr5v0vuRjqM5Pnz9GQPhICLEi8SSfNoferiWnITMGDL/3q5Kvo8GhhATqL3pyuWS9G0AkAIBhcnQOMMAgWcX7y5bh+79tjvX0jOlja0rmTzS1nBDJZ5irXEAlT1Xw/krr63tmSceGmLWlKCFJPRBm1Y9MenkJMHYkqJin2WTuapvJh18RycjeGtdqm3JmuRyzirDCvb9BXH0TFDdeDkY9QsiwKjMRlAl5GSB07iQo9SlRXLX3xHEEYHXOJHZxvNKUmnZW4d3cn/s9//87Y3N6Jn/ln/yK2NJDdjgvbV+K8t6LBnHl7VXbR8+mxnCdnzF1g/CB4CyOHVFKancb07CjGRw9HzA4i2nRpxurouRNopJOXOM2CEV3AubCHutSKfm8jDk/4c3TUR5LbU6/N0r3RhzecwBaqNHUuk1AV9l0Dh5zjPFVzv9GZxkLX8ykqGlEiymYqsXGMXBrKS6wFOhTzXqwNN/QszibT+PJ998YXvnR33H3fffHw3n70VrdELWA/8kLlQl3KkzPFVfsCeqDy65/97HjaU/9cPOH2y7GzvWH6nhSdFNkdt5X8+H6hqwjibPUuKC0tyZN5zcBpB+12jGeYXXEDNJe4R1Lb9995cN21J0V80QZYR2U1DOVIxbIQSieYpu4Rb0weUMNRFEUcLDnnPfgvyllS0yhMHW9kB2dgpcV8jimikg+UK1kaMnGH6ABlFwWKmLcR362rM4k/KJDT52ghvU34yH9xh66X3WVfMjbPjkU9zHUkMeqzu5mXSMUQaHKcC06uyR15BjauWHSDGgZNtOdJP2wEFMm/+J5L+sPco+r+ynDLLIPSUF7+Bq3Xv+Md57TKQGuqGj88upHyOxNptXIQW5oDiNro4tnpoQLG6an1bznQaL+ywNc3tuKpT3maUF187QlUVIAcTGpTiwu8VIG2CFZdo5qqLNiYvh4WEgfX+9//bmnvvvR7/5oSi+Ll0vqTlSbPfonS4P29SHgr4OugSl26CpDVftDgQcpv6UEueYovc3Or7WVns0Vy3FA6VI2Z3lG2e7xf6fEuJ8zmzhn1JZGQ5m7qERfCoSFXAnzanpL9mo0FLzRN7s2BaBKhfnuBViweuLnAgg6E1i/+pq6Jg+tmKkvyXzn+kF1KUjkHmPisUoew8YZr5HMFEAvy+3mCg9TBW4VNg37qOZn7/Hg0XdSGogeooHWiq2lRrZlsrbDh8LFH4kxaknCZljhTCi6p9LFs0CEUp3h5JBw9OaEJYUXaKvlC/AyJD4njQLsSXupIm348aUV/uNpwePWcGRqApddOqTmGBMW39LoQl5WfQDKu15e6AGv64tZOHB0fi1KAxfDJ+FTJHbqyW1sXhWyCZqyvbMQaRd9sGqcnphmoeErUUW0d7tR0Fusr63qetELJpg75fq2Wh8Mee1QIA4gM14P5Qr8/1H7du/GY/p1JZBJuEnNefJb3/Dg2N7e0R2m1rkNXUCINf9nuitev78l0xnuJAUYPdUzOZ43MoNAspL4oIto98QhrKPNg/1jUB6T5KDbg9RJ7brvtibpGBMxBemm78XfIl1mb2brUKkSqcZDOQDJpSJWRNkON/HvyerUd8tSBH1wJDOvgF375Z+OR3Ufin/zjH4/LW9v6DHHT09ZTsZMkWcE8hz1kDOGDSkF+6sNRhXELmglIuNcGLAFajCSFtHK5ENwaL1++FBeRJdtY8R5hRiq7a4pVtOppyrWwi8iDUAkvT9QUAhcbS/tLX5LfTTykaBiZHCntnA/E4T5jiockV7UmlB6Sh2nEyVfi8L7ftrXwlC7ERGoxNbBLm5hnahTX6Qgxg6KNwkeDfAJQFq5Sy50vdf7SLEFDKCDlY7vb6RGJYuD39/oiPbFmu9y+FB89cU4XRPecnwBDCdwwh0bgGADEmlzFG4nnkjNlLZ68P3KMVJfDSkDiZ+f3MJ3BZyPoJTZrU9Qr+mvxpcd24l/8u3dHb7geP/9TPx8bHc/LXNi5LTr9NSWgsxgqjq4ORELTYKQGh0TBrCSbwnwE7h7jw0djOrke5+0jFTjqHGgwkC7czQnveSwlhemeBX2iM1ixfvA5zwL0MwEveKcoYWT2W/dYCW3upzIK4kyHb06cRhlGaZuoaX7pVFhOTiiElWzaWhe0FfcuXTEF8GQSq6sXJNt2PG/F/Y/sxd7BSRyenMb+jWPFrofuf0Cft7WxpXjxxNtvjyfecjX68HIH81hf7cYqEvkTigEKtk60oHepI2aLWtagXBExIjpH1stOs/1uXw57KmrG/rIaPFP31l0f2YPnmoMepvxBE3ytwOeIop6XcybfCXcEKLRzYA2Vj26CitBzeI+2hztB21vMs0gC0cZVC61tv4d2MOdJxjm+U51xorclYGa8NKlUnGucz1JZaItuwj0QgCADsJWYjR2jKyeynJjnm/g/Zq1Yp+X+KhqXZER9FrOXOon46nPV4WSPT6R6Mhk7UbVtu78/iiouMBeGPMuxSQiu9q+T6vq5ZrYpaRimdhgoJYnnn41SREnpvfQHX3HOQAkLyJXYXAcam2zrwrqHLFI6alnWYnVlNSvlQeOMAdfsKlITO1dsN8fCcngSb7C4HF4ACzmgJu1KbVrfbB8UfOb+/vX4L+/5vUZ+TKYF06kOQU3fCZJf8PWa93tc0tpO3lhNHi6bQehgSM4fZGjF1OIk6798sJQ/ORtC+rjJra0ErvjClQxXwsuCh8fbcMSWLlIqCxxI2iDJnUpkH5TQ8d1Ip+9Jttyaaimrw0RTlYiqlb2w+vPv5kLOYK1vlaYUy8nmIpGHR+AL5T2pBiuQ1eU3Q4pLB4+whXTfmSOMLkRtYXNYv1vrqQIqG6RBnfLaiujOcJQDJ2uHCczF94Nq7wEZEgpPVi8mtF2U1PuWhJxavV2GZfysXe124uTwQP+FRjGKFv4rCpLzQExfrykC5S2T5DvwU42eKZFNRE2bUfcf7m4GVFAo2qKJ+laBeXB4oI06HGzE0dHhIoHNdi0cVu7Dw488FKsb60pmVhhmJAij0QmaVhzvTK6waV4ZDKPf83UKAZYsnBMNXgQf0Wo6DlSsYdDV/aMD/bycx5aulQKEnzs5OhRlyUNb/t4gynwfUS0YbJC8oAe/QGplhUko6LTi4PQo9g/2XWzowLS2NcGUJKn0qkEiiE2jUxu7kNzyd6g7gECvr2/G9Ru7OhBk9jKfa+q3SXaTFrTcx1ACpOJjzhSN0Z5MPDlgqqvCAItoF9BOzk7jDW95bdz1X++KH/3RfxB/8S98baKNvo9FBSq6hIZDssAt/W7fcKPNs+lI94WYuGih240RFAiVBhJf7v/OznZsrDDEZk5er4cEVCa2WnceSKkDzh0L89CnZoTo1RTsZHyPe4lqRixDEQFAg6RuztrvxLgHpcGDSSCvjNv12tPoTB6Iw6/8XvRn90eQeImS5TcWGjabx9mIIRzOFYYezb1zvMDV+lTX7Z9fUH3q0pQka+rdQ6/8G4mrXlKlsX1zk/AmV99otKUXebZV3OjyJZzf0X2Xq1MOGCjPpzPT3JpsbutceZyDHQ21Upih5YwaiqhvqEMY0VSiqqnP8+i2e3H/0e3xv/3r345JezX+3b95bazJQKQTG1s70R2skWqaTjGZxoXVlfjE+z8Q177yQHz9t397bNx2RQifzhXRTEEqTuPk8FpMRrvR7pwwj6zn7dgHoJTz7CgPZLEL1QokV0Om2VIWo00q/KiEzMTZtkpOzSBAFzO1oZLu0je1c5cHCknSarDDslGL/87V16DC/LeKcRKkDrnxWGCVuaWgxLb3Xlnd9AxNG3qbyT4sFxST0kAuKXViaka/XFgnJ4p5hBsAEYrImfSom/l4x2MhZEZSGUrX+tDAOv+S9AOKcfaaV6lnSzLZrX1vWVI6p+bUnjMb0krqXDqIaf8t8fv1u1r3fcVkA33sN3cfuI4Bcq+oHJXFr4QE3J1ERMr0iJ6Gv3nwzbBlbSAk1nLYXYX7UiHnmp5z0T/s9ewXZ6ifg2k1UpZq/pZI2m/ysgIEFnvW77N8LaY4WjdXSjCFvArZNq1CAA2a+0t81xo+PyfhTzBvmYurr5DJL2dP82XyYkD1lV+UUgNqOdB53vSO3z5fTsIqkRPyEzO1eqpy8KJw8lAZeXFvISdLsBo0ISuaStKUoUtYuK7dc8b1MjfJ1U19KcuiWari/ge+Eu997+/Ht3zLC+JrnvSUZgiN6mfYX2lkp1gEcCyVhE4XHsq+7mxDNza0xUf2A6rvJrS1Fr9sGk2ElhxNcl4dWIzs8lpOGtVqFpfWi8XPqqVqg5/jUPP7e1Fp8WtIQ+meglf1+LU4clirWcc5pKYO3dwJN3yzMuaQXBfVzenILap8GZm3HBffhQCn61ySHRGiki1ELSgNLZgHp+Eh8Y7ggf63h6Y1H7OdwMR4JrxSauikSkAehsuoTAVS/9NDkA2NIe2LdUdAL7V+KnT53mu9dFijxRlkQIgkm41sUr4HYZzMeG2AKnpiFEek0olQAMi/F49Tk3OCTnyvMpCDHDHYqEOiPQja2CRtJYvntbQIMkrsXJwqCVbnMKe6Dw9uNF7kh/vHGmgDIQCxZO1vXbyowSmqcOkxt9tKtnQtUDBAU3tWiQDd0b4tbefVDV26E14faiQe/Axcue2LtyjBpl3GoBjr+/AMfWMXvxwWXAvFymk61wwZajs+ckIrpBSuLHa4tgqHVwutgwExUGruCTzg4pKiBUoCeX3/hr6r0ETJy7kVyjMAXQI5A931BjPnjYTCxRgFlP+d+8KdhbtbTj8XtkxrMB8tX2knxPqGy6s4JwMId5QaSlDKcoHQldrMyXgUb37bG+ITn/yjePWrXxMvfMGL4nDvRnaU8qDUJLRjH+gwKI0oXuLn+lAEgwUNOTk50rKC98c1ipZDAqbWZNuUhtUV85RXB3EResn6ij5vMLCnvcEDc+iXCzo5wokOxs848emk+oqSpoToHGcXbUvF8SWVA66W0VghvBbu0bpqzScxaE9jGLtx/NB7IsZ3x3xE0ZEzAQ061Ba9zfs6u3lIXbVagUJH0YqqE8N1co8AG9x+d/JWnSPH2yacKako1AsgoxktcFRwgnLTwJxlzvgbEnCMU4ww+T5pCKZDdyFB/qI2aOG5C+DwsLA5LeQa1LD2OHupil4XmWvxlRs78b/+/DvivDuMf/VzvxwXGcZqDWJt9WIM1jelTkOsgVa42enFm3/pF+PeOz8Xf+cf/eO4/Oynx6wDEjqxzCZmKeejGJ3sxsnhQzHo2xiIITx/dWQaS23Ee73HkBhrcXbmWCDddeZp+EXig10vPQTE3IdVUKAyEAMK6S2GpFKVlLA671glRklu0sN0T3NIm0sS5z9VitRuP2cngBr6bHAPMOdQyMzEF21HP+292SwCqUC+ZZWcNLc0bNAAF60PwIRzd0M1X6HPNgeUZz4WtxzqknU5pufJtdcXAPAwL158eLoDcotlnVhb2jMMpi7I8EZ0Tg89KyUXZxcJtxzyIj7nAL/OUwF52XXIgRPyIjSn1RGgThIthDVqFJln4JRTJ1oathEDDfJopdPZzI5qU3Qmqst71Lap7osR6UVMRUWhkl7RBZoC2UmxlGx13NJVXVj9Np2y1Imu7hi3UBbbtjf1Xmz+3eCeio0cIIV+JYAU6bJM4Pmi/FzNiplTnKVHoubT8URnjzo7JObZiSlTCgKmJHSTCsLebv3n935Q98O8vrEOGiE2OeBSIYab9PC1h+Luuz8fz/3G5+mPC30raLr+6alXEtiFXdwpfEhah6J1pgauuwjNobSc/Iirdm4LYnT1PvDB/yLP7UvbO9aRTaQTLo829ZLhBC0S3YSl1zJ1QI9OSEslfanRk4sS6Q0vihwUyFa0FsLSwFklvDwktexyZS0KCJIsL6Zqs1ayBxJRaLAWYupGUpmy8awuMY3ZeK6kvlAp8XmxlyTROB8KMZP4B6gt/jY8ZPiW7ksoSa3PETScSVe1LJrvpITMBC5TERYv0RPUKqzKnWfp6owp1WpvcC0Q3EHHNAQF2smhI23IqpPrQFm8/zI67upwMfCiNSFwKTU1k87QkM04VFSUgXZyNjFYkwmlkqJSwEhqRkqSqbOUG0fPMTcanDkZdCSyXlcpyRYdkvAA54BoegbR7jtZW6qS1eaXmLjXb72K42Ud1HYc7l+P0clprDM8lu02Aure4Q21zUpNgQqZQo7BLfYn91aGHrTVW054kb6CmKB9ybM6p+W3qV2gNSszAbfY3cbC8QwqBvSQtgbJpAnd7elzuB44YcM1I9iVoJB0g7CiF3wRH/T5WD73tIfltifVDA7wlr+XaBuL9UvCC++RJL7awYMVeIyu2EmisQdmzQotE1LqwZeTHK6DJkGiy7XzGfrzViee+ITb47G9xzRkAjpaa/vxnY7lhESqHJ6vblAsBfJZ2me2I45OTuOtb39jfOhj75c82Q+84q/H9d1rzT6pPc0/x7OZrm3OYZoDGBheSFHl5KyxDlXR0up/PHsAACAASURBVOloeEqUE+VeHJARq8NVJbxQWTbWVmI9h9Ykqyj1kkx4Kf80k+KkV630pYOhhmIrZlmai7zEca8S/YZyoAEWF316FlB2SJ7pqMw1WWDnuvNRbPQO42z3ozE5/lzMRg9GzI+salCHUg43uX1MotCJEfqhUu6w6Q3JhO7Z6ETXg84pQ7ZOVM2znopfXPKE7hJqf2nvZUzKn13mdTuELcyU9L3ZYzQVem0lvNxPeO7cD3jWhWhhlFFRqpUyevS54S76UF9gXh2Gg7IYL76yaA06J/ox7V6Ij3/hOP6PX/6gnN1+7mf+Tdy+cyXmo2lsbG7Hxsa2+Lq6vsk0dgZb8Y5/+2/ing99PF71P//9uPz8r48TKBCz8+hzWALbd0cxO70Rh3v3S20AaS1zd85jPj0Twus9i628YQ/TanDlwyLb38BKJoVgO6mR4komS6gDEO80RF5HAqZANbeR55bpMlaJ4IOTmKiizlOGjoDiSE+gTmQnr028YnjNZYaeAUmd7jNJsWcGpIYDQsrndflzv5pzNoe+XDR79oXiWWuV1C7pfckMj4nU0RJdbPigpl3V0HB1KPkcnW/kQ+IpV9roBLYczOjkNdxXrifplRV/naxxbufFc15RbGOkNFwT5Ksig04mX5OkXvuAZ+szUEg6QBJgv3IN7+fqSGs4PM2/nN+kA2neH6PM6aCXFAi3/J1wCjVOjjZFYAGBcK35OQuv2Kp9OX/Qlegz/KB9nLoTxYUXjSu/+U3/0NkDcs/QWmcY3UJFVXD7MS0jycsUEfatBrRJxFWQzxr6jGVarR/cWLGTZL/99951XgmOE8nMtrNd7y/jBOZ3fve34v3v+/34yZ/8pRiPZ+KT1cR4wdg+7H3wwq/hoWnBCFom4BUi6s3hqtGZuCfzF2RuJ0LduO++L8logoQXbVM2rg9932g4yNXSU1shdbMK+ViG9s0N8aqzFq/vf0mW8avoHlqeKwc9hBbfjKTcjPDmezwu4a0AfDMX2BtV5HRVfJpR1qTm+Zxk7XHI99zTsR7E8sHcaCNOfH9ETvdgrpJSqmsdT4ks1wqDbK9WRbbqy5KwEmJf7yKYc//lwNO4M7nSVF2sgbKWXYw0SOdq2c8zh7iEbsFNMlq//Crt4mUKgzdcaRknYibzkEUCrIDaEDMJpqzNYaPqIZURs9VTsmyYAXhBhJesk9aW77+ec0nLRbYPG9F8v0/xJSmwxCuWjBoH6OKLNVy75KUumGwkGVmhZtJMdY5SAlxcCkPW9MpwQ0MYN472xVtljUGt2NjaEtoJ1ajbbXmQIdk1Vda5AKlqlq72PHY2d5rkX+hd0hP4vgQLD+otDbGllrORyUkMVtCANsfaLa5uQGUiqRTKI995+IEgpQzsDRupMDjPlaTT7vVeMr8N2gT3g+8qqlPqdFY8kJW4qnIfbSdYYoMApPoLwRk6U3WQSJzhQT/5yU+Js1Mct0Zx9eqtBl6SjiMENwczzNN3zFlOVuv5mabkfQpIejYaxRvf8qvx3g/+Qbzku18ef/PVf0cI/EIcwFAiyOVxOgD2kUpkLed+0l47MT+e6wchN/rNcBiotiUTQYRQ12BdrK+vxfraSlzauhDrG9A+WPveew3aQVKQsweMA9Vqrr0muo3+P8u7acBk0bvP6WrTA/T+2jqWZdOfGPjVAFvM4DL2onM+iUFrP+L0nji6/qk4O/uzaM92ox9nHn6C2iNjG1AcP0NRkVIu7+zkVPrLbmViT56Fmjoy+mkf7qX/mZQgps+1bsu4w+yGJk4r/0q98QxDTXznwGZN0eEY9PtugTOcx6S4snx3wCjYewMc95Aww4ygHadJAzKK68KI5IyBSNC/ZiIcGn0WaSpwelvx0OFK/N9veU+852PX45bbhvGTP/7T8cSrt+s+Xd6+GsPVrRiPvNbRZdiIQfzur7w27nnfR+Pl/9Pfi8vf+U1xlsVQT0U4NKpRTI52Y3TwYCBwyDCh5RD5DlaD4RlKDq9ULbLAMQ2pEr7FHE0Kqyrh4ntxR5BR5DGgx0uRoART3SPmbRhYT1pDc2bU+eCIWpzL7OuaU0kShnar2gam34iO6OzUgpOYbMBv5WtlrGVGA9k4WqDQMJpzij0mLXuvAxRolOAIKTZCqNY3XVBN78O91oGfFBvpk/lcq/Mvu5okerTZ2ZP6O0ClCd51TkoZWmP9+ob6PGFdWNMti63kqGuQipMzud7iseazcaLt9jdnNwUQ9DpoORoR7Fq33sohnE9pmeuTuHFmFegXlkczrcR7ydR2YpEd0nzC5yC3ElIPUTop4edSuQqwiHkql9F5yxfUyko+eTeQ6kp0GSZX3JUAgt/Tw8M3g5BNjFIS706rzKd0r5kRosgEZef/MjJw31QAp/xmudNNjfAuxhL8LYvqp2/M2vmN3/n9cyOQcI+c1d/M6TAfkxv21re9Pv744x+Jn/qpX4wpU6izSaz2e0IpJMOxNFhlGaH1m1BeP4PFMFEzRdp4azl5coBc3Jwv3Xt3/NHHPyLR6dXV9RxMAjlCxH+tGWzihvZzKru+j2XD3N6s6UB3X2yBu0yt0AOivWWPjawwOtrkOiT1ZLMaTzpCIaJK1KQ/mUloPc1MmnlvFwILcwol4rKghFcFhO9hrIbfLBqBbYv1e4VEyXsauM7IssSn4Wcmj8jfI/mZ2dq3XFt6VadlcFEqtDDS8EJfMYMMLZriKTeIh06pRKNo1eagjJi6ilmu9LhLoIZ+nOVklVJkaRaxdIusI5sIlOgAXq1xft5qEl4KMq+PxcL2e5ieIKShpnD9pZqKtzab+IVE0iXrRAWfCtpIxIkslUjaEgdXhV/qbxrMyMnW5Fc330e8Vqr8jpIg3YGUXVMR0evF0RE6s8dq+wvtw0WpCy1gJHI/bXGQwjI1OBmdCrWEn6whUJDj2UxDa7z4u+OjQx0qGqog4b24E5Pk41e1vjwYMDpzYOL9SreWJ8W/Y5hxKrUEm0FIXxGO79GRYgU8fb4/g6rrq+txdnqgay5kFYrEMv/XiB26kYN47ADzCIbjcD4zT62fqK72fnabWtITbTVuRvzd6gZFwam0ibmmk9ND/TvXwRq4cuVqXLv2iEwbNtZQhTHqWYWkUL5MeEULaCyAFzaVlQQ7EPXj6PQ03vy218e73vfueMl3f1/8yA/9bSXYRv1rmGWiKfJaI+xnzhsSLXXOxqNYh36V+4UklD8zz6ythJd/pzQgniLKDsq7OuzE9tZFzVP4ejxJrmJde3w5HplzqP2WSKvpBAvKVtHRFocBxbyLOtaOzGW0l528eE6LDU+bmOIR1zU+4iB6M3ik98XuY5+J2dlDcQGgSgkXUnK+FiFHmuJGAg6uOXsB+k0if1LDOhPaJTvfdisGfRQLfGBqqI3MoOvzQDQTDraa3k4EqcT3Fwez773VHlSd6/fpNjDMyRoHMME4oLo3ojCFqTx0QvRc6KRwVjTFRGqlypra5gC1zot3yBobnY3iwb3jeMs7Pxrv+uB+HJ5GfO+Lvzl+7O/8aKz20Zft63xEs9X5QT8680EMRu348NveHp/+z++Kl/7Yj8aTXvyCOOxaI9YNnEm0umcxO3hMCW9viqyh1G1d5NMSz+RPQ9I18FPFHsNwnBn9Kirz1qA1PEk+egayWgPKDXULZzHsDBI99VkCN5iuLesERNiqPQnq5PtUp0OasMWTZSkLZMVYZiRNddGnGCKbTKVA5GS3HaDsHMgyrWGiX8dh2s47G1IiDFpsPi1ntbsU/m/vs9m8ExPeR+o5OacD6U31AWdCGsFg11zJl+ZCDL4IgGtD9XRUsZSWE2e18eliaK5jQc3UE6NgYyi329PQHC+fV4bO1U3LXEAD+9p7xYe1jj4/p7MYlLZCFbzxhrDgOakuRibZofaNWb4Wn3IezqUQICFzIg0yrrSSjox+rRWd1tACAnk2KoYLvfV1cG/FOW6es5Hd/ybhJQ48bj6nzkpxhLPgdFfVRbIUeVrIN6ZWfC5qXU+mhsNUIAJIVcNnqZOhe5zJ9jLW1nr7773nnIAwnY6U6BJklgev+MUaLnrrW16nxPOnf/rfClanpUsARyjd/DkrDrDREKZnsKSS4XpfNAGb5KTRX7Mg/vJB0xxEMY4v3XN3/Omf/onsSJFpqr9bHfbNeVz2YRbiCCyVrkT5bdk8aufkZmwkeqoSSyFmnp4qdh5C8mwR1y+3kAUqtGiBWqbLAwDS9Uw0TEkiB2L2dCrBtNDBYuiNJIqVNJpYk9WVkweSFgvfiITeo2VrYpQYzqjCqewk+2HNSClbyIEJaR6qcSfRI7WGy+veagelzlDtz0om5Ye+hF6qYaYWQlEeXAjxWXxf0QCy7m6424lIOyA4SfXnZdVtOEki/CS7CyrIol3FgV7XsYzGiU7DxHqzEW7mrWuIrNuT9XwpbzST6jngSIAUKs2GT+oDrezMK0RV4NqaNq042ChhpI6a2mxGoN29IwHy9pf2K5okkvCr6tdcJqr3x3avNQokJJccwOhKkkDB3cRlrTMgQCJpdhq91aHpEaA5qRHLRyE7hkkEv390fKSgiyA7z2RzdcPuQMlXbdZfwtoEJ5YolASe2Y3rj8XlK7cpmO3uXQtQStptBOBC2UnCUW2hVYpJxdnZkdbk1oUNJXAXN7djysEDdQG6AO2v3GMc7vw+6gq94ZpFy1dXpAQDjUEH6MyKLy5OTQdhcI1j9ODoIC5tX9LfoWBBfFFRMBjEEE3e3YeViEtBodPRfaweInGHl/RBc5K312Z4CU6fKVIK3uVUJmrXQM5CPO43vOk/xLvf/6544R3fE3/zVX9LCK8TqH4cHR/m9Paw4St7UNPFBEkV8W8g61w6NN0Yn57qs7BFZk/gmiQHwtlUk+Kbm5uxvbkVa6sDIb0Xt+F65nHVDAax5o3GeNHWvR43Umn8jucsGPpxgVN0taI2WP/SWq0ubFO7M+OWk2pXugxh4TSHsmEvKLyO408/+Qfxrne/hTQ3NjbWE8UywFCQAteBaQr3c0G4dcQQKkbC28Z4YygkGs1TTY/3uhrQFIWhOSVtEOMTzpJmfQoHuSN6SBTmo1r0qW1Ox05UKZQYZvMYDHtSWeGHJI+owm8keT5epidYl14oLraqycVmnTv28ef+eznNqbixJNze3rW4655x/NmjESdnEU98YsRP/rOfiq/9C08zfWk6FT9/tb8e0wlJ+SDao3ZcaG/GB9729vjD3/x/4rt/5IfjL77yZTEatlMreyXmbbpTk5gdPKKEF6c1eN09megULLHYc6WCoWef0mUUmgAmPBMZIil5FDzsI0tFv10ynZypX6x/p2hThNSgXisl66xugRGB80/zk6rz4ByCGRhAIQNH7ijw5wZ8RMdKR2SeNUSMXm9NSbiYDJiiMHAn6pjPnnqJQsVwJZdFwg+9AieyjrsmYznsorXtpNeSY054kdpU2xxnUNEuO+Jra2C2u6qBQYXwHOxUwpv7zdsCWUxTGETjkymMkenFsHIZkuT9VNfDiiIu7n2eqyuSChLW4cVhr9WAhhRfNdTreJyzO3rw3C9yIa9fxTU9J0sZLrYOcpvcX8utCbhtVB2gHwkyVsLbCvN1CwwyTQcah4ez65wXzNW2mY7OlHy5S5OJJxE8JTxVSNvOMmkU2QHMdWX5QM7PnIUqGddCmvP9dd0J7tG1KpOJmwCL/FnlHAC3v/XO956zmVnvpdLAgUMiuSy5RXv8Tb/+2vjc5z8VP/ETv6DkSQdhux3DoWVaHCgWElSSDMrhgKoG6uDRjViSJuO/jQKlV7Kqe5sq3Pule+LOOz8Rz3/eHXKg0sVTHOmajUIWOgghhIDZmpOEQOj3onIVb/SIFiifI/25pDaIWczGkRajA35NQ4vPloMyuu5s0TVP1qi9h0Oawa3kjMrkIZ3bNKhUw27m92pxyvKYoEEr5lyTtJDbtWkQ8U5dPSP98GSzBZPIs1qVcJnRTlbSMBXyqoCSbUE2wGlWlwQrBnfY5FAW5CI2G6voUZcqHVIKXVzwZnwPRQdIEXI980xQaDmyX6S3qQreh4tqj+xu1D0rUXjE5LWOBjcrHOjA0aFFou/iAARFlXbeLx/MfnlB9/Q7C6H5EAfaGpz+OU0d69+9jRX8hETZJpkqU4n3eZkGLKRlyo1Q0+LJaZImYSa8fJdlHazB6qrXTSbRRtsseUaSRPEmC90Ubt+/cRBXr94udJWAMtzIhI6CjmEvEMQ2MmA5yAC61Gor0S2EV99sNtMgBPdhZ8uyYiDCtpX2vRCP9XweRycn9jBnqjVlcng/09w6sfvYnu4bz5SEYLi6EuvDzSYB1jmJFOHWSjOFy/vLt1xVvSeIuXYSDr43r/HUFICLl3biFFvhbHcTCElejSAYraiEm99lghtXNa67uLyAhRubF+KRh78aVy5dbpJQJMo04Z9FoilBpjGIopGHaAuOZMYF8x5dyJGsoguKhuVb3/ameN+H3hMvfen3x/f/lVfF0cmhkjJe3Ev4yxT3JycI45vXTateihMg2BoCzPuexSNWoS2NnLNPba/L0hwMh+LxXpTF8ECJ+/YOcU8Y3qKdq6C5VJimAgM6uMtBn5isW1ByaakPXEhQozeb/K4pnabsuhWCbDc/8xwRkaZo40giYTk6vha/+qZfjNe98a2xy/wa9TtyV7q+plMadH8xz0uquQ2cxAsxV4/vNypliRxwbtgXvA8zm/wc8Zj8iPA9A02uGLCUS9t4ckHQyvxIlLoEl8E/+E58Nkv/9MSmUrrubCeX0sXKqv9e8brnzwbMq7/nzzjfk83nnKEXAbPlqU+7GK/5Gz8W3/ycZ5vCMTJCOFhFwWQtevNerHY3Yn4yj9s2bol3vv7X4n2/8Rvxsr/1t+NZ3/ui6G6uxag9jzNkQOMkYn4ak8NHY3z4YLRiFN32TK6BGpDSFdLSXuiq8pyLZlh0moqbJO/1kkqHksCBJN8W5j8kR37nOlckyaeHVr9Nl2DmZkDCbR7M9fpWfmAY2GC1DDXQP+5bK1l9t0yYNYRHbKOLxdyPEzPd+1Sk4d81QyEwdJH8ksBryIx5BMA7HoicGtPBrNUTlaCMncwWcTdCg2o5Fq3WvroMzsKFnEsLeaFoAKBBK195RCW8NbSeOrWAVrbVzpwiiwuxhpoZEqPE1QUBRjStypbSQrrzWsoHQbFcX58kyHGW8897HABsSZe6mT3ydYw1fGqecHX+nLx6EK7V8zleCS+PzeiuNzMFxqI7TO5iugJ9kCbhZf8kYKaChGeZ5/TjE17WJMWM1lcPTf227OhVG4vGsUSFEJ/Zi8G0DfP8SyygKAyVuzgGLaQPhfBKMF88HcuSab9D/M6WUkHpb37za+O/3nNX/PiP/5x4JgwzmO1jxxFueml08l4MmClJEDJG211d3rSD88BBs5ASBVokvKAxbuVAafjIRz4Uz//W74jN9c2sLFx1Sk4JgQ5xtwh+HO5UOUjhjCVQzWZq7CAhSatCX7TKdQ3VGkseC8noTQgnAvUaTljIYfnAWHrI+UCLu1hUEG18tfoXaIw5wfbe5oFIdF6R3AlEiTaPRpZkqulFAqaEwEETOVCF4rrlgeMLj0NC9orc1R7xIhXS5qFj8bM8XNjScBJJlLUCp07ASRWyZcP1myucOo1KhkiSTQhn0l0nRSK2/CzJQn+N5+BstygkJalWGqastXNrwZgi0BRBNpgw3SYHzM79Pj1U+jVAYAmgatupfSWEfi6TE5IjXIB4HmrvVeKsqtO6tLYmtMRL0wvkT4QG2HKy0M1qO2mzl3mFNouLKhUNc1ACu93wZbDGnIw8oEP1z3MlcTs+Oopbbr1dPF4SJVl/no7j8s4t8eijD1uqC8vf0chdEom7Q/A/Njet1Y3rN/aag+yWq7cKOUUdgZ+jnQ9lYrU3MMUB9EkJmDVq4fKRJB8dHlih4XwufrzRyom4unt7e+pOyLEtB9fQ1l1d3ZA+L/q77GfRBOYj3XM4xyAlsj1QEsketIoE/CzUIRRhUHUZrkR/uKF7A2VD96dFx2irKXwrHpQEFZ0jTBm0jsX7jzg4Po7Ll2/VfePAY8jLigamYVQ3xfvZXGT7zrfdutafEWQ9pMMACrxwJQrzdhyfnMZ/+p3fio99/GPx4u95RfzgX/1BJfBcC8UhSDj3WEL7Ywvt8xzKOpp260BFmhFf9h4ximfIxL1oUEr4iZOmNPT7fenvrq8OYm1jLXZ2dmw8kQVtk6Xkv8h0JLV1z2VF6pKuTDFKmYTUupDdeg/2QnOA6Zr0gKyaUkMOXQoEIzN00Ezl6Ike0I6x7HA/98U74+4vfC6uH96I/b1DxRVRPNQCdRKjnGcyi/HoNPo9VECM6hOPNfSYCRv3hIIHgxK4rSOKOHjtNZ+RiiTcQyxz7RCaCig82+Toa0A05zFM2bDiC+tsKLk/tkZqgs67cTQ+lQSW6GYkB6NRrA1WNHuCEoKLf5Qm0KafaW94BtDJgP6nmrIV3f4wti5ux5O/5mvilp3taM+wiZ1GZ7AV+0ensb61FjtbO1ByY++ru9EZt+Pq8FJ8+j3vjf/y9rfHt7/0pfGsF35bnLXnMeq1Y+tJT4z2Wj/OxtcjTvbi5MYD0emzdmfR0xmWVvPUJDrkKWJNMRDFT67B5upJq1jZuW2+PZDnONUP4iidCK8Q8g25zAtJRJ5R/T/HfdFnMPbFvMZGIUpGk73eS01go6/OE+bqtsyjC8UJt9WU45ILnJgbfj7eu7aLFoLIHISPtUWera/ji9MpghRY/i3dL9YVeYpPGPT6yQvq/SUE5kQa9F/JsE0gptJzpzNjSo4GOZUXOaYUZUlpGn+duvQVX0U1UCfX3SpRBJYMkHzGI7nmZL2hV0oFSXfH9zFBOnc/WZecTZb9U6HAuctny7bXgF0BF16ri86vh9I9HFnFroCkLvQFo7saWkNyU8oYWHTBH3ZOoXNW1exCq1rqVUphFoWNJdDc5fT6sYOlzEmTYmY6fPWEc53p+xm5dqHr/LCQZO5FDd76fbOLlDGBNELULCk3JQqprelvTqbaevvv/YHn/dTWNSeFP7Bmmru5cENAgd/8ltfFpz/1ifjZn/33MU7JGwKtEg+5PzuJY3HyZUBgqH7sYILdHc4kfsCNPWH+7IKYbARG+zJXNsoQH/rw++JbvvkFsbWFkH07+oN+xNRLG8rBcGhJkNOzI3NessHDBKM2JK2pRLB42I2cmh9JtAlEyc8UhyZdxJBykosP76fgX204HypWosjv0wKVGuqgRe6JB2C6QStOJXNlFyFtGLXDrBerqkbi1yWs7NBJxKHy4ed5LqqCNAjDX5H0ULmfGv7nYdNO43uAJnE4auGkfh8BjE0hjRo3vzhodI9Z9NkVZSpU8mhtG35oM2bCKy6PYSZtKpIFVVbpwKaEQn72LjyYTpe+XtfuKnofCquUvVFbrA5xHdIOcJ6Yd4XLvWStaKBycq7DbdhPN7ObJuutDGIb13OhgEIx8z1Gp6d+dK2QhBYBWmVIlyGeVmrKElgTGZ8z5enixuYa5llpf4hTlrbMOHRpuVjvdjQh4QQRaYkaI7k2ccbaGn4iKT84PIrx5EwmCSStlWiu0OYP7IZP49LOZRUzFCIE6EF3oMMKDu/6cEWqDNevY8TgtrEfTfIcOcBGM3FAJ/CDGfLqczDbcYnkjMQWNYOiQYCq6r5nmww3NygIrBmpSZyN4srVW1IdYaqYwHNHT1Wi85NRXLx4QZJjonMkqA7iSQI3OpsI0dWU/hju8XFsX74cFHTtQUr4pVg6yguSNEseM+tZz6rVjoPDwxifT+PChUtxcrQvHeXT0TjW17fi7PRYz4nvpevZ2o6BFBJw/Klj0AvdiIKLFN8/azXU77KORGlAT3Y6iTe86bXx4Y99OF54x4vjlS9/VRzewGRnGmtraAzXZLkTCtYqMwx2BMzDuWtOoQoScUONePQZ0KNrQYzEeAJ6wxCFjn5sra7H5gbOextx6cK23kiFr3h5aGTnUFyjT5QIjBJdYkFKhWlJl3eqY3Pta9N15hpkczeTVqs1aUXdEeXHg7UlBCZzpA7ScZgHYFBBkTmK3mChOy3L66bFXIc635tDpRWnI7TecxDm3PtECU4ODqnASZt41iuFBLFDDmcY8Eh+yrJuQs8U0kybckLvrhqDTnWOUdC4KCg7Up8zotZooNdnDsm15eQMFBQQrZiZBaP+HV3fgA7o2Qy7P3mQjVs8Zu9yb8fHUnZptXyPZ+ckP0z+R2ytXoi7P/25ePdbfiMGZ3jxDWL06F6McBjbWonYXFG4Ppidxqv//j+Mr/vWb46js+vRnpzEwd5Xo907l5V7h3OlGYiyVrkKSOcSqcjh80rrCHBIQ7DtOB2NGhUWGQqde00yLOVkAfPhpOHlDIIKYNZ46v/OOtbsdcKbgnHKXlvq3lklIvcEiDr0SQb1MI3SADD309Kdk3Oc2EgGGSw1w0ZOiDIigfpo+psHovi/isG9LK4YzkIvumMLYiVAeXxr4NBnt9WofH90woMeC+VsySVRkTW/kvxclRx6Ncxxb+PrpZqJOmgCjkZa1yTKdb7qDBdY5JkEgwdp9Z7iodARNX8ilQTWcUqvqQuM8xuggkEEIhlAQrccRqGx9Ya+JxSpgIzpwiZJPX9BPWvusyhEFRMEENdQuOlONRRm0E8WtqkeIQN4x7QEEuS2Wo6phbqm2EDOeFpnG+MPzYlZfcvddueLksgTLdVGMNVJUrKdyL650holzRnBVNFJl0vRGeCeCF8rhSjv/UV3oButn/m/fkk6vDz8cheqqoUhmFpoIBMoJTz01fvjFX/1h6PT5cBD8oNWz0kiOG2J0q/0hjoQ8Z2/9QlPEp+PL4Rw/6AHX41WJVOk8CytHMDKVtAjH6O92sD4EXd94dPxmU9/Mr7jO787BqsDJVorGj5ox6A9iM21NU1MQppnU3FR8GFIN5LFrgAAIABJREFUxsqpS5teAcHJrjnFWDeaFiHbzDRWoHoyL9cUAcjdWiSJZFOlSPoMOTRxZkhEZvrMbt8LggBNxU3Cxsst3bLLdYFBckowKT06D7RYusfLnGRsqsDKJJ2kQtTHs5BQqzWKIDjEUH9PUsIAgFoscN+SzyMnLa6PHoh06/i+dryi3cpGVfsHBESDclTedgTzfZuriJhC5lc73wNiJLWljrH72DVtHFAYEnHWjRJmJSuWNatBGgXdNAEh8GkTZDLtNpjvNYu3ZL2yM6rBrKocGz5wuyU0V0YRSKggnZOdBcna8OcEVLlejWNjfS1OJiMF9f76iu6zOgODgaw8dailVjH8Ua6PBKYqTaFxSvpzVCSr8JIlghu66KU62XDAn0S/vxI3Dva0eQcDkt8DJYSnZ2dCdVknvQ46rGuNQ2G50tg040ytKK6Xn8V9DWSV77K6uqVElhXIWthY24zD470YTadx8eKOEoHhoBcDOL6TM1XcDKbx/SupXF/diL29x6LfHVpbeHYWx5hxpJY2iRrLUZ0FeNeiYwx1eEpiiyKw39MhDcp0nHxfTRbjUjSE93siNO94BNo5jfWtC3FydCSuLsk/sYNWL0mbWq7i34+FDh6BnJ6eCmE+OzmO1QHJ7UwoPi8smIWwnhzHlUtXxDO2ZGFSVbKgER8wtWdHuRZcy7kQlPYvRWQr5J72q2/6lfjoxz4c3/78F8X3vfSVcXp4rGn+lZXVhe5pSkGRqGvORCgRRZfX8+n4LBOikt5yse4IP025J7ZuO1bX12INebWNDaG8l3euKuHXMKQc3I6duPQy8CcVSWebKEtn6URmLVzNBOQwjNqPKU3mZMhaqOIjJrrL+m38E9IuVam2nqtjVOcc3XUOUrojxD93XETdy3thSo8LRyFOedCWxq5lozyQU3MA/IziX3GThSy5CLY1AuED3qYpL+oE8ezyO3HP9VFqQeeh50nbmMyd5Jlb79Y28VcIYSb4NsRwMaz8REoxAwEK/IcS5jpQMj4WYqaJ++xoiY6jITuSk67QSZJQaIDswdPJmZKWR758f3zqD94fw9OI2Qm2znaxPO/Aip4oaT9tTeN53/vieNo3fF0cT06jxfT67DTv+4m+Hdx987K8js2hp6BLCTioW6nUQpMMeTgSNZ5RKU1Y7cVASw0AS4ZMz+dMw0d2YQsV46z1Xh9wYKJnpBGm3GsMCDJ0troyiJOzE+1Jdedy0Iu/49wRBU6KKImSJ7RM/KhnROajjjDDgy34uEVzs1WGP7aksbjvxZtfCSRR20pAS7nZZxqFpS2izWMWOJfOgOL6axTISWIzG0YeU2o30om2ohPrgzgDwODhOSh61ignhhGDiW9cZ6GNXnN+VkWZ5H5Y9i3PXe0NI6MIKBrxxHqaJLilBLscT53fFOfXpgvKcXLvlaOrekGilfhiOJN0LZldTlmjsmvPApquDxTWoicuDZAJVfZEY3NGUAzfLBHosov7oIQ6ZwmWcwKxAECB00ymGZaf2x12AVbaybVUs4qjrrI96SRSPVLntjrDLqyVf73mH/y9cwILh4zsFTNL76+sCOGSVVwifRzYJCB2RkL/Fq1dQ9MgTqAT+wcHQoTuueeLOnyf+cxnxx13fHdsbV/S5lvtMZSzqfdF2owgK9RMCVDdNydevFj7d9312fji5z4Td7zoJbGyvhKnp2e6eDb41saF6KsvRXafwxdziOpJwBfzgVaJEQ5rrnJQEJgczdTQVpmZiIPQcDYYwxLwlPtqRYGQ8TnncrthoYvQmlWZkx8NMeVEse65+GnmvJh/x2sB09cB4J81ed2x1AG5nF64bJJuyfxw8mPQ0EVvVzpqpi8I9bEdJS9I7ppUVbumLQtFGFsM/bJAdUWJotcC0yCUODcLxx15b/OGQhhdObDRK2lg8e3uPqpkl+fKOjBnex7tfrmVpflCVqkcAkX58HMxWd4VoFEnu4suBqby5jXt1+UkhgPMutDL/KL8/W5fnu08O7WwpIjhINMdgrRID8frPKWqyqZVbZN0fCLoq+3NFGkWR7IIbjQKU5tR0jHn5qBlu8otRqMKFAfIjrEpQYGcGE2lQ3pyhD4ulsTWqkbeq/adJ/Nt8avNGxH33H1XKiyA6K7H4eFR9MUlRafWiDJr+GQ8kS4vnF4fwqMYn3pN2uqT1p95bwylXdm+EkenxzFrw/OmkPD9Ki6gJpJ1kCzQb9E8aj0lAswhtLu7K07WzvaOaBbcL2gLD+8+HBsbG94RFATjiWhQTK/zwkEOK2UpHeCuSBEr58Ubsba+rsEv7hl/x7WRcF979GEl1SMS3h3zeVGGGA6QecviMQ8TGXTAf0sTEK8nnJ9Iw4xyTdGinU3jdW/8lfjIxz4Q3/JN3xaveMkrzQPteGCW32MvOH56vRpr9zqeTbCtzWGRDhQIF8k838YcJjmSSlz63VhDkgyHtUEvtjbW4vLOFWkuG60keqeWLoNqSwM8yhFh3DCEMzcK5XiSCd3Sz9Z+MufXWt7CjAVsVZfMe9J5sPmX8L29/pjITi1cKTpkc1kfajdMdXa1fzLXbZJeUxw0La6kNDt/+SwEOIgekMmyYQUltQIt+iuejcj7oUKLiXeK2jzsBHaoW2WuKe+pCKj9bu3t6oLVgchVsFd1OdmatbRa0j4adRefIx7AwgTEMyf8CfuF70syogCc/E3WrooUMQEMXfFcZMJwOIn5yShWOnYqLADTh2BbLlGx0Y3BJufyWGbEq126pnT2ThvEc6R7mgg+nbHq/+uzAR78vRgDpdDT2l+AYDlga/UPzzs47SVZE5ikRDMXVaLpnHeg3JJ21H1j7+jCNVQr967ZLMYk6sp3MT4S4qIztDE90LmVSB7XLmk7c0G1FrSpkh7Gsy8pLe5h24mUjhHlK34mAKbMHqi7mvte/8yv4O6l3cD0LKckVzYcKh68aYeL32FdKXXWHACJmpFlwK/J+UT8ZF5KTsVPtbLOYpibeppkdaFKtYyQKIFNGVcuSszstDt2ozm7juytQs1FnvZgqUA6FXEewuW/rbPrXMRIOSYeBAp3mzR0mTFeXecBIJqTXOcvzI74vbwvqtPkM1b0V60TpNGMkDP31XxecpKtmmHX1ce/akjZ9A2j9sSIBUCZFuGcVWm8oyIpaVcFqCmXATgVkGq+smko3Wi98Tff0ejwUmEbRUrEd+7htYLfGwODFIMvBKNUF4ZyIYG3OBCf7k8+8YcyjHj6M54VL3npK4VYMG1w6eKORNVh9dtlbcGXNa/Vgtnih8Yk7vrCZ+NLd98d337Hi4R8iLoAt3FlJS5d2olzoSiA3WjV5uLENSYH4zSgQoCWa0gaRBCssp1ulDf1OnTzLGXUbeNvTpUGysfgBxzNWTB4dzMtAmS6r4lKFpKYTEI2Fo+00ZeViKBDTKNRqYlMCyd74pf2fyJEGAJo/9qhxRG+HNOyulWQY/OA4FJEWBmA+4qICgtPLjVUSwnTyPI2ZZN0uFA0TOdSfvDiMGeUZwA6rGRALmiZkLNXGhXtUMJLIQSiJowgbQ3b/WG0sgDQUEPRSUrCBk7iBMqCIltzw9Ty4JJkXOCkueFzLvF61HpkzS79Wb2JhetBfzgVBAGJ6kGSqiKLj9MshWWOmio+140+MxMXHdhZNGmwQwHOqPiEtpCC6IJcLwoNATDJ+BoMzGQeHityXIVgUNTwPUB9To4PVRBaqoyp/xUj0VmQdlo2uRAiMp7E3Xd/Nq5evk0B7fo+tsjtOBmfJD9ZDaCAaT9rMfA3Fh1jdTAM3MjEax8OlYTuH14PKBXD3opoGd15V4fsgALzBD7qUexsX9b3xeqbwSpk57YuXIzD/X0FQvSwxaVMygAIrCR5MhEgyPF9SFIf231YiTnyTCTn8IlJjEF4oZxwSIBca6+PT2MM540itdeJvet7MVxdayyTKbZ5gTQ/trfbIOVb6wtZxOJBm0aU/OKx+dFPedJT1NLmYGSAjadOW1O6xYoZEb/yhn8XH/7DD8Q3Pudb4q+/6kd0wAm1TlWHs7Ox5dJWh9FHHURqECAy45hmwouahKliHN5WS+l3+jEBLOgb1fHQWj/W11djY3VDQ2EXNzZuSngZWk2QTBPui6FSDw5ZtwcSgmk4OuCzni8TimV5OrF980CygD73AEAA/mJ1eXJAVKBCumuVNvkCJ1gaMDFf0xs3i8LU9CRWmjfsdrQoUQyXpn1qFcIONQwccMJaMqp22Hmrq3WKS11ZEdDlm0yxLF4aZlXC60Na+4+hz9Y02igjdMW0TSrEzR0ApV76MCNsILOl626cJMWa8rAVVzjvczluQTdLhxpbD/MT3b5F8tG71T1mJoMTuS9aFd0dJVJLMRilCmOTaKiTqJoOMuy2YwOUWhoHFK62nhFooAMF+14n+3xGw7PsamJBrzbnZrlkggin1F1JWPIz6qTRQWUyX90gU1e0hlo4s/WttJDcTichdhVUEjOH5gH3k7Y8mvPm33PemDLmQk7JXbUR8vrk2FbMgtmZ9ZkBa1Jnl1+0pFZq08oY01xiwA8S2RHD2Jl8+Uwg4aNbOWoG7k1rcrQXEjq52bxKRX8WxAZCszUPA7nhvxq4AAiozmR1adW5k1atE3ZRN9S9MtWKoklycUkPsKRaUUwtKsDV8b7QoqRboQ7VVPbWkXr9ngTlmdlFEGUn7itJrZ4jsZXPlS6xE95S0GrWTUNbKYthA106p9XtXZJIYw/nWlWnMOON6HXFJco11OSRiSQbxU7ZwCz+/BiIBZzpCyWsRRybWzY21cMahLfeMyV0bSHvQpuQzv6Uodev/6f/97wS3UoqCpGs7BzOi3i9S4Ltqz0LoesQTWUFvjgHGP7YSNBwgLz7D35HhhUvfclfjTvu+C5tliuXb9UGQIpH0lElektOkqOzhd4R6D73mU/Gfff+17jjBS/RoQzT4PDsOHrDnniQloOyVA1DSm51w+ckUC2yTunpJn+Jw9MLwyGUYWmQSdHtK0mBtuGwkDaXtMSR8lItmFJsbtWbS0bO5oWlh6uKujg55frjyt6JIwvI/uF2ZsqENyU76iErMUXuhOsrvm2nJZkXvhDvRCIUbThSE8n7YF0p5JtDL+ca5wGfmPYTwXFsD/dEF9XmJtDyfukgwz118p0JsW+YrQbPk0eVyhwMTMG9XFlZaw69aiVjA6q1BULdScS2MbPINnINxunn6t64HVvoc8PbEuqe1JGlIk2TtYlGN4l5VX/ZWmUquCHCI4mTBHfpeo5ZA544vWkjCkWiv23HKB4YV0jCK2vUNkl1ea7XepHZag4KFhf6PKbtlpzKSLT4jNp7UmXoDeJw/4aktbifW+tYy64FQ6W1J0kYsfblWnguDJHesnO77u/u9V0lgrs3djUQVsOD0V+JjYtX4tOfvlNdl6uXrmjP7u7dkIYtK3L/eD9Go2M9/42ttRifTMTBRsLG7nneV1wnaA73gcDOiz2MnJQ4/BhWFI2H4byTExW3PA8SWv5dPOaDPQ1jkRRBFymEY3XFCa/dyhZce8MTcFwGcS2TWj4beSmeB80WEl+5z/UG+iexQnrF6SrlNuOCe+8Bioi/+Ixnx+bGhlrPOtjUDg59PwZBj0Zn8atvem184GMfiG//1hfFD73yhxrURomkgA+jKG7Nw2dlQnwmihe0o2HfXEIhITn4pQ+fzRq1GE+Oz4XwgnxvX7wkgGB9YxBXd27RevP8eWl9+rsUEqU9lutUf54T3hnE3DmZZBxSMuniGzREP38Oms56Tjx2juap95k1rrn+arXq4pviQZbZWbjX56UpqTXB+R9xVSAD99i2wY7VVl1g2I6zYChupRE39G8V5yjiCyVOWsS05WIqFed0DlRCX/fl5tmVc8lMKUbS0RGSZlrO8pmnIUxJMJqqz32pwW0VKxxA0EZKYF9INAf8ojPpz+f5jERhoBswmpF8mb/ai0H0MU1j7oAOabcVZ9NZjMZTFY7rg1U7j0kjnLN3rM4b5iKydOiMY73TjjUQsJR2pA1foIgGsUHtEg3jerpwoOlAoAc7dlLGmSfqRXZJVEgDHixN1lvdxddSCY0SDYEoc1NoUnqDTpHlouB2e+rfCgXuZgA4TOdn6uCqOKOlDr+eomI2Eacf0IR7SVwQD1dqPxhiWC9XRkDKl00/8kxYcldTYYXPW9beVsLTA6BwQUsBIvlCzQ8UrzQHRzvdZrCdfS3kWEDi0vwNswdZSAmsRsOYdTyyPm1BN4K26BJR/GPtTtIO7YUhc7qgcPZlsFCUP67rVGoR0ldWXnGmri3oab10f1OlSaclfEP1QIy8imake+0zSMpNAjOTZkVxyafA29Dv+4oFDDYD3UmgBShTSKDIP3OHvGvOcJnaQOloBvCSisg6qLN2GdlVXCeQqAhfuKFaGtLwu645wS4PPPt7uSBP2c8lA57lOMjvjtSFSt8B/aXvXOtX/+Nvnldiwh+wsUBX+RB+sRJPDfCki41+BlhdLWS3iiTpgTrAoB+dHtJLM7VmGaz55X//r+Jpf/6Z8Yrve5X4PrQzyd5XUkMXLcmG4FwQbcpdtbrz+OSdH49HHnggvvOO7zVczwZvzWOwMoyNzc2GPwLHqkN1pb6U8I04z0lBeDh+mK70DRd48pFvADWAzaUkpDYoXMxEXZQ4C6kgiGFZ5/vETnVbw6LUXj3+h4cIlhxnlNA7OXfgSKHwDhaPPnzKc1pBKFBSQP7F/RT5a+fsSfLwrZksZxYj0wTz83Yn+h0mi3GlISkBAefaQaF9gUIMckhEzy0TXpC9moTkClQtZ0BQJSijDBIg98YKuUbsf319XQmag6YF8rnPGpbL0wN0XO0KDerkK6v6eq/swvh+ZDXc0BdSSLt+VyhlIry+g3nzc/NW0WYZKnPYylsbaop+mkN4Bv/N8lDLLwU8ofqddJWzXbPcd9Rms7e9gqafuttn5zbeEPp87qlX3ReSy8P9JpmDi8s94/rQEr2xt6ek8PDgemysOeEtRFISV0Ur6g2FrH7uC5+KCxs7bkdpHmIeZ1AN2iSknlwfrK7HwfEs7vnyPZnwtTVcRhBa39hScukDIjR1TjEBXw9O8N4+g3Ek91CPUsEAHUZ4XukSpi8Lb5pYMIOvfkNtZPZ/p9+XjfDKyiC2t6/E/v6ekNDtzU0l/sMBB5FVPbY3txUIGRxTAjIei68vm+XVFfGuKfh2b1zXdbsT1Y3ziXVF+R7iHVP4tlpCiNmjtChBjkW/4JkkCvGlL9+t5PQZT3uWPlOpBQEYOklyXtkjJ6Nx/Idf+5X40Ec/FHe86MXxype9Uoi3UPke1+qDSGtFhzGJF0YUpyry0NKVzFnpZ+ln0xAnCz0V7e5XClHc3NqKqztXdfih1fvkJz3ZCWcFyuwy8bkLPd1cuyQ6QrxuWsr+j4lNK2T92TZuuNC4nbnrocWQpIwxNJq0FhcKZ41TvxLVIyGR0QYadWxCkkUQbEca8xbLzEL6LJqcF6aVw2EkWBqaFAXLHH8hmk2sJOk2ykqRCipJUiyqC++RiT+/Wp5F7izQ0vSNcOGeA6/J1cxbbgqHaCIctBhjeFiZJKwOXiXG6jylYGxGMLf43X43ggiiGDFgvZ0f56DyEIgkRtJ4wlChE6soFLSdcNGjmDP0FO3YGq7F4QMPa72u7WzHGZ0pBnXP3Mkg3hB3ppOjGMCr1ZnGPAZtc5s2qWOXFKRq+5rLm/MjlbBpZoFCg5kUiA4MHENVsopRtZRb51CGfK2WMjMdRM9Q6LHtmUUdgRagYeWWTUOydKlJf84qPkf0qOLiSo95EmcU9+jIt60p7zJKKIifA8l3qxOdTP60ZwBmQFUqwYKmpA5K8b1NY/MZgswgHOpeMgELYUw6HQN67Z5NnJgLqOH53N+ancmBcO6RdsF5V7Qnqb4gVajltsidWAxjUFmQVuaZROvxfI+pOOQdplGRW3lQnvmhlFFskyD2ojewJpZANXkYMOye1JgpCTPnjJPIrmasPMtU/HgUHXg2LtpI8hl0zA0vu2fyI4b3eA8DhU6W/T0xApJbm1rXHuIzPcH88ZrnqRhSBYcVNzKeFIq+5GRbWvvijStoLO5dA3zm/q3iVEui6J91D5bMpG7W7TZtlfduve6tv3GuG7/E7WqS3PJdXnojPeBs4xX6pk2oaX0vbR7MIsAM4sMfep+E9n/gVT8SJLDdtC6EksBLyV8S1M2JZc2wCefRnp7HH/3pR+PG/vW449u+q3nAPAN4Jusbm054NJE/j4GmM88ipjjozOOcdjiJLHJWkiWhKp1pGMzke1rqtJKSTcfZrRk6T9LSkmyqWpLJnOi0S5PXtqeuLQ2moLIwzHabSwQg6z1ixcqLoF58VRyIlGqpzZfcPK0wu1MZCZ5La9doTsfTxdLjtZ6onhkbZCoFQvyxzN2VQ9DEqM2ce+E6kPcmEPLbJLFSLgApQ/kiRclV8CQC4Cl5H3PSApwvVAjYYI9ce1C6skyt69knH0jXlUNseq9wIVXyLQy6lVdLM+1ZbcIiIMIYZ1gqlUEKMagqUKoATBWLpmBuXYllm1rhs6xxYZubF+poamQWGTIfRF7DvuvOAqsdVk59rqWzBaqlnsSHpeuWHA76p3qjLKTK9GAyjcMxLS6jzRwOqoSjLYT30oVLcXx8pOStLxQmJWpAnrKty9e8sbsXDz38kDivJI/w5KEmDKECYNRAUtuFVxaxd+M07vvq/dJqvu22J8XWzo5aqKWLy2cVR+70+Ni+5KoLodiYu7u1diFu3NiNVq/vqfaYa/gMCbMJlsh712JtdUMSWrwYMNR6CUxPxrIqPjo6UHK5s70dX7r3rnjC1dtjPGGKnc7PlZhymGamtj5Yafi7aGlSeIzP53Fwcqp9T5JMcmOusoMviCxDbSS7kgrLey66jVQwTLc5PTuJT3/2T6Wn+9znfFOsM7MAH47CWFdNMds1hzhCHN73fvA98Z1/+WXxihe/XDQQXn3UM7TPIgcb4bLNYzw69kBPpx/9AXzs4mwybOKOkNaVt9QiDiY1h27JlUvbcXR8I1bXBvGsZz1Lz0eo58zuYJW4lgRUGpSmVSrcbaMl9dL+Tvmz3Mmp6V0/MY9pDmQ5Ua35AO8HbwfjroUMs7cs0WS9cJ89TOzD3ayBuuXMe8GlXKCxqR4Lup2JlJICJVDstPz7THbZk61z81Gd/5OUu13OyxSGRIUzN1cJkOtKh+oSHatkDSvWEUu8bs6FRvJikJAOXElAJmPACbW4wIWhWG1A16H4jfydGrAxa/e5M0oCW7NWbK5vaVBHw1bEUyJ1rx/Dk2m8641v0MD3N7zoRfoz6FKT0bFQWnGpYxYnB7sRxBE1nUi0RtEjoic1rDVNih/xUAljDrDxOWfo99q8R+oWDUBA0jZWsq05DM450ds0K6ZWv11MU6arUSqapyOi0XHOw3rq+l2ukd8FMMqzj2LQcpypBsF5lHzxTptJ/uxdq4By14XcwbrudIYXyC6uYBSaitFKRBZSnFLKUT7sxSCNWvGTORus1iLFEy0RZjT6MWsl2phnnizlUwRaBlskqdlpgMd+OqHQZfh5Igqh8ylLggmlTVkzf35x1hmUs2yfQQ3OdyPF4oTnEG1ToEqDOr+XEGAAueJ7QAGt9EhVTVI//BSE4Kuoc9LiLTAhbc1nuSja7QRfqB3rvk5EkuocTMqE14Y1KT3WSK85VhgBzwG85UEzJe1lX4zmsO8Vcx76neV7MT9LbWEjvo5BGVeWKJAFChWwJtqDLKb93CVDy8p442/+tkpwoxSLwMSDAh0pfcZqEbtdn3yqtPHV7YG4zM7Lze4q29SCL997T7z7Pb8XP/Z3/0EMVvtCUnkxWS10Wagd1pPFNyNpyRbWecTH/vgjOtC/847v9saUawrtcdye4OkxVDOOYes8VnvjiLMbMTq+Jsie0CMiepvWCW5Oc2t+stmGQ7XZaH96YInWKFQIPsXo7Ww6ahQHbJlH5UuLxWLZSsJS5FurNbW41T5UIuxWSmkeelIee0ajQaXDKy/19Csvbmw/EV18tJF0kvwr8iWtrib8mdSl8rM4vBM3nGxbnbWI9mb0+vwzUzfpXXYsEg3qS8LLN1C3Gh3gtFrMFkdtTJ2ZdUAvGT2QROloQ/T5fB4PPPRA7OxcFpKmQ7DWCW2VJS1bJeg5nOatkNllbpBm4fpvmpcSXg2UmRNYr/r55p+ZzLOHMpQlcuupU889JL8HeRyuj7cc52BEoWxJURCymzwj/TM/WPJNumZbUevPUwdQUkapYS2jkbkHwiQrk8f3wfF1+4/nNTHxzCGh9dEbKHlaGa5KR1oIexWdoFpKpHqx++iudG1JMtHz3bh4UQkvvGkNr5BwnCMz043V4YX44zv/RANcT3/GM6MzGMQh0nmpN/roo9f0BWgvwr3F2pbAvL6+7XU6m8Wl7cvx4MMPBFq8tNeYah5i8SuJoUxAtC5QE+ko8SQR3blyNb76wP1xOh2JxoSkz+pwIIONy3D5abN2sAlfiZjxvddiJDWOnni57FX4xDzTEcOS3ItOJ86QOdPBYkoJvvcuSrrqNnDPQI1IYknCpVOdiSc/9+nPf0JWyV//7G/U943ROBEk9pvlynjip8iSvfl18f4PvS/+8ne9LL7ve19h1ZUiHp4vqQygPqPJeB/m2n2NS5jRpFpPOujT8lutvS5CTZYJYijvys5OXL/+SKxvrMRf+kvPEeou+TQGPkvHUoLvTvpQzdTdp6gmuRLk7xWrYV0LfDbi8EoCRQFK6k2iWUZjTWNp9mjeNw8KZcorIw/rrCvWMjSrw9TniZQGSoGl2TfwURlyWgzwNnWtwidrNrVUK6nKwbTsSylgaNBLsmAGFHjG6jSmlJY5tYpe+uQF7cx0JHNV00pWnSoPzlo9YlHAmpYQ0U0upJJpDeg4cHGtenbt1oISR0RJ9QihbXKtYvgRJDyBFbomvZXor60dJrIAAAAgAElEQVQnlxkwohedlY04uef+eOu/+Km45UlPilf8Dz8Wc+y0lbDRTrYVdCfGcXa4F3NoSDHS/e8BJimlNuJLxUPRYbor+qRJT1KBb5pJFVz6xtATQO3g6upc9n2rFj1DbvU6H6HKILV7/RH7XHJf6dgnbFLDvIt+gFMCAKex50ISOAA99jpJukwCLrrvutFWg6LtT9eIWOq7b8qglaTcvs4fNzCVtDfxj2tqf4ljauTTIFZW+45dMjCC/mgUm5eUi7Jjyf1Xf5KChk4QjoojhkQ9DK1OV4Ig0oTNqyXpqqTbnVMUL1IDPkExf4c0csgkXXhqoskerkYOEICi5AkF2WhuRztWk4Hqj3oGAX6w0ZscMmaTOrph3+vaNrtLco1LtY3Gljil2PIcrIG1JhDkPbLTm3M4P+pChj0vow6uhv2cpGtYNQsDxRTpC2fnN4fzTeFZcPeb9Zcup4/nfBe9ixzD0reLXAHqTet1b/3NcwuaV5s9209FGF7kI80X8a1z4llfisSnLXFyxxi1kvWwOzqU3/If3xB//YdeE7feckvDrSDZlZxQftZN08aF8LbakkOD//eSF79Mb95YH0tUnxYsxPVp9OYH0Z3sxun+fXGwdz8NKV8z/NxUVKCqURIPz6Q/sERG7hKCF0MM5ZbDdhaFId246nvTXiL+jTiACuHgIMpqTnJN2V6hdUAwACWT3FWPQ5yJSdr6Hn6z5bE17qqg4DmJh0Mwge85BcVgsBVkxwGGh0kwUnLDF1KLoRP91Z1od7Zja+fJsbqxEyOCiZIBhqtIeJlaTcmV3AglAdRZSnj14UmiN205eUvGjF255i1+dO+a+NR0C/iuQrAqKV4anpE1cV67hgCWugVaOkuWy6ZM3LTslpLWZle5TZMC6zXhADeKAKwAIp5bVdEeXhQiBUIuO/FOtCaWn6vuBu1IB41CtBYX4kOMPUC/1be+vXRIKjzmKS4uIOiO/L69Hwix0FX2Tw+N8pJcJbKvYYcprWuSSA8pWITfzl8yb8Hlqt2NRx56OI4OjzTkBm+X5I7hrmmrLcmhq7c9KR67cV20GFRVvnDX5+PC9k7cevvtcXx6HBcu7sTZZBSPPPJQ6teuKVl6bO+a9sjW5rZoCDiK8e1BHZEsu7b7kA5EBs1AZbkTIEbaz5haMEwEUrWGecWuZAaFoLRDhhiHN67H9oVttUbPDm+IwrHS78UGbm1nJzbGgKOPs56S2260B5Yj3N3fj4uoPWA7m9PzaoHj9kfBoeu+qPvGv5t/N9dnFHWkWnF/fOdHJXP2l772OXFp44I4jzqUyi1SmuTtOJlM4o2//rr46Mc/HC/6rpfHX3nxy2Qcwks81EwbymWyOl8c0sU5I7mleH78YbCM8ArtQp1iuCJu9c6lnZhM+J7zeOYzn+nACn1GlCtLCpY0lw7ljO1KeIOEV3/a7Bm1oMVNrWKt+LymvmhPCBVxImdC3WIATG8n9CllqcQAYI/idGn3LLWoG3UDDySp05F8VMdGzzhoYBTetIrxRGdVkCfK3hS32fVaQol0zpSMWP7uMmCD6YVbN7mDSb54BpnMG5kiWa3WrVFBKZikHrUG+QRKzMQfdTSwZbiBhHpl+kvs4ncVmo02SkaSYoS1qcfBEye5Vc8susR2eo/tlTifdmN7Yyc+97t/EL/7C78YvY21ePnf+x/j9m98boxW+FwSSlBcrmMSJzcejvPRcfR7ADv4sNm217FJulOKwxbx4fvaEEZJQd67dlL9QPa7JD20zWkNMJiW5xOxkELn5ISOTSJ2SIqy4HI4U0oMScsxvYHizK1kfV+9XJyOzjH3MHBjz6GbAQwkNdH4VT6gjhufZatyFa2VGIuigAyXwTrLVWKaQfJJYeDBUKzDdd3JC+fZCZBQ5UMsNkVGqUJSmlRUJ+Lq8QFrZNfXEGddbsxQgiisU9lFlFCRHg1CcU8E8Pj9ZXOfxi3iSSvxs6GE7pAS0b6ux8lqAipZNPHXNqzoJaXUlDrfZ3OBTVnwoJk7L5n8JdfcWdpSwqtDMEGVjEF2pTRyW4IKQtxTBcJfZmEUJYMZ0RpqHNLfp6RD1X3JPbMMatkB1/dV1tM5L8SWdiHjgvPxL0AQgx050/r/896V/BYBq0OshtLAkysXn3rjIhsvDwwVn7JQqUp41VJS/zNJ3aRujd5aW4Lwb37T6+P7v/9vxC233WLveGnSzSUXtPyqRGHZgviDH3lf7O/vx4te9D22VoVfg05sd+jBt/Y0+u2TOL3+pXjswTujPX4o2lNaxkZ9OEiEqE7gxE6EyOVKy0XuACDUIfkqmjhUgARWTU/4bEW4OsP1aqJBkgJRGbjTIIQcZ0jm+L1EEbS7aPXRhpD6rh+WnIoo9vA0doWoFpBkNSzz3NLgTdJEJOHE8IhYPp7y5f1EA/GCbPe2YxJbMdx4Yuzc9qzorV6J0QzCfi7ARHgZamleOuQaRbNs5bvqY3DJ3EYP3cgEI4Xqldy22/HI7sOWiBusOGikx7UpDbWZk4+cH2p+kC0bS3nAvCtPJWvDcHoWB682ZckYVQ66VALax90fIMQBnlM6C5XOYE0HWwdZlUV0GOZZIj1ikqLpcUWhgnDzexj29nPLFq85QvXRmUikXrE2c3KrlBwSxbvzODjcb9aAWjxMBlfkg/s9maoglFIDLSk0b4c9O8ycTeP63kHs7x/EYKUT+4cHbqVzsPe6cWN/P4arF8RX29rYif3rB/Hpz34qrt56a2xeuKDgtLq+Hp//4mdk170JJxYHHsgwvX489PADKghxitKkdKsj17ijw30lm5d2rhgFSf7+1spGHB7vK1kkYQONHK6txe5jj2p/XL58NR559BG3mObzuLK9YyWKeQjZ5X23t7diRcygtrR6sdeFUqAdIT7aXO5vvC+DaUJSZ+ca8hF3cjaPrQvb5k2nM1wZ6KwMB0rQizvPZPMnP3tn7O7vxbd+w/OkICNbbQZxRm6j8aK7QiL9hl9/bXzwIx+MF37nS+JlL36Z7oGGm4Si9TVYyNol6W8MW1IasZLGBdJb+2Gx36x4Y8SNxJxnjozb2dlRjEaH8dznfpPc2iaKaxQ/h3mNDKEaoVEqRvwQotzX0G5hI2W7sdwREQqV69ci/+eeYFcyVFy9THhTAsrt2Dq8E9wQbQwnPwpMo9itJTRIJgjMhAiRMtexhPVrmBvdcl50mgya+Br0r+owLXJMo895UMKVR3MVzia62Oke5pa2rd6V1CqRWFCRHF9S6i6TYSG2IN6NKoC5qZk5Z2cpUXvJmqGCwbCvTSoUgbMbJoTz3JKD/A0zIrpsvhUIHANJ0rSlCwffciUg8l5pb8U7/uUvxL3ve19AS/3673tZfNtrXhO7rXF0BqRGaK6QPIzi6PrDMRClYRanc3TeTZWD3yvce2z0OfFqfWO199GEPkGP2NKTmt9gkEwraCK6hdwvnfEogVM8RftZySvGDr5JHi4sAwjvbShGkqKrYiJRAc0AoB0iDeGRgRutJRQdDD6g4aqnnrMuIKJIdImOhgpH0y2p1BsEG914dzpa5ziPecCVu8U9J82XbnRO6iuZ5asxZGoBpEanWkN9us5EJFNDGl16v7JLI5AQpRC07zlCBnaCo3Oc3Hj9NH9GQVeW2Rr+BfByQqqYwdku9+Si8CgDiPm8mxS95O6ib0unYExewTAfscZcfFMYML6oWSXOL3eEq5xgZtT7jhJilh1H3tuFgfeKi0RilVFy/tT3Q3zztJlX8Zw01BIJIA7eZAOcXVvt4ccBVyUh5g1u6oMc4DTw6DWhhFfc+EVBpHua3YBK26ubXuf+Mu+3KBLO7+fRev1v/Efth2UOrwLD0mRfI6mVj9zxyPJjzSQe1Vov/bvVNvOBQZCDJ/jWX39DvPqHXxMXt33oCMmazVPT1zFFVXm92k6EOFQ+/JEPScD++S94fgwGHhRCsqk9b8UKRhZUu4f3xO6Dn4izw8/HVp/BtSSP0yaixYwmnzTyUosTJEcbzPJnGvtUCzCjUurAOpu1x7irnQq+rjjF5cG6kI2YCWWRt2cklqkP7GlLUyKSpmL74BatepELJAHkg8fTzxr44u+9z5xE56LkPfriHc1jpolLW+qau4Y7z8WYtC/HA7vteOazvye2rzxFiQMIoD3EeEj09LNih/sry9qFQUQ9igoQ/RS5589tmZGWgzGPhx55KLY2QNE2dNCUucRSFui3S71Rf/wCJSFRKLUPWhtKHnMiXF8/W0O1Tqsw8hpzq8gVnYsuJYXILijh9YbRwCDIbVorNoUP70GFvpTw0jXwLSdJp2JeFAfLPN/RFBk98/g0Yb+EFIg/K76bqRi2bmxZ9JthpNUVybkp6dfEOEXZVHJ7BwcHsgU2WmiUbnPzotrGcOF6rZU4PDyMP7vvy6IJaQ8PevHQQw+I693urYjScnh4HJtbF+LG3n585atfkQMdwxi3P+GJsbu3G9f3d+NZz3iOzCWotklWeYHMoobANYLKMtWttT6fiapw6dLl6A/hzZGE7oqLywDe8eG+TSWOrmvQjOB0cnrS8IxRoJBpxuGh/u7q9pVYy6G90dkNDXvdunNrtFpzOc6RxPSGa7F/tC/eLM/Pw3N0aHqWnVuSQwTdpUBjAEKCBfAJ6aoMcGNEBs0KDjjdff7uL8Qje9fihc9/oTtS47EHTWfn6sLQTWHPc1a9/td+JT7wkQ/EC7/jxfEDf+0H9Z1tUQ6Zw9SvtTUUSpb41rbuugklrdhZCAtmPLyqFci648W13nr11vj9d/5W3H3P5+Kf/KN/Gk9/6tMkQMWvHB1fz+G7RGDQAhWCBAcaniS8cB+cWhuF/tKyTVMVnW1LUnra1yr6DV6468OQT25dUc7y/ZYGmpfBzjY64LwyUTAflmhRxZxcLMydT2qcyGGpq+kBDsOhet+kiznRru4jh6AT0WpjG4nVB1sC7Jwijdg6yZkTDwmLIyw8wvra6vLwBDF5ODMSrftFEZ4B8KbDWQ8wY0n73IoHoJ0go9DE4KCn2yVFrEyU+B7JTySWjshN0IdmzqK7IspRu7ce6/O12N6dxi//0/8lRl++P8azWaw97SnxAz/xz+P48ka0BiRQKBdQZE3iaP9adM9uRC/O4jQYlPOz416VXW/FcEmyZRIj1QXR5M7SZAiNZgwMoN5Jqd18cSGFpvoVrxnwSHdZMztJIakPoVicnMo2moLEnSkb1dChrLOPyrIFdYQkV8yrhTaraBDKDTwEx62z2UpLncFC7YSUtjoqbsWPbWaQTDdRQXOeHVPWCRTAtCtmzdQckiUv0+WvGTxuMBOtJ7mJUaRlB5AGB8kyxTRnrq4J04SmNYxOsulQWi4p+Ucyry3FGcu8Xklpcp97regpjluilI6kqHaiSznuss74XG0xzT25K6NEvjtwsVBMoaZjw7rw7M+Yof5UqhE1UvQa/x1DlDVMZyvhibs8UDm66MKbiqQ1oS/lbqjjmWc9qtgvkFR7SNdGxkExzR71WVnay4o5eS8WRbEda4nh6v4kp55YXLrbteREGaGoqwGH/AtdZ+WgPNdyjVxOeBt5MWRTxJM9afhmJctSXCgWk0jtS9ITqLU0nF+R9t2yQLfzLW/7tfhbf/NHY2trq5nsp21nEXYn2KC6lVwXEsGi/+hHPhSnJ6N44R0vjE7Pi5vPGbbxo5/FWuc4Dvc+E48++IfRmjwYq13sO2dyB5MnNSoGqvjcxoLTy1Njcr5RJKgKLG+YByoqSDsh5cXDV0DB7USDaySyoBMgtLxtVsBZ4eucScqIhdjTcSi/s5LDBunt2ZZVP+eFXPdGYrw5JKc/S5RRJHIpfCwqRlhc41iJ0eyW+E/v/ETs3PLc+IEf/ofRG6Y+IcWMNCn1Tiaw5/dHKcDtPqb+FwMYCjytjrmoTc3owod2Begd7ldraxsm90sGzEN80AvkWiQOuSd4a3jNAYxJeqyhPT3ug7Z4Rk00bYoyLWS1Q1NCh2surlQWW+bwSAPIvUSd3Qs1ET5XvKI8VNsgA5kUPL5CpEZeptuooM5BRUT4hewkXzFTA91XvkupaKggEWfQwZuDAbWSw8N9JU+gp/WS9NcEC2GrN3Ct0EVYDyfH+yoqeF6guCC73PNHH/2q3PWkWTuFm92OnUu3xlcffChWh1tKRA9OSH63Yri+IuOLT37q4/GEJzwhdrZvib1HrynJQhyfR7KxtRNfvu8era3trQt+HO22EGc0tg+PD2L78lU9S4wgLq5vBpJvN64/JtoE3xtElTX/hbs+E7fecnvM5lAj2tIaBlHGVGOWk+fDFYbfKBCOhVJsbq2J4yiNyXY3rh/ux+HRgYoBBNApohmS5GARV7bdjrXVC04Cc8ANNQx4wqxn7HlvuXw17U+97jG02d17LJ73vO+wPBSuRdl4rUOK4RgQ3l/79dfGh//ow/EdL/ieePlfeZV4zJOTEwXu0oqGWlLyTk2ikQ57jh2JTiwhFiQvChGJPgl5IrnrdmLnwvb/x9abgMlZldnjp/bq6r3TSzorWclCdrISQAQEZRUVR9TRcRzRnzOjzjiiDuMyjss4Km7gxiCCKKhoREQihCUEiGEJJBBCyNbpJJ1e0t3VVV378n/Oee+tbvxPP48PMemurvq++937vuc9C17YvRNDg31493XvwazZM1FUMWEuFBKPWgaZ0T6ITlaLDuFlIy9NeW1dK7jEcTI9Mq/nxCvRteVZ0aQxsOPOTna1VdNGxIwx6g4MUKCi5zt6jnQ55+dNzjnFLIpUMLlmXmN27Z2Okzmp+Fbd62Oz3YbnLZBULbiTVsCKRLAF7RsmEJSPjxVSjsJm4ijrPbwIjs0a1xffDgtWlonyaRZ669BgF0tPcEAiPMfZtVaCnycCTnHZJPE9iMPJ/Z6e0aJ1EfHkZNGsnCgbLBLVizGgh4UEn3uKMwOYnpiKUw/twv9+7kY0O/5trrEOF33sHzHvkgswRv/lEK0jaUtXQDLVj0BmFJFqAQVQwFkUN1cjeB0WtQ2ttmfrmqv75hQlK+qMC6J1FEQ24xZII1cbnfGGPGqE7MbYxvs2apYHerjQGDFNDjCnq9K/+KLI/Ra+o0w+5cbxJkyUTzrvio+GJaUhnxOoUufixvl8q7h0wgyh5pzeKhHM+jArykyEJdM0+ki7hlVnEv/VibkUOiMNEPdYTicsjphwthoCPhc5S2vTZVTQTNRNdMM6jtPjnNCZADscqVNRXA5S5B5Uw8x/43qQ7RybC8VO11k17bpI7TsSlFmdwMXE6x5lzO6kTrLmLS3HB9LHLB1Na5cNgpB9NpET5yX/xHAJIq81T/pwTE2tpdrZZEhNhpRyLtyDR6YTiFGjwbUv5xtnvWiTKtrA8To5XRDR7gJ9kvkZrYjW2eX2Z7k6uPfoAR7RLYplFNggygrOpmQ1Hi7fj6PVeKGf1bd/RbMy5azAu+okYZs52lhF7utW2ZL5S1RD0TguV+djPCQruiYwaSvEJjzh/ObDTO+aAtHB3dzPUykWvD/Hu6/7IFpb7FAg0sVDTxxFeQQ6+Pr190uL4S9P70Axncf5bzhf0x/dqiIQC0QQD5bREEli4OSTSA7tRiI0irAeQkfA99ZTQvF4UPAPFt+n8YjnWoqEz+LPOCi+wA1SJBD21iu2CdrYnZupS+RRPrsLanBjDHVIvoJyFkJ8iHjTa4NvKvmJ1pHm4EeJjtztk7507TVa95mEPgEnKO6nllSN+E0usx3mxVACeczA3VuewQuvDOOLX74Vs2ZPV1NhXaSxjPwXrYf4RQ9Mr56msRvpI/7/R5m57YSz/udY1BWKRfQP9tV4khRwSInMa+SOO3V0bgMWmuYaCKPH+LS6Se9HISKGEqgZeh1nzo2bXLyxX5tasx4C9wpOIfgWLKHgERUgLmBFKWkWrcyYS+soJsyubd27deLGO25uYQWvinN7Prytkh3KhsR7Q2/W3eTIWdHI4sw4W0Q6uf45Hufhw//xvjAel0Usnwyf4kRhWFNTi+4vR/eFXFk2V2Pj5hYwnBpSEcvuKZXOm7ezkIAY4tFGveZrhw+gqaURU2fMRDgSwN49z2PNmg3Gfy2QipAQX9Xs76LYv38Pmpsa0TalUyI6Nq58z3o+qhWFvvD5YWFZH63DrFlz0N93Qv8+cHpI/84giOO9PZg3d77zrk2hq2OqPnc0FkU5X0BydBS5/DgaGuoxdep0ba5Hju7HnLmL5KQyOjIqn2D6eneIMwwcOnxIaXCtTS1GPVLHFkLH1Gm6v8nUKPoHT9mC4j3Mj2P58jWY0tJi3MpwCHv2vIDTI8M4e80G0SoUXuLWANcFC10JW8oV/Pzn/4und+3Exo3n44or3qFCenwsKTqF1yJwLZuzi0cJbb35xljBOL7gcNcwIhES9yOHRodt9KpEyzgL/jxSRKHf8EbUNxLxt8RA2R0KWYqoudHkQsUjlddOLMaCtzJhQ6aCV1xHTo0mCm2edUJfNBJ2xsIuF1KNoasoyLm03aWEkCLQcwgFKQrkiDqFcmZUBSybN9UVTqSp7Unx3FbccorBfYR7nPzAaf3likwVHbJGYuNlXpq6JUKejfbgR63ayxQ9aoJeFjU8R6zIsqBbu95GK2PJQxU9f6dG/0wwY8Q2C+UEtSAh2VEVs8apF7LnPNU1RJYdAoWSzmXHiS35y0kF8JH0RM74RTunRP0UxGINQCCKYlXGcigHGMEdQbFURaSuCUF52odxRsN03PapG3Fk23Z0cCpZqWCE13r5Qvzr936IEQUNF0VlK2Ic6dQpBItpBKs5lEpZhINGO5PRvrvm1thP9ggXLm4pcGy8OaFS8UXfaCAaY3iH0RKsiWzQn3nPeJ+IPPI66LQIFFEoMASBUdVV4387T3y7BxXEE7T7i7rkNV4XK/DyhYy5YBDFdWghi854gkAS/Xjz4kLTJlFoqey1WHyXQfqLn+LZbNNx6Z0dpLcdlZOD3sWEyM14t/TDhdkmKlympIJX+zgfxEDUeNgM4HEFL/2hWTyzKTLLWvPm5RSRwldNjvQaQbnRxONx5HK5Go+biZo1cSiLa30nzwJON9yaFpJtwmVzCSH6abQ7PkPUDmn9cyJIAb6eeaNjGhXBjWL0ZxOfyT5VVAM2IK4B8jHbpIs5Ghctx/y8lUUs3bRUXNL12yGw/jrz2WZzYcCf0SFsokaP5wl7Mp4ZnqNL+0b+DAtpTj2sTgzIKSje2Ijly1erHtT3C5AjuhuXkNh/Se8kDcIEZbZWl2oKaxN4rnkL5bCUtcne3IGf/uY3tbrMriY3UeNRiKupIAhVXcZ7qSVZTKIfuGstwr77d4O9IYSXJvp33/NzvPc9/4AWV/DyQkmckai31Bc5s9hDYgiejda58J/7y06ammLDuZts9ESxFh88eRkWEQ8Oof/Y4yhmDyCGUSEcIfGiyMElN8huNI2afd1u/uyuA6EtVN58MKmc58LQT2iszhvgWjz29C6YQYigYpEdGulZtlykTnVq5C3HIRO67PwARdjxi89I6L7Y8pJE49xNJLoZGmI+vbVRgrAWnw/OkYsGWVr41WAdiqHpuPv3L+C+P7+Af7/xO3jjxecjm08jFqZQwuMqlkOu0b3rxrRh2G+3/G4JWEgjcV3k5BFStaLC63RySFzQhjqjNChpjMIhqindhuYfKL22Kyw99cUvapHWtXCpKLYDT3QBN0rxn93763q/aKtrnFk971/t6Y2KG6SmSh2wIS4+vU2xwLTwUMfLk3/yffEcXhtD1V7SxaoK4eJ7dD+i/8iQ3SMONjYtT3LRMKTEDmdvzcZvpw0Z0V5unvwiOsq17+3dWDh1tLSLX5vLZBGNJTCeyWJgaFCOCxxBc5SYKTC+s05iztTYOCpKLDT1a+/JY2hqaUJzW5tQlt6eo1i7dgMKGSb1WEQmze9ZEPHQGxzoQ0tbiw6GgcF+ITdEVbOFvFDptvZOPcPHjh2V88jC+YsUKz6SSmM4mcQZ8+ZjLDWG0YEB1DfU6WcoxJo1Y6b2FtqWHe05KDFc25R2DJ8eQGtTG+bPW4InntiKlvap6OzqEG+XlBk2Aa2tU3QNDh08iJamFkzv6lZh2DfQi1h9o7jFXI/HT/boPrc6CsVQ/wksPnMxpnZPR0kWTsBL+/aKOrJy5dkKnqhRX9ymaVsArclKuOuXt2PnX57GylXrZK/I954cG9XvbpRXsq1pija8cwkFF1Ys2r/517cn2wphFlncnIl+a4qiRCTj8dKYnlxmHtvr1m1AXdQsqfi6Ag2IArH8FPpkBa/oXs7jlOxAsw+fmJxwx9NzyTE1nzUXzCFkmrWlDgkqo23tS+isT+AjhPk9BUQCeUTCWVSKoxhPnkA2+Rqq2T4EFJ4TYaAYQmz8Sk6US6cWhQw5JFRuGpYUSZ6jQo3clERUJ0VrEw81f1xDJc1OUduq82Olo4L2qVqIhRW75hDhZ1HO79xNBmXQ5IQ9Hnzg7yTqp/2KBTgRVhfcoRhyR9AXRz1qolHZakXJp+cUwnaHmt2hJjosDjsQb+xEoqETkN8621ieTUwniwCJRhRDEcTC9aiM5HH3f38DKxo70b/7ReRHU1i8+Q04kBnCue97D6aetQTZsvn6lsvjyIwPAaU0gkx0q+bADBbxZh0HmfdSX446phE5P5+DuNhA7tmzF4nGDlQUaWwrUzZbOTbSQTTUN4iyx+uhBkR6H5uoscwvl3JCG3kfSjkrTlQIqWKEdAIseNOZHPr7T6O/fwCZbB7jTB5zQS15UpdcWAEnSNWQTV7pdc1GdN4Z89HR2Y5YlN7ecYnn6DhhqWv2GblvxhMNWlM5FpfqBU3YBfKfa7x+Fs5iT7vPaHHvvEZ8dq3BYeHLeoDNqAFkXkPDmpbBTvwFJ0/2oqNjqopdTWhcOqmBWgEXNc5ClSg+G02jjFgBZuHZCm9RtDs5ua6gVtNpIKP1LaR3EG0OqKHjJI5e0BTmiSvtIj8VyRsAACAASURBVLz5HiaAIe7npOqYg4y3Z6wJ0FwOgOKAOZqv2WzaBFpgvs5KOoCY84MJ7uhSRRciEwr6MsZcTyZorkZ3dXWE0gAp0g+gWM3XaGYmSqvguRd3YdGiZZgzZ75NhH1Ty4AK5x7hi10drQLAfMDJBNWwJkp1tq+vr7Hs+VS0sBR0NqtyX7Ypeu6SNw/XDagpFW1ExIpdG5cT7JgwYZLNFUI41deLe371c7z/fR9Ba0tLrRjijeAY0AxkrFDjh9XoRJ1PRRD1008/IQHPpnM2qzhRwIQje8cCWcQxhMGex4DCUYQCWTJVa8Ine10ThgnadmR7YbVuP+ANZ1yfWRuZeMSsQPhTHB854YR4ZxztR4S0aaGSVxLhwsg60QttoAwt1LWgt27FxGssHEU056iNme/yjrWujh1QxWVr+6QjG1uatROV0eUCkXGjG9MknMgqaQf24Yy3xahIPqDsxXPBbtz9+xdx15Z9uPFLX8OVb74cKNKb1VDsGg+XBzW5zi5YRIiIYx4qMtKNt5Qcp03dZkg+iCCXzerwb2xqUUfu6j03B7Jo21oxqmvuGhBX1PtDx4pWu6ZG33DiCHGVC6/j/hj/yPKybSk7xSj/5I03tJY879pFMrt4UU8V1HqW/7F7TwYJ2P1zqLQCCyxqxzVjjiotTfBEIWxLzJAy/ZmJLypCnBew21TED3bR0bYBWbFdyGfE6bUN0IpzPpYKeQhH5UXM7jgWjqkgGhgc0gHLQ2HYuTRwFC5lMqOo5SRi7yeZyWNgqB91DQm0TWlDajyNocFTmD17Hhrq6jWh4EZMxKe+rgHj2TSGhod1T/l6I6OnZRE0c/Y8pMZHcezYEbR3dAnNO3T4ADqndMj7ltf71OkBpHJZFcdEr6PqyCEqw7Sp0/WccdMeGB7E6OgwmlumCGEjasqxX3fXTBw6+JKKoCkdHXqN06cH0dnRgbYW8/g9eaJXSDHFcNyI97+6FwsWLEaioRHZfAE9PQf1rDU0NiCdTeto6Z7apesa1YYdwb5D+5FKprF29TohxUyQ08TBCSWFzjKBDxXc9avb8dSTT2LlirPxjre/B5lMRv+TVzJRXTXZEzZkOrPoEOFur8WsWnQo/9JHxcruiLy6EpEyexJI8+I9FdJeKqOztQXz588VjaBk4bEOBXEUHccLtJRJKwx5H1nw1tZ1zYvTjO7paWzIEZtjOzQ0Bmb0q0oZw0GqUpfXWj0jUDCBLsT7OoTk0EvIjB5GuDyMUGDcais+T0RxeNVZCHENVhlBy+tj6I338+QeLMN59+EtFMTEtypa3B6hCGW9RxutqlD2kcZh+tvyWLaHl82an7cVfQSw+wy1ZpSHaYQaCcZh2yMofrzYxmzwwwhUzH9DzYHAEyLg3m6O5SNRqAn3F3kBq/ugPoQaBwqw6oBAMwq5OtS3L0RD2wz9vlAojmqgDpFEC/LSmcSRS45j6NVDWNsxGw/ccguOvrIP77/hc8C0dgxGimiZNR0FTZQKaizo0lDOjyKkIAruETbKl8RJvQH1BSWJ32r7maZaXEcMeynhhT17sXTVuYg3d+qM4b5RF6e1pIUdyfFAaL4FUbBBYyMu6oerBTkV5Tif3BjG/OqMQwTJ0TRyxRIOvHoA+w/uVwiVxeJW9PwvXboMXV1T1UjzXGOQFL+ItvI8OXBwvwXxNLWgsbEFXV0zsWDeInR0tKOhPgr2avniuMDMFPcZFsuiGLIYJl3EVgxCtmZqgAuBqipR7qyLyTa6IB1P/LltW4BL63ITVHNUUkagapCdu57AsiUr0NHRralBPJLQ65j9ZMimBM5pSH7+TrRngkp+UhPxWRgVua5KCpBGwyip6kB1Tcp0hJqki7I6kE2a0R89KKT4FoEz9izw3FARTz9oefRP1ECGY1qtwv8phdbrXzgJLTDSOGA0JE307YzksSgmn/YaviYnNs5Rw/2Xwn3zn+Yr23oMkUusvYGTY7snnJA9tWu7zAvmLVzkLGctVVZrkDopV/TU/LK9taPqBUF8tbpUfG4W+U5oZ/4ELtuB1+nO326pMn2IRWGNBul4XrXKxUXAeZRXH6JmnuwsP9xq8gWx4OsyR+QRHU73bbkHf/ve69HU1FzjvLELULeitBkbIfnXVrnjxunbd2xT8bT5nHM1fq4S5q5UEA1zyeRRFxrDeN9O5McOoFzKIhgpCDXmg8odS2Ngx4u1HHh6R/KhNGUyR7o1CoOKbs8Ly8p6hXHI3OxUXFXIrwmjnMsgFqtHIBAHwnwExlGhMIHWICUeYnUmIhOdwQ4pLoxoJK6HxTo3x6cKxxEumfglTBsd/j7HmUSQ3KwAglWGazh/PBWERG/yMpVQYcbimbeeXTo78FAMWXThjnufxZ1/OIQvfOUrePtl70QllzLunQpnSzui9VM4aFGQ3pdVTUiATDgeMRQByodAzYlwcYdacjGxIBkc7Edb2xSZ+1eCztdYli98MIyb/H99cezpVXyGkDkvZtfp+fXgOb8eXfCv5btIV2LqoDJ6wsTXZF64vp88cMcVsg7eTNH5XJG8L/SZMcz+H13Yij3sVAFP4v7S29j/Kt3UCaIIrx1pM+J5cm0Q6RbgwvESnQDYCNjnFepWKiM5NoL02LiKP/O/NM9pPif8So+na8IyC4TgZun4kbSoK+Yl9opT/c2NrgTkSgUMpNI4frJXm0P3jJkqbk/196Gzs8vEXAySYAdftsNoLJnUtKO5tRPJlAVItLW2yYljcOiEityEPJeJBPejq6tblAoiCn309A1FEY/WIT02jJnTuzA2OqqCeVr3dEtWy2Sw/+AraO3oFic5KcQnJl7zYP8pZLKjzsLPIizTqVF0tk/BtK4Z4hBz05zaPUPvm+KxAwf2YeHCJejs6EJPb6+oFESflfgUqqC1sUXNKxsDFsmMXj7Uc0zo8Tlnb0BTU5MOcTnv8PEvGt2F9UsxAPzyd3fg8ce2YfXy9bjqymu15guFcs1RQcucXHWa39OdhUg/Gy9ODKo2TiRf1zzDGedrBxK/T2uaNozO2SAajavgJbJeLmbR1dymglcDhYCp2Sdz3cxGzDjqfi7D98Oyr0ZTUx1sHF6PL/n3XHU8SfPqLUtQJH4dRVAqeI2G5f3XOclLhMZQKbyEoWNPIlw4hXiY+7fRLSbKZbMa4iZg1oC0MHN7rkuFNH6dK8LLZm1ndlh8riximOtfol5Ny6zZVmHghLyMmzZbfTE4hU4r/p3uEPR8lVWXIY66RC7pi9edSF+laJtAkUlugaKFBQiRsgRLCpLNrZXiHuPv6/1wK3Ccdx28SmXjeWGcSXMW4fe3YfBUCc+8MoQ3XvYeTJs2HZkcY21bEI+3oVimpsGCi6qZcXQXo/jDTd/DS8/vxN998tOYvvFsjBBUoZCLvzcCxFFBZrgfhcyAfF+CyAIReuezzTFv1WDJ2ZA5Wp/2M2kuzBJtPBfE7lcOYPWmi9DcOUN7HyeY9Ow2wol8LMT5lI0YKaZB8uzNg5dnfY5ABFNAUYcI7xcni7kSTg+M4pX9B+S/PTI2ilQ6iekzpqNrWiemdXMqE8WMmTNRF4ugJKGcOb7YdNfWTTrPMJsR9J/qQ1/fKRx47Sgy6XGJN1etWoVFixaq0M+XeeZbOVYO0L7TfLr53GkZhB3TXdxuN6+QObF3MHA2eBS/uiLKThD3XmpuK0ZRUqRxsYgnnnwUixcvwxmzztC+GwnFdA957ssq0ZaaCded7aRVfjy/J5x/zM2Ca81Zo5XKFrSkqRAnbqQ5OLSUTyanNp6eys9qWJ45Zhiypz/rs7rJCCc/gSDpigYimbUeUWlL1SU4w/spUZyoRkVRJvV2HY3TTzkJBNKn3Opv1iqM/uWf/orm6oTc/C41+g651X1ynlKJWB12796FbDaLhUuXaV+2ybLtZMGCgZU+AdUX0e7uTBS8tXLcC4Ano90Tk30hvDZe9o28pSp5wZRe2CG7HvGdEPDwIjq7LGftYsRmS46R/2AkgmO9R7D1gd/j3df9vSOJ29iLI3CvkpRKV7/HlS4+rSYUwmOPPaiVs2njG/SxeCire6mw8yygLphCtu9pZEb3oVLJIhgLIsKNjjZhtH9x4gqL/STHzaIH+SUrIHJcOEJJjxniQeU1x9yFcVA4KR6nqJqGUDCqkuNGxf4GYyiHyiiHslJ5x0IU1bDLNF5ykUk9QXKGvIG3CbakGfZcHRdLHCSqQGs3tedh2TBp2sCPK9K4Af5VF2lMovnrCl5RKVjwRjhHQTHUjVvv3om7/nQE//7FL+Ltl74TwVLWHiZtnfZFVSY5ZebSYJxXoe0unKIc5GiRtbtpT01JPVHAkqtDL1cGT7DLppiBPC+uE/kPT1J0enskW84T2JFxBScUnJa4MyHcM0UrUVc3HnYNQ01o6cnujov7OpEZHxk1bZ7PZ0I9iy610YT4Z871QjU4KTOKO7XdxPO1a8+Fio4KAiUemvZVi2t1oxyS8UWWpw9z3vxNycWtU5E27rhGcVf0MPCB4yODrU6ePKFi2MdxsgglJYCIItcoUXV6UtKWrL61wUJbGMyQN59WjeJzOURCCXXufUm6NPTofXZ3T9cY/fDxHhVWfE3FfHPN0Rs3m9XvmDHjDCFb/QN9QmsXzl2khLIjvYf1WpZYRpSkokI1kUiokKW3bSzB9LWsHBi6uzox1N+LulBMFAAimERHe072oLGpHbPmzUeuWDTP4FJZo0KOB4k+szHgcqO9GW266Kd76OABNDc2SQjHr1RqWJSL6dPOULHe03NYxTo3z7a2Njs4yEGsFhGvi2FKW7vu68GjR4Q6bV67AfXxer0HxqKTQxiR6YodCvlgBXdv+QUefuhPOHvVBlx12TtMoV20Bq2uzsSF3CfInySaowDu/6vg9Yb+Gh1zNG2CDePM2Xrn/kkwgHtkqZjFlMZWnLlgvoRA4q26yZpXInPcLBzF8dXUpmovsGOi5rGtkWpRa1nOI34M7xAT2xC5doxjW5TziRn6+ydVTWGZNLIRjA8/iczgM4hiGIkwxUd8jsrydqalHQ9mmd+IE1pETL6oJhkzn9CC29c4CbOpV4ycSY1HbZ+RQFkXklxEPh3kGkqlq3/L8jpqbA1Eq2bVKCQoxPdvByedEdiwc7+V7aP49xEEJGoTpq7fVShl5Hlstm6WklUJ+XAOIml0EzSOMPcSja5D5CGSE25IF/+e3EOBHwxHIQUixOjvdnz9lrvQPnsFPvnJz8thJRRtMaoDBcbkFtMarFxFVzmCP93yI+x+bife/4l/Q/uSRSg2xlRIk7LEfTkRBgrJAWRSfajQoaGSRShmgrlwWbM+gONzWXQZiq49SsIynpsRjOQqeG7PQazccDE6Zsw11T8HmmFrrjVpm+Rcqa2QTYHzfRclRlzJMGKhesTQhIG+MTyzazeef343mhpbkM2NYcrUBsyZMxOLz1qCRCObUHNGisVj4hIHFXJlAi9NWN2+76mNQswrVRW/Rw8fxO5dz2FocBgd7VNx0YVvwoIzFyFfHBXDGSFD3c3PlU4KeVOL6vzyzDWzOXOwvrNxk5DI7eSvF07ZnmxAhhcRc+97fPtDGsPPm7uwFvmuYs5RQ2rOKFyP4spaWe/pojx3XbVjz686DNJEKojLvtQxTBmDLDqB7or+XWI4PScWgS002xWY3CO4Gi0nw66duLy1k8pQaG/nZVRLe4YYJiRPXr7XonmY6wwzLwsToFMU7Ap46RVKNt2yVFMfIW56FXd8Olpo7aA0lxZOWUIhHNi3V+5Cy1esQaKpSaWjrjbP2LzpFRSXzd8/ydNb99SFNdn5a1QHzzIgeKdn1WPYBGm9aE2Ly9oRSyuqIbj/d8E7YbVhXF+9v0mQu/hP7vMd7TmMxx59ENdcfZ0lcTmuBw9RHn5EW2vG4+ziOcp1g2Fu+g/++ffq7jdtPFcXqc6lglXKWcRCJdQFkxg7+gQquYOmkiTCKC43RWmuM3fCMSZa8SIodpRlQSwhrlWeiI46zaK4QPLY5WhfSmGefkQbEkJoyamj/U86nRMvK9YYV3ddzGaRS2cRqJI7FDV7FR1kRE2gPO14vMU6GI6hSrRJyyJAZSYpDVV6pjagms/IZ5Rt63g+j5jmfmPI58dREZrMjSauERLHUEJ7vOBGFjcWK5out+OO3z6De7f14sYvfgWXv+lKxMSEN9RWi4SbgagKpqwkN9qjQupZlDhDHjcPDcc9ZhKOMff1xYKXPG06CQiVDBln0Mf6GlvAvl8MDDdqmqzGtAfDCggbwVj3zdfwRZ/Z5FinW9sqXKGs19aOwA14YsShh0pR1mb3NjkWW6ix6zxFWXAbkAnporVxj9/kbE9xnao6ZoLFUTPK976f9GDke+JGIaWy2TrpkCgxKSiqlLxsJuWug/Gieb1SqbRQPf48D0R6GjO0xURWYV3jpsYm22wCXE8FJMfGMGvuGTUxWUOiUfcsnUxJzUvngmQug57+kxgetZAHorF8zbFMSoUiC97G+gbFhhIZ5Ret9ajgZqgJD0iir91TOpXoNnB60Dp0x63mPedzza9iIWdOBSEbV3V3dijme3hwkNIATCEHmKESoYjCJI6doFVaB/KoYjSVFFWHRS+L2IULF9v4MxLXZ+cXC1pZQTlKEAvw7u5uiR+SyRSYTtjQ2Ch0mEJKFo5EYxsTdRK8dU+b7nh+eew/eAjp5CjO27BZ1yCdGVfBIM561qNjIZRDwM/u/ike374NmzdegMvedLXjqRNZN0TcNyrE5LWug7RdsqJX0dJVoo9W3PKLRbEfEVrTZdZ0HEFqK3a0DyK8bY0tWLZ4MQK8gHySwjYWrNlLiTtJLp41q+QDq+At2bryBa+nqUkUo99hC17zJ+e2I64+/7+LHvUVT20Swf25mEUilkLq5OMopl9EtDKAcDlrB5K4f9yjXHS6a/44SaPLC39jjnurAAMWEnlnj1SPXKGAhCgChnazoeCIWu6JSnHLWzMfrlc4AkU8uXIBBedDGi2GEeNVrrD0MXstikVZ6vG+cDIoYIVYJCcgFAgJ1XKNLX+Gkc2kWMi9goE9vMdWiOq60PhFBbd5vXoBMO+JsG1ymOXgY3QRAiPIc7w+AzffeR8e3jmCn9/xPTRP6UKxHEY01IJwuFGhHUqkDITRiRju+9GP8MijD+LvP3EDlm0+FyNlo7yE43FBFVGugfQwMsOc2jBZj+g4928uJWtQQrSDE9LHEbLh+qLJsSEqh5EqBPDc3gNYtvYSdM1YaDddhaLtQdx7eT6I9+uEmIXCuBpjhTEFOGWsoqm+AwE0YvdfXsbj23YgOZo15LCSw6LFc3DJpReiuaMekRjXrYnljC9MK7isC/WwIsdikV0hzcInaCijKU44oq9DJlnAoVcP4+Gt22SR+Na3vRMrz16N4bFjiMSDWiKGbwqeEjrvo2UVNjjpCOGeV/M+12UzpNOLp3zxpJOQFBFXALKo3vHkY+jsmKqClw2P0+kjoPtfUMHov8TOlWUl3aOs4H692xHBQc1YwRqF0+54iNNv3hMXTewE3ERkGcLjnRYm9hTvJGWiSvFvHXdeBbN7M745F44mNxA+IOSVW9XlXRC8+FVnq0sV5KHnOcG6K/zQCpv5qyahdpFtLRIcqk3/abMpa05rzI8fOYz9r76EDevPk76Ea9ZTCPk9pNGYGJx2dvYhJjce/hr7gpf/f7LDlf+zGuGaS4PHxWk14lAH3x2o0pYRspkuaxGII2gbOL3SxJtwCWOWBmLfz4vBEeSfH7ofV131TtkKGa8kILGKHZT0cONGN5Fh7hchx5X3//HXaGxqxOZzLtCij7nsaZQ5uq0gVhlF8vh2BHM9KMl/N2sbnLvoPE+ovlUhxVvHA1yRiwEMDOfxSs8A8owtDIfR3dmC9s5OHD3Sg6EhJmEBS886S2OykeFxjKfHkc+No6udSUhtyJeKONk/hIGREXS2TsGsqTPQnAjjVP8Qevv7BdyT9H/GtG5Ll8oBx/v69WDX11Uwpbke6VwFg6Pjip3saGnC1OZ6jZT7Bk8jnGgC8inUB8fQ3dWEaoCHlQUERGRp45KPZDjPz8QxBUUjMZzONuOO3z6H3z16BF/66k245A2XCHXzjD1tCeIHc5xiHaUsQ7REmVBjqGuFHChiwAaL2r7oCl4+kEQVT5+2glejdx72LtHJcuInimO9X+eD6P88QbS3peupHgqj0KBgYofyD42NngxReb1H70TBOzH2db/fk/5qozPjgvM1xLaqdaTevNuKBW5+E1x1ey0dBnwWXKCEmIdunOSdKV4/dnaein7TKZXU7HkXFBYAFKOJf1upYHx8HI2NrRKycdxDThuL35bWNo2gOD3I5goSrrUwsIGJhcEJX+t0mkb0vPZh9J46ieH0OJKptFD4zq6p4lXyWhJNJU2CzytHl3IHoFWPQwL5TPMZpfiMkcM58rpCIYRjHF8FUN/YjIIrJLShsKChcjtQwawZs0VxiVRLSA4Po5zNKsKX39PZ1Y1IPIZXDu/HqaFB+WQShGrvmqoRdyo9jK62Dgk/2Jzyi++TxbpQP3HXgHg0LipNOjOG1FjKrNXc2JtIMydIhXwOU9qnoKE+odfh39HW7MDBw8ikU9i0bhMaEvXIMMnO5deH9PIc61MRUFHwxLPP78L6s8/BlZdeYy4veXMeoEgtHrcJSc0nWlxE4+kTAdPv9bu1rXKXQe9GlZrm0J7PLPy4P3L957MptDW1YuWyZWbtJ7cA005oAuHCTcwCy9kJueKZBe9kxMUfDFY6TMQcm/E+gRqDwLimVexNrgz4fEiFbWP+1ngWp3ofRjG5G3WVAQSqWZemxuePFlNWmLMKoODGDiHjrhvH0safisvVyLNRhvoRcf8MZLAhn0+fZBytCftErKIlJWljohsU9X6D5TDCJbMJy1ctjELh8iSQ8zYUqwi40XAwGrHIXQtYE6ofpU5CSnA687gZFHmtVSoiuLa96oGNv4n4tP84sKjIlcKfDVrRzftHr90QWFx34dZ7HseP7zmJb/7PB3DFVe/G8HAKQXBiw2KDnGKikGE0VEPYt3Mnntu9Cxdd9VZ0z50nlDqeaESGDWWoiiipFukhjA31qNgNgpQgo0vJRqDAawyUWJuLx+ymcyJGV5DLllAO1eMvLxzE0pUXYMbsFaKOcNXHLVZOoSumq5lAyRh4YtwQqVyQiLQin6lHz+HTePzRnTja04tyJYuVa87CGy+6EK1tMUTreMbwzDJvV1EyZSlpIIV59daUD6KhmBLfnhPBo87zXVPWMkWJUcpRsPVPW/HMs7vwpjdfjuUrliLRzOmIpf5Z+qYL+lHTw5rEUFNRbdxXjSbnvIf5e//PM0cWc3TSMXHWM8/sRENDM848c+mkhDC2PbzmBnzofjjth6aeXtsz6UwzgCRvDW8k5opqri9n2TrBPraGXBQfA6x8jWNTeneWuefNrlkFTMpTIJYzIlDAg0OPzX3CUgDE7xWgYyJRf65quqtn1+usjCM/+fdP3B9e5wmnp5oQlc+nayaUIkeuPD9HtYL+473Ys+d5OeDQM55giWoENwFTfSCakzUuWg6OHzyZ18v34OsDL4jTDuJABu47r7Ml0+L6q4JXn2oSF6NWcMjyxj4EaQPyPHPPFM33CT2LLhkKobf3KLY9uhVXX/lOmbNzsXgVPzmBgVBUvnXkQJkq3SXCKIChhPsfuFejyQ2bzjfKQ9EnCuVRT3C1OozRY9tRyRwWn5bZ4ubfNuFXycKJ4gwJBlBGA1Xs41n84M6n8cguIJ0HmhqAt1wYRnNbJ371u5NkIojDt2lzGJ3TZuP+Px5COmXTjSlNwP+7fg3yhSLuunsPhpN6W3jbZVNxxaWX4uabb8f2XUBrG5AaB95wDvDB930YP/rxD/GXZ9mpA/PnANdevRF33P00Dh0DWruB5ijw1gsX4OV9r+GpncBYBmiuAy49B3jn21Yikghp41fAgqMVyEpNqTU0q+ZoIYRQrA6pYidu/fVT+N22I/jS176Fiza/ERWmEsm4n8ij88RVN08Or9cuWoa4BHFaMeZgoZGQ49YwBUYLzHlgMnKWzgKKinbhEn4UypGmFrtDR2uHqwpP9zqTIg29QbU6M2cnqRGo2yRqXffrCgi3eznkwMYZARPYyRPQjSB1iLuC1im+TeUteMGhvL7gtYfcI8yvs5RTwpAzya/h17xARo0gr5oPrEcE7INwlDrhw2zKU0P2+EVKgxIIZZ9kXotENln0sUAjr5cuB1aYBbTeWKQ2tzYJjSX6wjAIjivpPkCjcRYHo6lxDKdSODUwhNbWFnRPnWHjcucRWxDvd1xbmFFvwqIM8N5wc+KEgh6JnFCwWeWokON/CvJMEW3Fm8b8+bysijq6upSmxo0qlx2TbVkjE9gKOSSiCVEeysEq0kVSFhjfm5fXbqQujtHkiCgStCxj0Siev7vU/PyMTaaFGTdufsXjMV0v8jQ5uiX3n7Agm1Q10tWKxJS8tkLlIxGkxsbw8qsHkBtPYd3q9fp3WRO5piVsGTFiR+ZRwh2/+Ame3/08li9bjeve+h75rkrAUiohm80jGiVf1hISuc75LHGPUyBNxUalPvDF1rxRVzhCr3mXS1ENtwbswKwUc7qOy89ajkjMfLQNC3NcRM6bXOqfG9K6lDTy0ieKVs/f9RQez1UUkupey8TjLHiN41ezc+K+6dKpQgxbqFTQEB/H0MmtKKVeRl1lCIEqE6dcSpub6BAIKbEQZsqa/He5n9o9M5c+O1xJV4gR5eRYSq7+PMxJ93DcdzP9ElfQ1P+mYeA0gDtSOWBFb7BoyCvBjHyFkzGzpRLKycO1SKTY/OF5qOpN8H/0HBb3Iib0l9i+rqXGwG4Dkkcqr4gVesJ5FZHMdsiisxlUItkG12FlXBSOUKAeoXAjqpU23PqrHbjtNwP4zGfejre97T0o5DgdaFdDxKQzAUcVFslB6qyQY0hQbymDuAAAIABJREFUIoZgzKZv4hsTGQtUEef+XxhFcugEQhhHFUkLGGOxQDAqTzDKUsQooDMKH31PeRG415QQSrRi5+4DWLD4XMyev8p4otWiIfHsWxwlTc4ynLy5MCqJzLSXxTE6nMPxI1nsffEgDh7sQShSxdIV87F+42rMXTgdqeToRMpdkDoJTjfdCMFTW2TdlzfbN0dt8JxP2/MtwMAfBlpXBcezrsSwZ/de3PfAFq2Zd7zzXThz8UIgQNSba40TSjcZEaXN6G2SeLs16SeOfgppVNoJVNufW7wHFszBgrcOzz23U+DSypVrZZnIfUp82BqS7mgMrpjXWJ5FuGiDMqU3RNs5vIhbLuErGwwTfVEE6K+Fnhv9kFF+VAeycTBiunGSnX+0PoFEdmUkSDMkUYnnkQ9w4iRX6bLkohMINMG+hKy6B+YEw/rLOLy2H/Ic5rnBWsO7OVmh7QTmerbdBMCd6UKUNRG1Bor3UiZtnBqHwhgeOIW/7HoKq1etNZF0JGR5BP69OGG6UGZPD3GuSZ5a4adVk5kJvj6pNe7cl2+7x6KFVdc6NSfH7dqgZXMxiRPhxr9CDUqugOEB4uIgOYry4iQKD7h58uB66unHcODAAVx15TvM0sLZUXg0iYiSoiEnW/hwVE4j+Ajw54fvw9Subixftda2ZnHWuDEXkYhXEMcwhnu3A+nDqIQ5AqEBt3WrNsKxaMkiyCuj1UUZcaYNlcLYd2IUf3pyD+7dClx5cRjnrVuHe7Y8hRdeBt500VQ8/PApzJoHrD9nIX7xywNYvaoe9YkoHn9sBNf/3TzMm7sIWx/eimSqhGefB5YsBj7/qU/gxs/fhKEU8KZLF+IPDxzAsnnAu699H/750z/DGTOASAMw1Ae8/2+W45bb9iCUABYsb8WLT4/gfVdOwbzZs/DnR3djxwvA+cuAv7lsJhbN7dTYqsidW36LYeOk8SJpA2LBa17CPEzGK5245ReP4dFdA/jil2/C5vWbEFWHaA80X8ObRKsgldhjIvbQH6rc6CU4cVxWWf7wd5Eo79BaitZY8JpReVH+qf6Q1JniqQC+MfJNmkN/9dC4mlXvjglant7gE9Jcse0fZi1o7xriHvDXIcCTOmPbLNj1WMkuRMxtIDyENV2tFeSkQfgsb0dPEI/JFK8+Mc26eO/faF4jKnjds0MOrz8ktFWVSCdjQ2IODL7YlSG/7MZytVEM3Qu4ObMQ9YU+edLNTQ3KVy9RyMgQh+y4xmp0O8kVM2ZwzoCKTF7IKzn2pOycHBjAsWO9ukddXZ0uvtFG2cVytmZbw/dO+6/pXbTvomcxY2HNq5QNhI3tghhJjZk3LsdmRKRTNnI1T9ySfkciWmfIAvmV4RAi7jVoXcfNLFvKIxiNims7QhN3ct6LBTlV8H3SO5jXWw2y0GeLCiXi29TcagiBkCauY4vONo9vPgNUXjsErlIBE95YDBCx5mfhdaVCnQfP+jXrXNCOoU9Kd3Mc3ko4jJwQ3h/h6Se34+w1m/Cua96LfJbIpJnes8jm741GLTVRe6lby4bAmPVfIGy+sHoW/CiQNZrnyUl0UkEdx9YsdmiMH49ILLhg/jy9Pl/IxnxO4ENRmao6qdZM8OOKBLkJ1jh1Rr8wuoWz2XPXxxe8/AdTfZtFmTBOTfdYORGhdpSiUh710XGk+h9HMbkX8SrdQrIqBRnCIzCDlJWQIWJ6BVoh0muc1AYijwyKEMJn9LBmibcYY06QwvGUi77gzaMczJmNWiiBQDWGkvsesQpYbNINpdYd2+UlDUE+xapeiRhTlEmeollW8iOSZsJymuulUqaPdwzUsIVDJYQqeYScMr9CRFri5ZzbFllYhkXvCAbJq6VnNosKL/ylhyt5wjSOjyMS78ad972I7/z0ED75r5fjfe/+MFLjGcRjU6SfCEsczaOLNzNqHGfGxsp+jemQCpO1gjdYRB0LkeIYUqMnEAowFnjMibCqCJUMSVRKnrjFTi8hMZiFKOVyFYQSbdj98lFMm70Cs+as0JTP9CMOKXaOA0aGMMQ7HqlHsUgniAjSw3k8/+xLePVlilh7xclds2EF1m9aiY7uBELRKk6dPCWuNKd/ZYrLSHcTchnSZxQNh3SVQBUxNnQCUBheYcWcJXp5pxA34eB5xGKPlCEK01CHk8cH8Kvf/FIC1je96RKctfxMRKJE6kvIVyY88YWRVLknWcCEfJxrzaMVbpN1In89ffSBDPxZFrx8nlau3ODOTk/FM56uWlMfKqGzypwXPBJLcbV3RnInskODQ2pUfPOs81P7iT0XdGIKcVOVowP/mg2g7SlsDG0wQ6Aho32KVm5E70mviSfqhdiRJuBRW+4RpBlZwWtfvA4KTbJq3M5M7uVRUgwZpW1Agj/rtBerMOU1tPciGod40Z7mV9AeL0MDl1Yo0XE2iyef2IZFCxeirWOq7NT8Wfw6/blEfNzTDFkIlW0/rTELGIPtgrOo4dD5Pqk+0L7MpDUf61jLgFcm+wTfbHLohEfXykXa+5DnOMHd9RdFCAHhYx1Wdfjdll+iq2s6Nq0/D7nCeC1MgB0ROYkJIi8ayZkNinE7bCzOxf/wo/eLHL70rFW6wBpTUBgRpAtEHpHKMJLHdyBYOIw8OUK08uLCch50tHHJFbgUzFSb7F0+2qiGkI9MxS8feAi33pPCDf+8Cotmz8Q3brkPLx8COjuBZAq46q0zkWhoxS9/sQd/9/43Y3xsFD+742l86O/XqOi7/4Hn6O+PvpPAkiXAZ//5Y/js57+DpinAFddcjZ/8ZAtWnNmMdas24Kvf3Ir2dm5awBnTgLdceh7+++vbuc+iey4wfBz4p/csxwWbz8dvtvwaP73nFD79oYW46oJFKGf6xS0XwssDT8AEbUhUjoqULvEH+WaRGFLFdtx051Y8syeFL3/tB1izerW5QDiLEeuG7OGo8a9h9mSvowqIBG8jPFtgxnnTmD9sCTmnT59GY1OTxvTsHPXwSOHpulItfqLGYvRoI/YVbm0sI+mpQ67YjbnFWkPAVBRPKov/z2LXqVb5OyYhwto0pVKXzsR4km5jUBFBsw5NJNhEWKSh53KpCFARw6QdF/Usax9DNblB6vpoEmKogn7WJVXxeqkoIu+QFCCFGRidQuhmZlwOB0wQy4yPiwc4MjqsOGzj3pkvq7xwSzlZb5mnJsf8KScYqxfvdmRsWEgbR362eYWRyRUwMDSK48d7VRi3t7dZ519nDgeT+wI6G1CEJY6lvFItCIGbGSkXEkwJ2SpKnMa9jZ6aA/1DzlXCfCdbWluE9jY4Jxaa6McjMT2zNeu/ShnRxgZRICiGiCRiGEuO1vxYSaNg48QmmWuNKGw+z1GtoU08VBhjrKQvEdEsHts+kHHquF54j6Z2WSqc57Tymj//4ov6zrWrztZeRoRXQkmO7fVssUOJIl0q4PY7f4gnn9yOc8+5EO9++99aI1IyC0Puv0SYzY/TDjkdBC4NrVqif3dZNDkibdqw+ezomTAKj40LDfGNRVnw5kT5amysF91i9syZxvGT40xZCVR2MDkUiX60RCr9wagb5cafen3b02usQueVauNRAzdYChG9Y+dgdbR7gDn2rOjpR4RJVFw7sRQywzuR7t+FBIZRruSEjHL905JMIjEemrqe9UCoHpFAPYrlnOLh2agUczS+pwc0C+QWTSwKbP4CNKzPIxJrUmogxVcI80Bms0I+PsM2ykIEy/kqMsWcQkyo50CZDVhMryWbPQai0uOUFIAiwyFUz5sHrPwL8yjT01QcaI6T+dyGEAlkEZO6PyYklo0Z+cBs8Cieq6NOYpxi3gIioZRU+kA9yn5sy2vv9rIQY77j3fjNwwdw04/34fqPXIa//8A/YjxFGzfa2sUQjrhQEFnARA2ZBdQM8g6TGEEgWWSPSBkx2lyV0xgfZsFLK06jGmiqWbKzQMFROjCrou/ZGNjzy4OiNOx9rRdtnYtxxrxVKmZt3doEwkbctuPKjx8hNMSnoFIOYXQgjf37juCFXXtx4OARxKL1OHPpIgSjWWw4dzUWnDlTQNPvt/was2cvVFFomokqIsE65HMVjNF3fMx8x9m457LjaGxuwbRp03R/5OcsRNHF3Io/amKoGv1RBSVHMUx8TOGRR7fJ7vDKyy/DrNlTUazSi5zPMmkftiYlUq85UblkU5ccVi6Z44CdiW766CyyPHqodVUtYe+eF4Xs0qqQ+5DR3kwYyCtdrJTFReU+Lscoe1krhsUJd967Dmhhr+O1ZxZlb0guI6rt/HHWahXI99yefJ63YZzo65PN5CgDd/pPIZtJq0bitI2gfjYzjkR9AzrbGfpDJ44IujraMWPWbBXBQR6K7nPKmE+orDvPVPOaUWE0HtFamFzw+qKSImkLHLHF6wtec6HgFJlsGyuq1czI9z+kc/iJ7Q+ju7sLM2fOMW2BJjDGc+b90+6j1FG3xVET4f6s73csBF/whmgE7qrF2tLnSrFoYVbgEyIGiiOERCiqzUPR3KwDGmlKiFM26J0Xzx8iHtHjpsdDhgXt/lf3qxN62zXX6dAm+scvHg4cw1rwhKkM/UEhTqUTXtDg/cE/34czFy7CyhVrbWSgsRFpFDxE80DxFNInnka41INskQ9+GTLZcheN3X2WyTJh4/PRF1SD4wqQj7Tjf+/eil9sBb7w8bMwf/p0fPMnW/HSYWD1qgTi8RLWblyG0eEU7rzrAK68bAkG+vvw+BMj+Mjfr8XjTz2DoyeBs9dOw/bHTmLFEuAzn/gwPv3pH6K5C7jo0vPwk59sx5olYWxYuwFf/fYOrF4OdM+ahuldDZg5bRr+40uPYeYMYOGqedjx8CFce2k93nr51bj9rrtw3yPAl//1LGxe0olIMKWujKNkbmKkbdBdIl+yh0cdX5WbeZ3AnpFqO/7ntgfx4v4Mvvb1H2LlilVCV7ywiwWat5updZ0cqE2iHpgwyRTo5ObUBFkU4PD7WIyUS+KXMipWhtNONOG9RtnjGYdowhOXBW/toHcKS0URO6s2UWUc98aHSyhCUYd81agvtgs4gY6tVza+tmFZF2kbvDs9nFKWnTOLQ55+LAL4QIjDpI6bKCaFBdYdCmlz9kdcd0JtXGGlg4AWVLLHM8SIXqmet8TP6PPBiwU2gLSdc2N298CrceDI140PB8n7rlY03bDXcfnlgSDS46Pi9HZ2TUMgElICGUdqbDqy5P+SxiEuLEdXBLcSKrQZnECboN4TvUKDOzumOOGbK87dxk5qABXmvIc8jLQhhaNoamgSMjQ0dMr44eTjuEhM8u0Yb5xKjqt45ucgp5b+vPl8TjQlUQ244cbr0dLcoOtLrhp9MFOFLGL19ahvbJA4jhs0aTGkcbColNWOi+Tl/c9mJjZb/i551sZjiiznF9ONLBHMggRU/oaCaG9vN6GZC5vn6xPh5YG0dtkqFdMsUOSnGw4izrxGUhz4O1HGT277Lh7f/gguOu/NuPaa65xnsImTDAVnyEQFTU2N8vO1DZ4uC1Zk8dAjwss9VCi0V/m79DV/GvKtx6L2nNnEhIdTHebNmaOC148yjY/o8BjVMcbNNNGPs0Mru8Q1opTcTx1VwTcEfh1btj29uykUs3s24e9tav1gVfm5Osz5FDbEssgN78CYCt4RcRBVTlP0BbOt0vOv1M4p2LvvMJ7auc96K6f8X3nWIixeNB+DI314dNtzONIDdE8DNq9biVmzutA7OITf3f8cLrt4LebPnouDhw/g6ed2Y/PGNZg/b6HsLn9//w6cOAHMmw9ceekmTOtsw0PbnsCpoSQuvPgSPL/3WU1TNq87B3/60/1obkzg3M0XKWXwyMHjOO/cVYg0tuHeP2zD0sWdWL1qA+7dch/mz5mKDevW4Mmn9uDPD/fiEx9/syy2Hn7sJVx+xXqkRk7hz3/swfvetQBTp0SQLTCowQSjxhyt1/5M8ZwCEGJTsWV7D771g5fwtndsxKdv+C+kxpKIBOoUBFSi8Ezpc9RgWPwsi12iV3k69AjQYFNWQDFMNwsI4U0OHUewPEavEpBuQuRSMbGqr+gfXAOk7Ux3kz2iyEzj3LP/MNqnLsGc+asRc4lvdIM1qosJK/O0vyQXNMJnrA75dAUvv3gAe57bjwOvHkY6ncf/++jHcbz/IE707ce1170DDc1GbRscGEJ9ohHt7VP13g8efAW9vT04PTgsZf7IcFLBS8nRFNLplPaf5pYGdHZ2Ysb06Vi6bClmTJ+BhoY6hKIBaRksVtcaRSLGOuzKYaGd6fEC9uzZjUNHXsXmc8/BwgXzhYj7uoNFt3zta89fSPuEKCpyiKCHv4MKQrGaeE2UEleN8lkPRKJ4ed9eJJNJrFy1VtQDdxwhFglqD+Ykzp9R/Ow1hx9Hq6gLxwwEYlPnbhlBR5sSmasTkW9R53ieFYoIcQJbDQq46O8bQk9PLw4fPoqe40e0J3E/pPsVg3ToSGMTSdPZsPbhwUDdQnp8GLnMKAKxkL6fKZmLFi9DewenyOTNcy816hwnxz6tkB06+ekWKuUi4lxp6Q5cO9dJjaP1q3RdNiOg5ibn7dU4RdOUNYhoMCTHC6Z6Lpi/yH7GhaVQY6SUQ2nWbEJVm+QwpdbVBBNcYc/N/utgNPv7wI9/8csqVc+e26H9yCN8zt6mpq6bHOkm7pjj8Lpihk0Jk4G8mToFMQ/++QGsWLYaa9duEjJhZt0RoRfmwWsfWmEI9LirMsqWPDxTRPLQ++Mf78W8uXOxfsN5zl7FzONpxhwLZRAqDyDV9xRChV7kiimln4W1iOggYc6x7LYqSrfKI0Y0iRePY+VwM+763WO49wHghk/MxrIzF+H+xx7Hr+7PYWTMNour3wK0tc/AbXcc97cWUxuAT37yEmx5YCt27Kr9NWa2Ah9+/3LcedcedM8kpeGN+P73H8GyxeTgXokvfek+HBvTI4oVc4Ar37IQ37/5gGrQYD1QygAfeGcCb770cvzotl/h3keA7//HWVh5RpuECbqxisTMIx4m0l1GlWR0+WTa4aSI2VIIw8Up+Ortf8QLL4/jW/9zK9auW4dcIY0IN1Q3JuH5KDN5P/510cpaHE4VqoKX3bUT3/CB5wvwYJZFVj6HweFBEc6tqLWq03N7hAwxZWlSEp+/YrVC2xXZnm8jJyLHbfL8Xz+B8IpybUKyJLKkNK4rFyg6aabM0RIpOFYkT3wuM5Un8mV32VmoOONqgVthK37dDLjWkFnEh435KFokbGk0MZrr2+dmU+gR3mKBXCl7OO2zUJ0d0NpmnC+7aY7vqeo/PTJkI7eQGbzzXtImTA2H6CJl5Ao5dHRMQ//ggFLF+BwlUyNCG2hdFEs0iBfPDYsFb6EI+X6e6D8h0VdDfb1xsso5NSnj6XTtvSl5yyHnUr36zln/ZQFvCUdU1GfyWXHYeV7Ye6uYT3B9g65ZlO/rNJHfKFLJIcQjdeju6ERbSwv6B05hPDOG5o5OFemp1KiKTo4+GUVOu7Pm5lYlmo3x31yKEq8ZC0auBSKh3Bw5FmPCGt8rD0RNoRS/nMNYJq3XnDljlmzTuHbZjPNw3btvn67fhlXrUEfTezVPhpLGZO/HSUQIuVIRP7ntZjy+/VG84byLceVbrrSmv0rz/ozGrvmCFb1T2lr13kgT4d8bkMD9yqyFPCec4ToSPbk1WSUdTOM+59EbDMqGjeupIVGHOSx4OeJmapq48xOiYG9HS3qA+HiBEgIcIbHgFReRWJsVvPyaoFUYGuMbXLMqMg6iBc54OIUIr40mCWbEaEOXKCI9sAO5weeQCI6iWByzQ9FmPyaCVHx5ALHG2bj71w/ipu+PYOMm00scPAhcc3U7rrvunfjWd27Gnx4ELr8siL0vVdDdAXzyE+/G47t24cs3vYaL1gKf+8yX8Y3vfAsPP34an/v3VVi7fC0++k8/Bs0WVq8K4tndFSydB3zq4+/Hf3/jdux9Dbj5+x/CbXfcjmSygI99+AP47GduQ2sL8PnPfQhbH3oUj2x7DTd86kp0zz4LV1/7FVx6MfCRD/8T3v8P38Omc1qxdt0qfPXrj+C1I8C9P7sMB/Yfwp1378f1H7oQv7hjGygZ/vIX1yNUHXaaCCvEhEYVCanwfjK1DgjFO7F15xC+/L3ncPUV6/HZT38FmfGkAofoLEIevaW9AY2JFlRyeRw5sF8OAIn2TqTzWdEI8vROp/UWWRnFMYz29wCVFHPDEAhSXAdEea90FninmLIQSYJ4Uu9XKHqNoRKsx/P7DqJ92hIsWHI2AlWeCywGzc1Y3tBu0mpnZxDBYj327+vBMztfwMneIYHvGzZegK7uLrR1NeKhbffgzLPmYuPGjWhsaUAum0dzUzsOvHYAD2+7DydOHhVdZOWKZVi48CytyYaGFlHphkeHMTQ4hP37XxXae6ynR1aM06fNxob1m3H+hRcosVEhDuJ4mtSqWMiilOdZwOJKJRR+t+XXOHqsB//wwX9Ec0ejbCApygkznMNNr/kcRCXWNn2FcWjtuplNaqRG3VRqonfrr1bVjNBZYHBgAGvXbjY+KqdEfG8CZHneuDbWIcI15wAXi0Kutv/SvfdJWAHTUUjcybQ6Ou/QkQkxRKP1GB/LYtsjf8QTOx7XHs/GYMaMmSpaZ82ei0g0jKgmYyYsVsPqLC4NFBhHPp/F2OgQXju4XxQy2kxSlDzrjHlYdOZSLFywBI0NDdYoeyqUsySVE4lLa2TN5+tAC8oyowLRmIwXpS9alXLPpFZD4UiTbBFJfXvq6ceRiIQwf8ES43IT0BPS60A20WgdhcInMpYtEdh/cS+tURqC5qPv9zydu2wGb/3lPVXLQ3bIAJEJiT8KquQ90vb/i3Krmmkxf1bILEeWdYbAjSfHcOTIQex7ZQ86O6dh7dnnODUm0cCCDjJGFnpbHfN5M46okaONEsFFl0yO4k8P/garV6zB0mVrxEt0QzwhtcHAGCLVAaT7nkIwdwRFZovXVH18LebUu9x5dVMl+f4J6WTRF6vHkZMDODk4iDMXLEQT7YmKJbxyuBen+sYxpW0qpk3rxpN/eRZ3/vI0LjofmD9/msYBS89chMGh4zh0tBcIxNEQq0OlOI7ujhaMnB5G9/T5iDc14uWXd2NGVyemNLbgRP8wjvT0IFPIY8mCOehqn4JDR3oxnErrRndOqcfCOVMlUHnx5Rfw6sHTuPzitWgjqMb8tEgIWXb8jKMMkquZQiUUcV0YL40VbrFgHZLown/cfA/2H67g+9++E2ctX+YiTMkrs4NT6uPJRvYc600qDG212hiZBa9HZW3qZYUyC4jj/SfQPqVD95RaIhYiJjQwVMGju6+zCPG83pqbxsQGICWtm8CxEPAddI2APtFj1JAuFZQk7ivExDyKSVvhl5Kl3INra9pGtH5GIpaSQ119JrfQYlEvnGrZGfezyxZ3uVIS94ldqEpgeSIawitrJve8c7OaeN+G+jY3kAtn0w6itiw6dVjKD9oKXL6OWQQa36y5pUmbWH9fnzYy8h1Hk0n9GxsK8v0YEqHxLBFUTQDiGqMf7+8D7QFZ/M2dM1f3nPxFUhiyTBwSUklueFAJaiw4yRnmNeX3lGj7NZbWxGfm7LlKc2GxSMoDvYAHBk/JzYEuDhxLDgwMIRKjlV8ILUQqA2EhEKnRYdQ3JlAXrxcqezo5glRmVMV6c0Ojose5LBobG7VBHj/Ro8Kf14PvncXsqYGTQmpnzZil98sNm4gH/YW5N7CpPXasR6g7pyFEm4k6z5u7QAg1/53JTC/v26fXpksDA3JsrdteEZE2Sacfkpksbr3zR9i16ymce84b8bYr3+ZEhLRoiqK5mYlyeYVasDglWl3lJMt5QispyPH5vACStBaqjWvFp1pgIlY8LwgJB2UhR/eH9sZmzJo1UwepBtV06eA9p/Awb0EU1mAaUkTBlhCWSp3WXbFKhItG8W6Pr80FbUrHL6G/ou4YjUE8cfeeNL8gx8GMhRELBtEYz6vgTZ3ahYZgUhG3Enmx6HZ8fH4Oup7HG+fjnt89jJu+exxb7v8PlCpj+Pznv4NFi2dj7ca1+LfP/AY33rAJy1ZswP7XDuM7N23B9R/YjEw5jM996TG9vwvWNGPvq0kMpYEv/NtGJMJ1+NRXH8FPv/tmLFm8DDt37cJtP3kMN95wDe574FE8tmMEt9/2Cdx+5x04fvw0/uXj/4RvfeN7Qhq++MWP4KHHd+L2n+3GpvVANNGJu347gL+5Cvjw9R/Fx264GXPmt2MsM4SHt9qyuPeOt+Po0V58/kt/QTymHhff/MpGzJseQjE3gCC91ullLsAoimDBIlupFaP7RCjegUd3p/Gf33waV1y+Hjd+9qtIp4aVMBUJkWNpNCgWWYlQBEd2v4g7b70FV17xDmy47ApkSEsoBxCMUJDHc4AivDRGh3oQqY4jhDwCRC8JLvBeuYLXT+BESWAqY5yoZVEajGwpghf2HUb3nGVKWyvkqMI0pZtCCkSRMYpPnvSdYgz9J0bxx98/hCMH+4T6L1u2TnvFaHIIs+dNxxlzp2LHrq1481suw/r1G5HNlbH1z/fjkW1bhcZe/KaLsHrlcjQ21mmaxj2H3q9qsioMZqqTHoBppJl0Hq/sfxkv7tmNV1/Zh2wxjw+8/3osXrrILHPFebZJI/cl0pI4LWMg1MDgGH7zm1+jrb0bF116MZTuK5eNPKJx1jc5nUl/XfB6ep+hlJNodWwEeYa4Z4guKkeOHhRKvX7dedqPVfByIkgrW0tFcYJeF0DkJpYmvCQNw84pFXhy/LTzwBdqvGVK8gwyebFJrjBsuve+uFvXZtlZKzBr9kzMmTdT03IW8jwTaP3mz1+LSrYJrdvghBiL9uimTQQM0tlxHD/eg507n8CBg/vkcbxp/bmYP38Rmpo4meeUiLQsrh/H4WWDq0GpfQ5/xmnaSe0XaT0lT+swP9+8fsZ40x7Iogf67t1/QTG2HytFAAAgAElEQVSTxtz5CxETxcJ87akXqV1Hl1xHvZeoZ85+1IMGon+4AtjcJyY1FP6+Tfbh9QImbc7q7ExwoMhEwclVFQr8PlF63FeFPoVCtcoYOj2AIwcPCEFZsng55s49UzxeP36rq4vocLLuw8bG3uPPE+15zkjIUakiPZ7EA3+8F6tWn41li1cpRcriMs0+JRjMIFQ5hfGTOxDIH1PGuC+ejd/KdBxnbSIuDIscQyiNAh9FKFJvySX0fyyb2jsQ4kZEriNjCwv4w5+ewAMP5vCxj83D8rPOkKqXbLJKvih7pSCzukkUz2Q1UpLVigy/OZo2axCqkBU5SBSGcLzG51XEEnXIF0pCqoqFNEr5pMzWKYSgQjcRDSFUyDhDeB7iVJNHEQtYd0qvVBu3BIS48ZrSuPpYKoav3PoQevuAb9/0Myw9awWo2igxxajGr7VmxcSGAfGBayIHv0jIfuYBPcnKRYeru3+Z3Dj6hwYMZdP7oMrSWZN4wRqLYx3SoRraqhQcF3/hRW1WGBiv0HeBfJAoqGCRYMpS40PVmjBXKOrBYKQq6xRe2yoRJkN4PVg1OalFJGg/IlEyoInZ/OiELyTHEWfHJyoFOYZygAhpBM7oUhZGNcxX/qr8/eRT8/4TMRNRU64CXPe0HKsXfYC8MyKz2dqonT9LaoC34uJhwoKznt02g1QcKX8slcLw6WH9/1h9k9KMFFEdTyCVyaBYplVWg1CT+sZW9BzvUdpRY3MjuruYdFSPvlM9yqDnl0c+6anM9CCu6SM9hzE6klRxRX9gpThFIgpuiMfrlVLWR15xpYSWtnZ9DiIyixcuQz6XRzKdRENjsy49gy3k1dzYqs2YX6n0qL6/raNTrgunhwY0Dly4cJHGb8d6j6KxsUEN8qFDB1Rcz545Gy+9tFvFL3PsuVbIbebxwqAMjuf4c/yaPXuu6Bn8WVKnWBhxc+ammEyPYd/+/ULPN6/bjHjMjehcw8KCV8bwwQDG8nn8+PYf4OmnH5cP79uvfofeNwvBRLxR+xvHbkSf5RZBgV6gIl6foc2mKWOzbZuzCTpMD+KevYrF2iogiq9MqkZ9nWhbHS3tmDN7tkUT2+6vz0dPZzlVaMHzDHXBNPJZ5RgwJqzWc3dFTxIAY+htOMg92IdlmMWflN38Jr5W7byweau04+S/FwtoiOeRHduJ08eeQF31NGJUgymJzLl2yJOC3NEIEi1zcc+Wbfj6N3vx2999EqFIETd+/jtYvHAOFi1fiP/82lZ868sXCl06PpzEf3/lHrztypWIxtvw1f95BG/amMCfH8lg7iKAvd5HP7gWwVAdvvD17fjFjy8RurXnxQO45ebt+Jd/vhw7n3sed//2JH7xsw9hyx8ewN6Xj+PfP/UJfP/7N+H0EPC9738Kjz75LP7rS4+gux3omgb8ZQ9w3eXAP1z/MfzrZ7+D5/cCc+cBcxa04tFtI/jpty9GciyLz//nDjnvpJPAp/5xNs5fPx+lbJ8s2HhXWRBpEkV/V0NvxCdGqA27Xi3iU/+5HRddsAjf/fZPMTzYJy5mJMzctJAsJVn8Jcph9O1+Cbd995t448WX47zrrsUYiyi37xGJpJkFKuNIDfYgWMkgoMj4glG6pNGeEK35iQ33j3iEI/wyStQHVMPY82oPmjsXYfmaC1HIOUtKorxe0Cg9QxShQALjqSq2/vERHDrQh6H+FLq6Z2P58lV4bPuDWLl6BXK5EVx+1eU4dOwVtLa3aS+96647kUwO4/IrrsGZC89AXb35TNu0zjyO+YblG+24mvzdnEoQ3FHqV76MwcHT2PLb+/HKvhdxyZsvwXlvOB91zaRD2jNQzHLMHkIiFpWGIRisw7FjQ/j+Ld/CgqXz8Z53vx/FclpCSorjAiGbyIRp7anywIvzzeNcf+nAEj1s9KhlQUmak/MDP37imPYWhtFE65gnQAu7qoo1XX2n/fAalYmKyf7kn30PDJkNF3Ue5KOHkB0vagLAQren5yieeno7+k71a1/btP4C8W9JeWKdxuQzXscgaRLSz7DwZqqj1dbcUzj//Ovi1BwU7EGPJ+q0b/QeOyqKwYFXX8b8+WdizZoNmDGdvyuKcJjCMHNtEBOAdXuJLiwym9cHlwML9x/HXTKqKoXhLPzLQngd2UOvQWODV17egxMne7Fo4RK0tbUI7WbtFKI4iruUF6vplJvkjuQmXX+N9AoAmHzB5ZwTRuDrN99c1WJz6mEb1Tn4OZfUnwvFnBSRvDgaA0TjOrQnBBOGqlk0pUWQrlq1TgdjNk/OXUgHJDvFGC0n5P1qKjrx6qTMdRwLx6n0BwORr9/+9i4sW7YcZ6/aKAsg8RN50ekGEMkiUDyJ1IknECr2olgyeyXauhiHzFntuFhKpZVZvSxuFYU5LNDYAXPxqPjjuSAeFCNxo0KJDrzWiyPHBrD27CVobvL+imFplDS6DjJy0D4rhQhm6MwHj4cHr6kV8dyzuKANCSA6XnRWPfw85nFJD0E9NaLllsXXkq6VsYXke0aiKFUDCJt7vKx8KFbQQ0RIgUroSgB9uUZ87patGBgBfvDtezBn/kJ1n0UJUGjnxmfbLHiIIkoh6+yYVHBOLnjZlcpxayK5zjcro8lRJQCxCLEvjiwMDRaK76kJYeNJ6cyXZ6lbyZP8BP0aFbLqik/tNzVhniXyTC5gYxyR+MaJ6Xv0MdUn41Xmf/XIOH6w16Eacu1mzpYypGKHlm3GCxaNwwkGjA7sPKrlPGAqXBW8fqPWJulsl+R/FdZGRKRV61kdaETFIIWaHCuRs8uuueZz6GKGWejaGCYoLpZy4hmVWjQOGq8xXRf0JhhXrcjLIEbHkmpa6NnJKcDg4BASza043POaqAEtLc16PikWHRke0ASFyKyoMoCED7Nmz0E0nsDx48fRT3/lljY1qUJMc8bTJTWCQRYDw0Po6u4WN5jjMaLC3V3TUczlkWFhVN+IREODNsu+EydkVxaLRZHPZMXJnD17FppbWlEoFjRiS0TjKmB6eg4hX8iiU5yyiFBcNt7cU472HDLuvxMmsKhvbmlDR7sJ0+j7zWKYMcMsOl55ZS+6pk7Xeyblor19CjL5PHbveVFijk1rNwv54gZrI80gAvQxJZeW/r/FAn5650/AiHMebpdfermQYvIN+V+lG+ohMq6c+LzlrA5rFtzRcB0KpbxT4NsKt4wfK1wlyuMoVCEBZQm3yMVraKxHNBpGc7xeCmY+gPKIp8BMlmw2GdOraCprPCWFynDRl7lGJyzMvNLePzsmynEel84TU/ZleoT53HjHCRZJNg3h/kRhWGM8h2LqWQwffwLx8hDCAR8vqi1Lo2V65HIbjTTOxL33bcPXvz2E3/72I0jUB3HjjTeju6Mdl1/zRvzX136FudOBq996GZ596SVs396Dj/7DevQNpvCNb+3Dz3/0bnnSNrd34O57nsJFb6AIahX+5dP3YM0K4JJLV+GxR3fjRA/w7ze8C4/u2Imb/vcIPvaheXjmuUM4fAR41ztX4rGHXsCJk8DXvn4t+oZO44ff3YaPXb8eZy5bh49/4ntYtgi44YaP4V8++x08/QLwofd1as/83Bd34Af/vVElw1e/tR3vfe9K7Nn9Ao7sAW78xCLMmcngEcJx5N7yHpDL7EzXdDEjCNVNxY6XUvjXL2zHBefOw3e/9TOkkgOIx6KIRuvUmDPEiNOi+mIQ/c++hDu+901sOu8CvOED78NQiOdAREmIEm4pSCmLzAARXoIhRNcZRkCUlxMnL1pzwIT2Y8q2udlSlMi1EcPLB08A8alYveEttVR0nit+P9ASDYYQC7fg6aefxwP3PYRgpRGhah0WLVmKpcvPwunkAB588F7MmTsL177z3Yg31AstvOPOm7U//O17P4jVq5YhX0w5bQ61EKTD8RggIGCTCdl5eRaN94R3PM9QOIHMSB579ryIJ57ahpYpnbjgwrdg9qzZqimGB/o15UpEo4gQNZfYL4TtTz6O//3Zj3D99R/F4qU8/1jgUfDohKKOpqf8cOcmYOeexbZ7oSsLXtIVKDbm3/F3nTp1Avte2SvRWmNzq7lJ6Plx957CfXeGqvHVGTBxPybCtsx+03A8TkQZDk2BdB0KmQJe2P28bLtIb1m96mxMnT5dexTDecxJy8R4ohnUArvsPKf2Qs8yJ7ru6CPPWzWecxjyZ6DZbvLYIv2qhGM9R/Hyvt0YGDglusSKJavQ2GpUVNuvrODVNJO6BK3LWtaXmggtN3q7sq5xhgTqyqTQ5RHP5FGm8R7FkcMHsXjxUlHeyhWL+GbBS4Ef37OOYN5Vn1rngChtf/76SkxPJNpCskSxcF9sSALv/cgHq+wwxH90N8eI01XFXXKUzBvs+bYUotTQWXazgZCQBolHEvWiKjBOlCNLdmn8df5n7eZMmLMTrbMueMI+gubeRCv9iI2H9H2/vxtnr1mHxWeukNF7jbMZolXSOCrZXqRO7kCs3Gc0DB4MjlPpUij1I1SNq5uqkl9mpwQPG6JahPcNnnfcEdWavCl8GPMoyQKMA4YyKhybBOgbaSNoTfu4y0tVyZvO9jtsKzhILzuq220sLaRH4ybrBvkzHIaRwxMumvCJHCtC+XxwQuGizN75CDAYg5waCmk0Nnc+pHq8PB3EGboHyyH0puvxxVu2YiQF3Pyd32DBwoWWke34NVLMw5Bqc1Wg84BLgnJ+sipYWekKEbZ/k49eMWdq9hDH6EmM58Y1grUD03z0Jsa1tTVnP6/kM9bl/Nz2b0L0/cJkmeoKXrOksUWrleKoDsRUxZWaVL/aE2ERzPxuxhMb4uzKehcvrIffPT4qcklucAWLun0nbjIkciLAhG2C2V69/vPovXn7J9U+FkUcUjgDFcjO09BF/vL5qhSK4qea7VhZaAYRZD4/3luwUMihuYlCEVcwq9gxKgFHNiMjIxqbJ9Pj4uJySpBhkmC8DrlcCaEIG9Ms2qd24+VXXkR/f69QAVqbKXxhLAn6J3d0dGnzo78v3SFmzpiDlpZ29PWfwsl+FqlTlbLHEW1ydFSFJvmwfaeOq1k8Y85cXRdSJiiya2luVcCJDh0KXWMWkOILUU2JwmEcPLgfM2bOtGQ0oq7DQ2o2W5tbMTw84BTVNJKPGF9XaXRjKtL5xQKWqHLf4Ck0t7Vj1tSZ6D1+TP82a9YZasBIryJycMbc+a5ZiKKjs0v8490v7sZYOo1NazahqT4h/YCxWo2HKQuicBjpbB533n07HntsK9asXIt3/c3fuqbIuS5QJ+D2LKP48H7Tk5g8XgsD0WFHK0f1TRbuoOXq1qgibSWaMcEv96V4fT1aGhNoqItj0YIzEahy4zcAijn34rBrPOgKXidbLlbzKsIDlQkBDL9lcsqg/W7HXled7Gg4JgRw8Z72cPF5kAGDF60FK2iIppAZ3IlU/07EK0S78+IP15TTFUajF+QTEGvsxqNPPIef3NaLr37t7UgkQrj9tnvQ1DgNb3vHm7DrmUdx7909SJD6HQVWrejEZZduwr7XDuPnd+/B5//tGjQkYugb6sfvtzyCs85agLPXno2nd+3A1od6dcMIZr3xnJk4/5zzsHPXy/jR7S+gvYNetnTQAFqbNDXGtueBa94SxTVXvwW//9UWXPXm9Thj7jLcduetaGsArrj87bh7ywNIpTK45qpNKJSBn/38KVx7xRKlQN2zZQfeeOEiNMcb8eufPoMlZwDXvn098gRawvWO5WkuFSqaZOMXQTTRjZ2vZvGpL27D2atn4tvfvP3/Y+tN4Kss7+zxc/d7c7MTCAFCQAJCZd9ERFwAd5G6Vat2sdPp6sy00007nWm1+3SmM+101Kp1t1brbt0RF0QEUdkhsggBQkIISW7uzd3v/3PO93lv4vx/d6a1QpZ73/d5n+d8z/d8z0Em3YcobfnYISjSxi2uoqXOH8LxD/bgzl//FPMXLsJ5N34dXSH+zJA0nfJqUPLcIDI9hxHMmaSB55RcMXyUnxnDK8s5E33rPFKoAqUmBA2BCny0rxPJYhUWLb1cq57r1ueilZkWyjUSClVgIOHHvffcjxBq5NRQEatDVW0Mnd37seK8C9C2Zxf2H9yDs886V/KkZ579CwZSPbjyM5/BuHGN8AXMStOuCQt/DrXZhj5cpja89c5wHH2N3G0IACMI+iPYu6cdz734IgZSGZy34kJMnTwFDz10BzoYVR6vVQHNPYlRxhNaWnHnvXehq7sD1193HWrruSdl5NrA7h1nYNitYyiJ9z54nQm45LDgZAi8L+qMKHTC9jN2rLZs2SRyr65uhFTvZTbXmb16SaHeicFBLUZeDwdo5f8trW0AxZxfNn2pVA5vrHlFQHBq6yk4lRHoNVXIFjLYu28XOjraxbDzzCCWYAomO3Pc9yJhSgutDS9pnUv7ZPqlTnSCzzzxkOEvfql3XkvSJXIqoP314MGPFefO83rihFbJDth1FKYiMHV+7oaXLZTCIzDlf+35DWvmxSSpUny4OZ9wACoedrftwIzpM1DDcKUM0/o4G2PEmafBVWLlMIMF28eGgVpHUKno9F5c+3wTpQB8v7vrrpIsWgIuC9kNlUlD6FI9qL+TzYOP8axuE3SQQQNnYdemoE2M0LXX4KU3rLVu88ydZxErmxNb+BqY8P7b5bt7ST9elcQJ8Keeehhz5y/ElNZTZLPC6pAZ85FgHhEfGd4u9Bxej0CmA8ECJz1p4kcpgbF7xj4TC+V1IwkWbEDDdFZc3Py9Avqc2HfaUaaN2fvkbyWS4WCORYYyQUetajfkxIOKzLXM051AWte7RIBkbcey/6qbEPVAfUGG3MxANyRFvale2jSziEXlOTGkiaU1mSxQHGlPNsFJB7IUmWuCsg7tvZX4/i+eQSQaxe23/RXjxjapSnXltAzSCaBoxk5N0tBCdASqd/p798rdNmmmxN6G1UZivGNvol9DawZc2VrxplaNMbUBKMe2cz2pFWHs8tDLUIBFLvoVaykPUM9HUn/pHEXYWnFdAlbd6ha4goqg16XvmvBd3QOvwna2UfJntlLRnKxcHrn73WWpg7OG4d9rNfBJHQZ4vQQjTfq6Q06WOR4Tp80tKCZRAF9r3q8igc8KGwDUYbM45GStBhWCNnTAH0ctrqXr5GyILWrOANlMDl3Hu2UHRDsYLrv0IFmmgDTUBGo1taOx98BHCEWjOHz0sCQNE8ZP1Drnz+TnoRyAEd/UnZIp7ew8hpENTWoLdvd0C3yPaGzU9PhAIoHevh7U1tYqEpTXmFG90TCH5noVc0y9MFko1ki0uxlRXy8G++CBffCF/JjQPEE/d4DJbelBjGpslNk4N9++E8c0KEGWhrpmfv7GxtGKKOazkkz2o7u7W7HLdF0Y6QDv/oMfi0W2lCuzahvfbID30IGPkctkUVdXoyE62huSZSeDvm3nThzv7cGpcxaiKs5wAAYb2IoTgJW/KwdegXsfuBuvvPoczliyDNdfTVsyyr2M5bf77gp3SbtM1kK3hgRDNOJVtmF7wxxuVzHZlmN8vFlByWBsYt9syWKojEZwcutUPWumE2eBZYev2yhsKMXZklGzK3CtNq1p7MqHGYtrvVUb1FFapgT51ppkwSrtnA5mF0c6rLBUZ8iXR1VkEMnu9eg5tBbVwR4U8gnNDzgltJOdWXiFP1SBrp4BHDx4BJOmTEU0HETPsV5pExtGVIrJP3KwF8d7k6hrrEddfRTVVQEkUxl0HutFS+NY89rNZZHo7xWBQkkOMV17RwcSqT7U1TegtqYaIX8YqVQWvYkBWV+Z1zUBFlBfMxI3/+QVOTr8441X4XjnXtRU1mh/HUj1ydc8GAmhPz2gA7IyHpEMi2uOkhcWZv0D/SrASH0kegYRKuRRNSJs8axS0FJTWjDfXB7YdL+g2UfFGLy3J4ubfvoKWlpr8IffPSRruopIzOLEEbMBnRDQgAh6P9yDO355K6bNmoWL/vEbSFSK25KsiCEb7CQF6C+bOIrcQI8kDdQREw3w/JeXsW28rhizgcwgQxvkh8yfF8PeA8fQkwpg8YorpSXOaAiTYJh7e0z7VUW0Hq+9vBEPPPQgPn/t1xSk0tV1DKnBBLbv2oSmsaNxxRXXIJ0fFCH1wovPIOAfxHnnnYfJrVPQN9grZtVyYRkE4Tp2/qCeVYZOUfdMHMKzxLq/AbduXefAD6T6kkinSGhEsGP7Pjzz7PNoqG/CtZ+9Afc/8Ht0HmvHzOlz5Jxw6MhBaWPPPXclZs9ciEcfuw+zZ83C4jMWwhfm85mTIwy7fBYuYtIjszwkEM6ZF7IDse4IKQNa4iXKNz/88D0smH+aZFcWLOtikdXtG0ZXq/Axu0hjVv0IhE0uKomTQhq4J1O7Ekc+HcArLz2PvR/txKkLF2HOrPlGIHB/Kebx18cfRMvEVkycMBEVFTwTctixczOqq2pRVVONMWPGCTwLTDu9LM+ZE73dOn/SmaTcWDivQUmBAldyOTunXdKcgK8INB9O9PTgw83vo61tB+bOno85808T6OVZl8sPGoZS8qnZ2UriqpkZHknspJvcQSvAC6hx1qOck+c+uXXH+4qTJ8nDgo64U2ErmnUxD3W9nFbX5BmOuvLYXidl8ELHhoNeXl/fg088JcBrLw5skHUzL1K1idlCZyszl8fba9dg0aKlahWmBjikQLY8hFDEkruiFRGxWnzYbOiGHmthmRwTRfJcyIPspfOpJNNVKiLC5BFvcTj7D28zJ5vz5FMPY+Hpp2PylOlIZ+z98WdF/WRaBxH1DyBxbBv6OrciWkwg6E+hqIqbF8c0wqwolcDkhSVIu2lG3p4dmqebVMSiKHIXtUswys3IpcCp+SIvRxqP24LVTWSsL9tTTrvDTZAbiOleLMKXXyvm2/r65RxvSzWxoT2vIDCfTi/RzP0MMUiDYtQ1XEIpBvE0kTpt1pBBIVIDX6wVr77Tjlt+/TpOnjYa//2HB9A4shYlHoYOsZGxdWGHjnEi6As62yDbmAjKTDlhlQBLGfnH+rnJD5n4JwaTqK2vF0goubhQriiDifzs7mgWuHYwV8OKw6c8bYOwulS+YOWug9q3/D5vsMzZlqmVT50IzeJZHZuzuCtrOVwyBKkt8c0qRn49QZ0Ar3ufQ+wC35QHKIYiWMnilivXcgeBzKxnMD4EegUpnJSDcdoEvOww8Hcwsax/0LSeOWq+6XQxOCiAQ+1709gmXXcOLHlVOj8/gwc05BFgkZGRr25FvEZ+prpegYhcCjjCTWaHTg1MWKuqrUUi2Yv9+/dJbkAgSGa5JO9Q05p5gwS9vX2orx2NjuNdNmFdxyREC8s40XMCvb3mxsHuAg/0WLRKQIydETLWPMDqa0chGAyhu6sTLRMnSOe678AurTUWMQIMQbMeYzGcyWVRUUHHloL2m8oordFCYtI1iKjJ4pQbcimhr/+EmAbamBG8ErSfSPQqoe3UhUvQfqRdn4utf6ZdNYwYJYBAmQOtvvh8JwdS2L57G/oTSQ3EUmIiMOeFmbmkPOpcTwwk8OdHH8Q769di8Wln4rNXfA79/b0G6lQHkwkbsgAzxiYr2QYlU3xOYpEofPx6Z0HkDUZq1yXwlfxJu7kKRrYMq6trUBmLozIawrRp053+3TTqlDlJH+7tSfz97J5R9sSOQdGHYm5YfLDzRefkvWfho5FVdtlcoqHXMbKi0xW9ztuVIJ7PDiUcgVIBlcFBpPs34cShtagJdKJYSAqAeslkw1k7dquUgKc6zKKCvZdF9vL58SORTiIUJeBgF8gnAKKOLJ8vOR5Q9sW9yIATiQE/Y3ADfmTp3e7Ma9mn4t6cTjKEhQc291sWi5X4+GCPfte4llEKvOAcSCHPAIgIIv44TlCcy6Q3xmf7wyjqc9PL19q81umy8obFb5adMPlAG9NOu6swZzQU+uKKfKbCRcfigz0ZfO+nr6BmJPDAfU8prYz+unw+fKEqlDSVXkJNMYT+HQfwv7+4RZ2Ja276NnqjnNyPyKWBa4W+1mGepr0dyAx0ISRJG7ufdo4rdMLNRygmXs4v9sYtAZL3PoAD7Z3oSvmxeNlV6tRSZsVzkVR7IBhBJBBDLu3Hf/zmDqRTAcyYPl3yqtGNzchwduNYBzZtfhfXfuELGDNuDN54czW2b92MVZ8+HxNbmhQxHYxQo5xEgU4SJm8WeON6e+nlZzBz5jyMb56o5+mN11djSus0jBnXrGfeu5dc6y+9+CIaRjQhGq1Cqj+NzkP9eHvtBixfdrEKlo6OPbjxm9/REdHZ1YO1b7+O1996GZNaWtA4qgk9PUfxmeuvwfgJDMHIyUmF0IezOwr8E/aIlgFvoYxj+GwbmPNwCvct7ukbN66TxjVeWVV2+tHzo6LXFbNuANm6heWlr3UjGZPY+iKCpTDisXr0HE/g/j89iO6uHlyx6tOYMXMGBpL92LhpI452dmDhaUux+6NdyGQY7BVHVWUIU06eqvXMLtrhw+3aB8mUZjLWteI+erznGHbv3iJwzi7fvgNtKhynTJlh4NWRmZlcGrFwTN7BJAuMpTb7xW2bP1Ck8ikzZ2PxoqWIVphzEMkCWuvRY1ue3pI5mJmefeYhFra8NzjmNRAhAE9h0wfvYMyYZjQ2jjT3JSaFuuTB4d1iO68dnnDBaMPBr3bRYXIHncUu9c33xHMvlbx2nKpT6snovZfNuOloVpVhTSTe/aff44YvfENV1EDfcZSyBS0Otjg5eEXAS82ahtoInMkLSUJi8uWCn7UpH8QhRoRvRomZZGBdNaUN2IHGnp5jeOZvf8aZZ67AmPE85Mz4nj8hynSaUhKV4YysyXo6NiOdaEegRKYpq5hE8Xjq3QUFfixS1TEebgHKI4+DZxowsSEu2aS5YAEDogRt1qon0+a9DLgS8PLaxctThRKs+8gsG6scpi6Gcaw5JvA4M38X/We6TGt/D09y4b97cYX29wRcdtDJa5igl5GMZH6L01oAACAASURBVACV0BOBfHpiDdh7NISf/fbP2NoGLFj0Kfz4x7/GeDK8uSR8oYgAKxkn2bgwXOATwNN0gYKOnmODWEZrA0Wkv7IhNzJC/cmEwgc4uGRVsTFcbkmq7W7/9/9//d92lncYmtWSUUua+HSHpOnN7c/Umsmbdnzo+zwGy1i6APXKwyZI9b2emF6dDivOZF8+LPaXzCtbwOYfaDpzaZJdi4vDawT+BPje33stYx7ASk9zmigVT4U8MpksSvkcuru6NIwYCocwkDBLMPlW02uoVETDyAaBR26iBaYOOe0TdbSU/OTyBST6kzh2vFsykr7efsSildLwZnMFNIxqRHtXB3qTfYjHazCYz8qMnazp+LEtOGXaHFXsO3d+INZnXHOLRbbCh51tuyVVGDVinG4WNz8+E9Txk52oqolLS8jrQGaY+uSBgX709p7QPaiuqkFr6zTpe/e27dJUua/kx/gJ4yVV2PXRDkw8aRIYKf7h9s2orKws269lB5Pq3EydMhVV8Rr0JXqQ6D+BymhcP5sFAcEjdcJ1DY0aHIvSaswNkvQNJtDYOGaY4wDQNLLJNK9qrTF4xOzrkoOD2LztfdnBsSVJr1tr+XKTtsE2ssAU/Axms7j/wXvw4ZZNOHXBYlxz5ecUTcypeZveGGJ3BeKDxiCT6eYaVQdNtn72fPM9SIogNsWbbjb/X4U2BH1KH+LBxKKnujKGU6YRaIQUniCdX2BIg+itu7KGV9PMHuB1EFqG+kPBMWrPukly2fWwkM66Visht1re1uGyYCLriMkxpFRAzJfAYGIrkkfXoqLYDh+SDrDbM25e3Pby9hCllXlDqZ6UQ881ZRwlzUFwXRHYEeyyGGQ6FJ/OwYwNRnOwi88Ttao8qzR5z4HQjJuKp0cJ3Xj4DKaz5slcIHi1M0dOQNTWMxmOXb0Qu3x6xyhlKMPII1RhLkUE77SF4z2lLMHHdrCGDzWQoc8iCzrnCqP9mSQFC28CDZ5POtXC8Icasf2wHz/4xQsq6P/y8F8QCzJYIYLqqnqEENXwMSUdFaUAEnsO47af/RTNY8biiz+5CR2FBOpqRrlnklHCtEAsInn8IHID3YiK/Hf+7EIDZEEcuiqnWXLN2VllgNeP/UeOoicZxOnLr0aQnVhZYRHg8HoFEAvHcfhwD356y29wzlmXIZdLYerU6Zg2dZqdRdkCtmzfiK0fbUXjmDFoa9uLSS2TcOZZp8kmjd8fjQZQKA0iU+xHkRhA/AR91YCHHrpLz+wF512KAwf24YUXn8I5y1Zg3LgW7U1szRsrEcLjTzyO5Wdfqq5PW9se9PUmsX/fYbzw4gs4d9lKdB07jJUrV6GhoQmvvPIKHnv8EUw+qRUt4xqxZdsGdPV04Oqrr8bFKy8QKxkIcu83CZHOVK4HR9BI3ud3zKueG7Mz9M4iJWOmB/HepvU4eco07cMVFTVOzmT4oJwuWu7EeH/G54hkH/cZOkFwXyiiIlyJgUQOd991G7Zu3oEvfP5GnHbqGSK43lz7spyvGhpGqgu9cOESPP/y8wJ+o0eOwrwFc1FfX4N3N7yp0IkRI8YiPZhGX19KXWeCfc4oEStMnjIVUyZPQ2fXYXWhZs2cpS6L4QviHr/i2/kyxpuFp+cVD2x8bx2efvovuPyya7V3kqIKhigTdXMnxtqZLZ/ckPwiBj1XBnXJy7JCNoaKkpht2rRWMjXee6/4p/d0RNeKkhKTInqykbI+2g2u6RzOE5Pamayn2gHfMuB97Om/GbaQhIFaqLAGkMz03XxsqZ3ZvXsn/ve23+CLX/waZk2fq4OJbgY2gc4H34fqqphsVuhIIP6U3qsyzWYFwxGIIoohy4n2mDYNwZkywFpt1s2WKTEPqY5OLujHsXzZeWgac5L0p3wYad8Ska9gBgH6EPqTSPW1o233O/AV+1ylYbotAi62GsTgFSHjZYqaOUWtFCRq45xjgtrjjmkhmJLxMgE83QHcRL+ulRuo4mHDISkxuIGIFgpbZAZimSXv7Czy5hmbz6fLjLJ33TUMwkNRD5YlUYmtlBE82S+zBbEBFXNMUPVOa5EAEONiK9FfMYzuvjQOHO3HI0+9rkljvj7/pWvw1a/8A2qq4vI35LAN9UkeqiXgJSjQ5XeBDqqiHMgUoNShbvpqteUlS7AWA8FuIjkgwGsOXv8n8UkWGMaKfIJFdQeiBzq1SXjsj0X42UPoAIXaIl7d7K6HaYG9/G9u5jYx6mnDOcAxXINAOxZTSmPI3NoluJmywYEXp/c1izNz0/B+j/7pWB7N+OnHeQe86dY1ZezYZQ+QKKQgnUFHVweilRUG3ItANp8V4KL1F9s/sYqoIoLZauLn5yZlJuDy+BBoou9rz4kT2syomautI0ge1MBGNF6FviTt6sjARnC4sxPHentANw3+nnFjJmjz9gYPyK5aG4oJQND7q68ZhSNH92vCmi15euTyE06aNFWhFN5nY/HXfaIbIV8AlTU1SA0wMckYshEjRqvNlUgkURmPyU+y6/hRRGMVavWKZS4WcaLfdLnUik+ZPBWNDY0GjIo53UcVAm7t6Pf10PIsJgBPbS9BecPI0RZWkcuIxeWa0hBloYhUMiEgrkNNBRn0+7Zu+wDJ5IAYmip6B2vQiB6/Ts+aLyLDDgcCuP/Bu7F+w5s486wLcNXKq5BKpWxeWC3GoXATauS9EApOqHJ40vx/7dkhayFrMg7GuZAIfTaf2T8R8FLuUyrklHgXiQRldTZ9+gzEyHpr+MA8UqX1dgWdSTBMLiZ7OSP5nNpiSDqhNiUZaR4gbkC5XPQVKBMy6Y+MBRgy5KKCCby9FiWvURQJ5JLbkTjyJsK5dgpeynp893BZ+5rgxj0ack11Wn0VWARMrpOoa+AAl1hcys1ch1GexixCKNfRQ+qkGIpiNrDAAtXCNcwfWQVnkD7NjKXmvqYvREgBHQUU+Eu4FhQmZXMpCl5z916FiEhTFiKcvRB9bXufboEnRQmo6LbD3KbHFRSQ497sQ9DPYSe6KozE/p44vnPLM+hPAw8+fB/qYlWIR6vUhi5meFVJ3fNMCyDV2Y+HfvdfqK2sxKqv/x0y8QAq/DHzYSaG176QR6L7AAqp40qSg0KZmI5o+zX/qbNKITz0nee6G5LBFEsRHOrsxqHuHBYu/TQqKm2/cYF5IlAqonV48YXVeOftLbjuszeqFU4Zw5jR43C8+6hCZ8aMH4/tO7fj3Q/ew9jRE/Dlv/8G6uurEQkUcOjQYZzoO4pRo2oxYnQV/CFLb2RBGAnH8MqrLwtfTJs2TYDucMfHmDt7ISZOPGWIOSyUEIvW4uUX16CmplHAuLu7A9NOmYUFc0/H7bf/DzZ/uA2nLlyMeQvm4Z0N67Bm9RocPtKBVauuxM3fvwlH2vfi0SfvRSJxDF/6uy9jzLgmBAMsG3geW1CMCAwla/PahkXOeURc+bB0ZxbPYO5fBH8cJiMzSQmIZjzkW29da2MmbY0qfpydJIYFCcewW0csQdIwgmAxjjdeXyMPYfp9Lz9npfZ3anOJg3bufF8OBuNbWjFp0hRs3bkThw7uR0N9PUaObEChlMPfnn8CBw60obauHuObW5FNWwAY90Sfr4TdH22TZKqmql5nVNOYJpy59Bw0NjaiIh63zp2kisQwdOqiNNT0+57rBLtqHKJb/+5bWDB/sQbpouzMEMexgyQtsnt+JMW0+HN1hiXZpL6Dw94WaqXiIpfDlm0b9T7J9vPakFyjRInfP1yWNTz514KE2Al3sfciw1yanbowtt51nfksPPHcC5LlyujYMYwDbL8yNUk+u5xGjqDto524/Y7/wjVXf17+byaK5aBX0IbSANTW06KHbKEZHTP7O5vhtDLfvDkZ5FRtGpD2aGoPiAo+0Xg9n0c4apPnhw7tx0svP4tlZy9H87hJEttLE0XDbn0UBQbDxzjhQB6bNqzBk0/cj+O9R62SNLu7oZftcyYdoF0HB5qdHavug8MuMjtw36Xr4n4Gh/94/mpgTZpks8/SYaCN1fAVv55+jdxs+TX8j1pKtnrsJ5P1oVWXj9P8af2RrD/E+piMgDeaonROl/PGmx46i0ic2i+yAhR38zMEkM74cehIN/YeyNMWU6/pC6bg+9/+Iaad/Ck3eES5ypC1l5l1uwARp70hQPsEa+qxGZ7yxbXrNcEKau2SssKipGH48A6ZXi04x/Z4FZ4HbK2D4g5j9zAMAV5jeAkKvZcVHEOg2VwgaHFSkim1TcFaweIBV7Jq1ta0n2Xm1CbFsBvsk32L1oLawx5Yt+qQ10or1tmTGVPonKDkxWvM09C0LDc5FjrWvjaAb//h97FN19vbg4qqmEAXixk6HxBwcSCLP6eCFlmFPOJxtsmMdfQqwnw2p0AFviuanvPgqK5pcAdIVGOyPGBpjE6zev36QBR7D+8XszxpYiuaRo+Tly1fDA/JZdN6jrmB832y3dh3vBeZXFIab4JVvh9u1vW1DRowiMfiigOlDIh+u9EwPXiZcmbyH7pTMC0uXBGRsfyJE8eQy2Y1UMKikq4MBPQEnRzOogSCgwpkn70BLkqdhtrv1paj7R71zxXxKg3YUcNMFjxcyUE9PgsBBbPw3jaObrJAELmj0Ls6gAyHNvN5DAymsHPnDn3mU+eT4Y3Dp3tt683rtPBPWFA89Oj9WLd+LZavuBhXXHK5vs/AKVt6huh4jTgA6z1PBJ5s/2pL4RpxDKvl1Nse4OlpuTd4vsxh2i3qb0vS51XF45hxygwV0ASBZKa4tlSEu5mBoNhOew3mB+35zVuSItfQcLbp/zJPOkzsyLdDyTCPpCzUVrOda0b4NqRHFWk0kEAxuQu97WsQzR+GH/2e+9UQA6NBuKHpd4/pzftsSJqLU7NV/IlKpjI9sdeV53Cr3oi/qM6YZufIUOqcpNwujwjnJtQ+ZQqVXdMwGJFLaRWZJCu/vTjaCkqKKOWhB6xihwlKDfgW+VlFXnB4y6VX8nzQA18qa6S9VEVvj1TYB/cRn0XW6kWCQxZNHDCjXeBo7O+N48Yf/RUnMsDD99+LkXX1kgyw28HWLfdw6jf4kXlmde3/GHy/NSc1IeOnyjeCABkrr5LxZZHp60QmeVS/h77aBD3KjXQ9X2O7PP90c2BSQABbxsUgOo8l0HagB3NPX4n6EU1uoJKdUa5b9vtjuP++R3DieBGXrfoc1m14Bd09naivp0d0BHv3f4wzzzgfRzq68Pvbf4dFp5+BT6+6Ugzq2jdfxHN/ewyzZs7BxIkTMH3Wp3DqollOz8shvDjeeut1VFY0YP+Bnaitpwe3HyNHTETP8bRY+1whhRO9x1FZVYv3P9iBDzdtlUUXnY8WLV6IG2/8tjpct95yq4Zvv/WtH+CBh+/Cpk3vY8zY8Th32QVYfubZqKqKYNdHm/HkUw/ijCVnYskZSxCt4CLn2rFCSQUez5GsdVyVUlfWIHg9T27FJkUkgF379hoBXs4GpNNZ4ZYSrdbEpA+bqGaYh7pLlHw6C9CSeX7TpSMWqsbBPR145JEHBT6XLTsbVfF69CVysiOjh3hfoguvrn4SV135RXmO81rtbtuJAwc+klyN0i4O6/H+T2yZhNlz5jrZGf2gDWzSanJwkDaYfuz5qA27du8QsXDSxCmYO3chJrRw9mGEmGzup9Eoi968OxtsafNsJSZc88ar2LlzC+bNPRVTp56MOPdxscg20+W9LOg6KHKnRPlGeaymJKxnGmNgx/bN2odOmtSq4057EYkBL2hi+A/VM+2lTXqe/8Pvl3Vvh7/EVj/14t9KassSSHJ6k6jeC3UmF+bMsDkV+N+/+3d8/rqv4ORpJ4NJQeEQhwuqUVFZJe1PNOK1BAnM2N7nJkkqnEibbE4OPkoF1Ea3DOuyRtWxe5JYU1zvbK06jrbj5Veew/KzL8ToxrHadNVCcnG19LLlQUAzdG7ZuUwSb7z5Kt56ZzV2tW1DKsEpePvYEYrEnbCc/84LqnPHsQbS4boFPiwkxOlqy+Qz6PVO0Et9vyM59b5UHDuGWiCUBwRZATcEJ0JG/pkyWjCHErcw5GY1lINgbCsJIeJgm1Ux8BwEOBPEbyWgzlI5EYKMuBU776RDTU0jsPjU0/HpSy/H5JMmWQJYwSerE3armIJEsCtjameXQuBuhYjZqJHt8Q5y6wAMaZKMIOH0QRB9yT4kBgY0/S6ts0OE0kY5wCGGV0jUMajug/8/JQ3DHpaye8OwAQwvylpVY9DaGGLNBF+9tBxjqlhLmwzBgxDOiUxf67HI7m16A2ruKSkDcvfd/PQCQi7RhV+mfHhPCuE0SRbnYdWlLUsDu7zeAwNJAd6q2ioNPdAwnFKXikhcDCyBQDTEwZskamqqDRQNG5KrYIJa1gBv+8EDclZoamzG4c4OhTXwImTzRckhEqmEMV0VVdh/8ACO93TjlFNmSdNKra9aQ/I8tkOQnQ5elZrqOuzftxfJ1ABG0sIrndLfj2kap8lkfiQCal5zMsaK0GSMqnLjTbvPQ4FFnPRcjsUzqyNjT2j1x81sz942DZPxVlD6M3XyKWozK2/eeUpLhuT00wR5/ckBsUOJZEJFAZODqPlVgAY/QSgsv+QxY1sEQHIZgg63+cnlIo3UYAq7du0SQJ03d5Fa5z7uOxqOsuENa51x6KiAu+67A5s+2Igzl66QDy9/p4WCWGVMVoPXmteV95Q/l9pmftahIso98M6ikItD+6uRltIESnccc4mB+ZxkYgzkmDH9FLOj0pof5vLgeWMPG05hMIFODC5VDrc5/Tv3Wt4nG54xplvPF68RJTsuFFcOFVp4tsLtv+lBbYUfAW9FIAmkd6H7wBpEc+0IIFGezbChKQOytqcZOPdeeTdIZQOlbl8tOWmHHlNKKOhEw+QvpleREEojHPVjsJAxBqnkQ0BDd1YoKLQgYtaJAcQkLcvRkz1EsE8WyaK6af3o84fkaVukc04gykkKyUtKhYzcFgJBnoEZERGc7GYrlR01ygEUwMPZFGdzaMw648ELCDD8pfwhbWgpwITPEhCJNeJgogY3/stf0TUA3H/P7Rg/ZpxICLJtHIPj5yz6OOTH/21KWpBhp2csPx8pHuntyYbzc+SR7evAIAGvIj5YbFO97+wWHbg1+Zm7i2Qcg5yi4QEURE/vILa2HcH801dixMhmCymQoJXsTBQDCeDeex/CuNEzcPY5K/Gfv/tXtLa2IpXqx5Ejh5BKF9DYOAFvvPM2dmz9APMXnYma+jh2tX2AVLJXQ+vXfvbLOkva9mzF0jOWYPTYekxunYB4ZQ02bdqEnuP9eOa5P2vIbdJJJ6PzaC+ee/oV9CcGUFERwviWFuzdvw9vvblOrPO5Ky5FLpNC255N+NwN1+Gcc5bh6Seew5rX1+DnP/s9nnv+r3jyiUfQ2DQWy5efj6pYBItPPRU1dZX485/vUefnvPOXIxRhQRmDP0BZA1v49nwqzILSzk8AJsMlIk08oqVYwrsb1urnMZ1MQ2+0PtLw1ieJGSWlecmlVK64rlWKHeFIHImeDJ7461Po7enBpauuxOQpE8SO79q9B52d3QKTkya14MBBWjm2StbBWYZ161bjwIE9aGpqVoF/6oIl+PggfcdjGDtmrNY88ZH0yYEgDh7eq5UwakQzujp7sHXHZtlOHj3aoZRPFrZkyplsSztMrrXBFKOljbW2MRoO90bVYdu12wD3zBnz5J/ODUqBHhGn3S1ayip1PEZm8Zz2wq6GKEVea/r+8nzk4JpnojBM7l8GuEMzUh4D5w30e6vcDAr4sm3fIxf88P3ttRdKvBgcjuGmQZEzNzbS3aK106zwi9K7PXjfH3HF5ddrslqsrd8n+7EK2QqRZRwUNU1h+aiGFoQr6rWZSB+WTzh/VLJw/w/A61ppnrm596EotKau59wVKzFqRJMidaWBk0cqpGPlmWNxfuafy8Xa3dOFzqPtSCWYM24+s5yIVcSwSxUSW6qJ9wzCEYuF5MtMjM0NgDuYYkoZIMGGlmMIvNiKMgji1/Mgc1o3Tp7qkBZI8g5cN7QiBtwOHP23shpsM6aLgg4H/T+nJKPIkLGxwU5rlasQoTemX+kzBf+gWGZLJgkiGo5jfFMzppzUitoash1ZfqMqdkZKivF2wFNLwV27oWrWXYdhoNQM8U07q1ehZLYuPKgHBjCYTWNU4xgxvh5T5V1PMhLDsL3zb3abcBkAly+/DhBeN4/nKv8c73e7PzD21MT0HnA2yYcx53rIKRERm+G9A3v/ZV2vWprOe1QyCns+PAkDf4aAgffQ6LPbv5MBI6PMoU0bSHC+iyrmLLlKgMfZx/F3ptPUVfWipr4WHUcPCxyxm1JZUaXKm6/qWAX6E/3Kk9dAmWvhsqJhkanKFsCRjsNqKbK9T4aMx62noefwjXTffr9Sxbp7OIzjFxvBAzDBhDZFgfN3coMPIxKNSCrBgQUytPTSJBssSz0XLMOhNGp3qfH3rrnae1m2+BmDGddy4hWhSwO1rmShCfb5Wfn9lD4EwhEcOdqOgQQlEBzCjKJh5EjU1dVpg5SueXBQ4EZDsXz6fAzt6MOABths6I2/L5E4jtoRI6QjpiSLrH/viR61GQnwsu66ev7itMbhPtB9jO4CeUkaOLBDDaQKbg3Ymm6bkafpbA5/uu9OAd4zli7D1Zddg3Qmod9f1n2XGBU9aGtO0qU8YrGKT7AMpm23+Fjv2nnyKO7MHGqMBPwIxzjUR1Bn5us1VZWYPWeWs+mhzq6gItrA9lB1KB26z6/0P8mkxHKS3bYBZJNm2UHgdVL07xx0U5gNk6tKNmTss5hUO8DYfnUG3ewABAoCvP50G7r2r0YwvcfsIV2am4cThuRLnm+wPbh5b4DV8w9VmiH9urlfcqzbj75UBu/vOIB0hjG5EYxprMMpp7TiWE832vbuk+yju+O4tJ2zZs5TQh9Df7bs2IrDHUdlhTdz1gw0j6tHV8cudB07gFkzF6BQDGHt2rWYctIkNDVOwNbtu7H340NIZoBJE8dhwfxp8BW74S+ZnzsTNNma82YFLF2UDipW4Hgvnp/e3IcYfnfQBgr07i4iGK3H0XQ9vnXLE9hzCHjw/t9j0vgWDV1WV9QiGrDwCRYe7EQUi6afJghXp4zAwR+xbg/9wwO8n0D/sf3Ipo5J3iDnjvK4oeswqYvA58c6Hfx7blv0Yuc53J/IYfPuQ5h/2krUN4x1NmQE8PyGKHp68rjjznuxaP5KyUJ+/svvYN6CBThz6TL0njiBd997X11FpqE1j2/Btdd/Ce9vW4eXVz+Gy1d9BlNb52D/no+xf+9eSZH4ymQHsHLlJVh5yWU4eKAdr61ZjUOH9uCcZcswb95i3H//n7Bpww6Br4WL5uPTq67BH//0e7z47OMIVdZj1cWfQzQSxdNP34+JU2rx1a98GRNaZuCbN34VX7j+Rrz99ht4d8PrWLBwEebNW6DCgcNUF150MZ599gl8vP9jXHvd1agbUSVta2NjA0JRiyOXXMYlYGrvL8sSbHbEOnxDHdH3P3hXsqqZM+e6peBcilh+ODznRfuWv086b3a0eJHJTobxztvv4pWXV+Ocs87DrFlzEKuKYHAwia1btqPrWI+IBmptCf45qHbw4F6sXfcKsrlBTGyZiLlz56tjVlEZk1sDnT+4RitilQLk3K/594cO7dWeMmrkWAwkB8XwMiCss/OoSJZdu7dKxjZqZAMWLFiM5pYJyFKi5taRlb5phAIVOsv4GTdtWi8yZemSZSJd1LUOmw2ruR2ZxSulYtbRtb3GOrHuQAXk495xtANTT54h1YCd0965bfMFXneKf0cLTCvmKHs0Xaw3MOc9lyIx3YYkScO3vnVtiTeYTCxZiXQqIYaF2g2+AqLh/ejoaseRI0fQOnGi2JB8jmbXPgQiUdkK8UKXkENfX0LAKhwdhclT5mPmrKWormmU1YsHJE34TdH8kPeb53en51Kbr1GvXV2deG3Nizjn7HPRUD8ahVwauSwlEjbcQBbFwKNpPc1dy/ldsvLPmkGyaZlowGztO35GU0B7h495VvKPOGQnLorhDryeBR4IHB4yytwArB+RsEkzeDAQNFGHWyzldCP0lJHZc24M5o7lQykzxKRYbK27WY610ZavqX8bsrGOnxmWGNXMm8oDkRPEzrezRP9Fth0trIHEKpmYiJ/VlQ2kiPny0+CciV/MwrZgC7F7jumUFs21Cryn1dg6g3wCux5943QgvOY9/Sf0XpsIMNiOy9oBa4DPIUinDWabmvGPAqGu1a8hFAfspI3me1Wx4DwkPT34MKN9MS3ONorrV6tFm5P9TjlosABxXQTL+dbFtIhEmrizDUrdqgqgnIbIbENms3MoKlEda2cro2vJ6VGvWieDSlu+YETBI95Lmjk9lQ5D88EjOE8zmCCvNj6HrziFz41GD7iL96W8gUxh06gm/TgepgRxBMZkNvWMADh6rFMR1XR2YLxtwSvcaOGToj1fUMMAkVAcR7ppBZZAw6gmaXLpIEAwlBjoRyBkOnUVvmJ4/KipbUDn0cNqJXtsLgvDmqoapd6R4QyE7J/qEtDGPsrB1ZiYWUZ98lnK5nMGwtKDVvTQBF2j9wEnSYhpLbBA4PolM0HQTmeL/v5+PYu8b2zZZ3K0+aL+nvoy6mtz+tr+xDHU1Feju6cHI2rrtd7pF8zUNQ5mEjwTDPFmKDKdzjDRuBgcdqemnzzDNk3LWzALHQ3RykdFJMAjjz2M195cjfPOvwSrLrkCxWJaFlme+wodAQxTWKKgpB38p7TIxjDkwK/huvK6HPpL+z5vWDbklwUWAS+BZzbNtRHGvPnzpeclKFRnRVpNOhkMAV6vMFOMtv2LXtZlMxkBf49ZFdkqIqlvHL8V2Jy58PYbrlMO3pqLD69P0Ir4YgF1FVkg1YZDe55DILUHIT/PjSHPTMnDXAHoyQksuo1cpIsfdh01TapnDDzGIkH4XBuLigAAIABJREFUojHsPNCFW/5zl/bRyihArPRPX5+DhlHNuOWWZ9DdDUxpBY4fBya2ADfeeI3a6w888g6q6+iRajKyb924EhvXv40PNx7Hd759niR137vpBVx7ZRzzZy3FQ4+8gIEc0JMCtm4GfnLzdCyYOQqF1FFF1zNt10+GymkOqT9lofuJ+PXhkeQunKk8UMOOKa0UAxXoyTXgn3/+DHbsAu57+DeYelKrhkWrYrWoYGgF5VkuyIgFgAJ0fEAqm5CGklpXPUNM3BPTnEey+wByqWOmG5XUgcW/Ff0qdJzmmANSBri8PdVAe3dvBlt2HsDCpZejrpbR3LzTBMURBIPV6O7K4I47HsTkk+bhoUfuRzDsw6jGBkw8qRWJ/gG8+vpqRMKV0uePHteAf/7OD/G723+B9sNMvnsQyd4S/vXffoB0IonFpy7DkUMHsPqNlzFqVANmz6ZMJ45NGzdi4sQWXHjRhZg1Zx7+4cYb0NebQ8vEFlx//eeUoPiNb30Rhw5/jFGjxqK+rpmZkti6ZRPGNkfxLz/6LhadugLf+OZXkTxB95oDGDlqlKQVBHiUBE2dOgULFs7B66+9gbVvr8OX/u6LmHxyC156+XEsPm0xRjY1yJGAOIGEDTvWZOwNWPF8yHzCx5oFLffMXbu36WtmTJ9TDhfymGIW6cb0skgygkeyTTfTYuM95ql/911/pF8HVq26SozK4c52MZ0kC0gK7N37sYZ2GcxAFv/VNU9pR2ECLec0bA7DACGJS3Y9MxmLjmfoF8807s2FHOUMlGxw785gUN2xsKWl8bNn8jjYfhBr1rwg55Mv3UA99khLR1UuAMm/QcQrauXiw2t0rOsYXnjpKYwZ04Ilp58hYiMao3TDnVSSChp2oeSGmQcKH9MfubCUQFBDzkeOHBbgpa+8cAeNB1xcML9Bs0blgbQhj3yzU7NrTPxYDhjzDmTH8fmuv3RSSUloFVGkkn2or69DJMrWt1n0FGnnEg5qYIIHEieFC2mCv6IYHLJL3NWljdOFpialDvvbu9HZnUE43oRzL7wOVTWjEZRZsdNSqi0QUQgBDzQ+pB4joLaxHtwiKGmgTubMpcsxumG0WBC1HKh1rDADfelp3DS9TLXF1GgkWgfK8IqMnz9b3ojdtu8NtOl0kNBEl0kHoAb3zISeC4APA8EHtYueHMMAk+kV+LsJxBgRadOflHG4oTD3c4y5tLQzO/ztUNbNKouIzT+R90ZyadkeURBvLLO0Rq5llddgRFoMLIeHaH9Ec2zxgLJ2osl3qDzwQbZXeTBuKlqf1WNaeYiS4XILxQC7XW/+DC/e0sswN7uTbt1/aSbVNrXvluUcD1n6RbpqmSykJ3kQmROKKI6zzNC6sphHMv/jHRxmK+cmPf+Prkeid5f2UrbdHdaulVZaWrYhCzHFOLtK3hf0ydCfLX0CZL13aTNtUE2Ms+Iuze/XijUXMemiD6n948SrWB/R05aRzsOOAJ8vamCzgxl50FZUVctlwGPhBJwIOLM5aaio52UULYcPrHgwME2Gn/rV5GASHx9u12bKMJg6mXWb7Zn8emMhMacD6SQqK2vQ09OHvsQA/EUykZzczZZZ8FSOA6o2ZMHNitpY6m65oBOpXnR2HkY8XolRo8YhN0g5wKDTa9GtwyQlGpYqFLX5spBVPCaZ55wBcvt7kypR+0uaiRsx7zsBrJcyVBELy7mBG73p2QMuJAYqyAl0+X1UXdnzV0Q614/6EfUG3vicZjOIV1Si2gF7saV6lo2FZYs6GjOAwX9WRau0OVMPSuaUYJ2vAWqCg4znDeLeB/+IN9a+gXPOXoHLL/ss8tR78vkmW8x1xEXi4i+H7w1amxoUCyFbIokw3AeVEkLX6nchNAQqArws2nxB5LIpDYSIqQoHxPragKl5Otu2Y+yTij7PpN3vK3c+FHThCjTbddz8gpN5WLno7Kqcc4NcEgR489pLeO0k1eHPyudQGc0ilN2Dw3teRDS3H366NARKbrDFfp4986Z31LyGm7oY0skWkGekMj9Exq6RAFm0Bm1Hkvj7723EeZfMwYJ5i/Crn92Gqy4dhTOXXIhv3HivwO4//cNn0H6oG7/41Wp89euTsODUFVj77rtI0KLuRC8efPgEfvy9eeg73oG3Xj+Cn/7k8/IE/tLf34brPlODK1fdgK27D2Djzl041tuPvzx6CNdf4cfXP7sM/lSnzr+MhtW4f3ufx8WGS5rj/EYz9izxZb6/JqPKZtPqumh9hOIY8I3Fd2/9q4aJ73uQgHeKrmddVQMqQiyYuafQ0SGgLp0/X0KBwTTxAAay1NfzvnM42rzR5NjSdxiFwW4VQATAipKmhldDd0Y80IPf7gXZY7feJFkI4kQyh61keE+/GLW1zXLvYaiQ9q9IDY4cSOL+ex5Dd09SsbbTps9G4+gGzJg5C6+ufhV/uus/cdKk+Sj6Mrjmus9oSOxH//bPOJHsxq9/dTseffgprFm9GlNbP4Wvfvnb+Pd/vxV79+/CN7/5HbQf2YstH2zGG6+/hblzZuE73/0eWiaMxzkr5mLxaefJa3vxaYtwIpHEj3/w91j1uS/jgvMvxOHDx/Hqy69g3dtv4LrPXoovfvFaNI0dj1/89FY8cNdvEYqNw0WXXIwlp52lZMaxY5pQU0vbwzy2bd+NZ595Bql0DwYzXZg9ZwZuuOHvBBiVYqpzkGAxjXTaLAWtG+iis91ZxT2MYHLf/j0q5pm2JokTiTWRGxrucdjBDYpy/yO9RMadw/JcFqEo9uz+CI8+9jDOOeN8LFl6Nt5461WTx/j82L57k4Bkd3evOroNDY04eLANk1pbMHP2LNRUW6jNcPZTcjCXvOo5S/1fptM6oxyaoz6e6bU226JzvhTEgQMHNDxHZ6ArLr/GHKEkjSpJZpVJe10j4qAoPvxwk3zKzzn7fMycOUvXi+mVxtDyZY4qQ/uTFVa0BOTzQpb8yIH92LtvDyadNBWxCgqsbe6pDGY/YQvKnzs0tyD3GPcMan9z5NNwtwbtQXf86+ySJgf9AVnhxGJkJ6yKpDGxUuAKWYTCPAzszdsBzP/houXE3pnTQJCVKsIoBqqRylVh3XtbUQo04LKr/wkVOkTN6sJIQzJLllrCg4M6Km+jVOqRDzjYvhfvbngbZy49Fw20Qcpm1OaRIXasGrEKmjEPeTt6CUSaxJNxsrX6vXYewUBZc+n0bfydXgVmzKqBCxtG4lCUy4cfFsFsXpvWQNJiE21v18fbCPnQFEoFsVRKrvP5kKWVm9gf2r25SU7aL/JQ9jF33byCvX+n56A3HUm5CH+DN/xCA17T3jntGNsGOtDyGmKgnojuE6EIE4AI8IxZ0+/g7yQjPNx6jO9rGMj0dLpq7xY5/uIT8U4AwevIBUTAwGhhajJrRzTYhqF2nPMwFjual5UZaafhum0e/mYXYiBe31Oe4lapVpYeeIDXyx3n93pgWDIQauicFIXMEl9iY+lq7V7D9cJiz91D7m1ypnMyT1kCKt4jst6ebZx5Cxr4F1BjxKQcR1wyYMk5kTjQQd2dyQrsQed/CMZSA+aq0Evaymm9+He0+0olBzSswOcp0d9tKWiuzRmNVqCv7wRKkmsAHZ0dOhzhd+Obg+mybIgaP246HHhkJd/V2Y0MY6foaZvNqmBjN0L/lEtIGInBhEvRyyKTsc9dU2OhCRy+InOfSgxoo1chyIE2guk+RlwGpCeWz23OvteeMyuG45WVAuBpDcOaSwDBdWqQaXJ1Jq1w0+Vku7nB8p82SBdERdyCMSKRuK4/GWw+Gxa1XUAkGtBgJ7+HVmPUyNVVW+Ibn86wA88E0lpnpZKl/jBBKUOLvwDiYtmN2uWTRnBNNxiu/Tv/9Aese3ctzjv/Mlxx5XWSTBCls5gJB8zNwGPgKc/gs8z7polk5z/L9+q5u3jrwVubAuRybWCRaIEw2odLRbk0zJs7z55XHpo6VO07+XuNTeXz6YAmB68od3CDtjqsZbnGA5hFeaHMOmsP8yRNbkCMVbc5jdhz5HXf2IbVM1vMoyKcRLRwEAd3PoNIYT9HVxEIWPzq0DCyxdl6ch+NKTD23Cvu9Uywu5jWUEuEHSgWALE6fNSVx1dvehNdfcCoBqDrMPDP35iMmTMX4+Yf3ofLV43GhecuQTobwY9+/BDOPKsBY8fNwp1/Wo0MwfogwFv0vW/ORn1NAP/9W1rKARX1DbjvyW58/bo4li9bhX//7UM42A/UjAZ2rAfOXQ58/8tnobLQpyZdOlOAj2uR83MlDl0PJXFa98oLFDGZiMf8cv14qYzmuBMV4P3Rr/6KdZuA2+74CebPmCddaI0HeFUx8d7HEMrl8dqjf0Hn/n24+CtfQLSpUalxcmlgTGuAxWMRSPYgN9CpM7oISmos0Uxnl1t76lbpXlJsbm4g1OjyDE+mcti4ZQ9mL7wQjU0ni6zgIDTb7GRf9+/rwyOPPIeP9n6MCS1TsHLVZ7Hu3TU40deH9e+ux46tb+Pzn78JfYkjWLnqIkybPgM33/xddPd247f/cQ9+8bNfK7Dg2iuvRl9PL+67/zb86Me34IorLydGx89/8Ss89peHcfLUaVh8+qlonXwSfviDv8cFl3wZIxoa0H5kH44e6cbuXVvx4F+fwNRpk7Hpvfdwy603g5ZV/3LTDxGryOO9DWuxYcMGvPPmOjSPn4gv3fAVzJ4xX3sSW/k9vYeBwiDGjp6Cxx57DHv2bca8+afggkvPx7jmMXJ6YcXM55btf65hSzz85PlBptcjSiin2r//I3QfPyZ/bg2pkuji2VgGvEENmdPyTQ4pkgSRFDA2tbKyHi89+5y0sBdfdDnGjBmL1aufx/tbtiNeFcP48U3q1kQjVTh0pAsHDx3AuHGjsWrVxSry82SeOfAuki2i9SPwyplQHwkjtigMEGvIVU40lpWgwsjPJELT6FLWaWSOae79vjAee/wBJe0tXXIm4pVxdYbljJNNW/iU67QPJJN49eXnxfZeeulVaBo9SjkI2sdICDoGzZMhcl/hWuUZyTAy7jFdx46irW2nHCgoxeDsRMAFWXj3wbNv9fBF+XB3OMwKBWqNTcrAjhRJOtMyh+D747+2lPhDaMXBhDRZ6bhoeF4oqVmdNyQPOAIXsnaUn8jL0XlJigVVcHrA9D+MSQzUYKBQiefXbMCSxZdj5oIVIl3DMV44b3jNWvgCXi50QdUIZfWhEHa3bcfGDeuwbNnFqKmsFAjiTeY3EezyIKS8gBeeBzJZF/1sx4Aa/0Ejc9PlUmsqkEHdmux72JJmkpw3RebcFMS0up6gVxXrLpEJHDoITH5A2zX7DOZnStaJINmG8jzHAH17wcCdFgqZaVViflpFCjxJzytGMii/PXpeSH1LJi9HNikjOziywnk/je35i2mab6CbZulkmzQhzOhlTZMaQywmjb+NYIga05IBeQPoxg5F9H2sEEWXlS+BPh6fooLJAYxxZGUW0fBVplhAQ2OjgT9dHpMpeENkniG9plQdQLSDMWRT0o6dcvN9NqDjmHYegl7FW9ZMDpMwmGWJSUakC3LSeLK1uZIlBvLQGf7S5/aYbbWxydybz6gAm5xLyPI6mycnJ/HAL//V/KItSUZgVkyOFVimeLaXBl5cuAO/v7enV/64ZAlUQDBhiENqlTViQ1MpSgeqkc6mUFtTq81ME+EC4DkxrARj3b09uqfxWJVkD2RfCbqUvFMsCcRRbqGCthjAQCKFbIZ58PZM0N9RoJ3Mmpt2p464urIGKac15n0go8p0M3Z2OJlNkEvAaRY7QaQ5bFVBm7AE4oxC1vPIQoCDonQSMRZvMJ2STzALY8ojCE5le6hDwpKNCCpsipeWahyM42YY0vvl4UUvUmqg1WGKxXS9ItTf0d8zk0VFZRzHjnUhHouhIlYlVwMvJrNEAOqcM3TA6fcVEAkFEA6GEaOxPydC9fIho/Y+h5b8uP3O/8E7b63B+Zdchcsu+wx6OLwny7SwJC485DRw6LRnllXvAmmcbR7vvQzVvXXhdYZcvLVkRg7wEkyRVOVarqmMY+6cuZZV75h+r3PleVLbblUSwBaD6gCvPWv5sgyMX+fZs3mHBq24TA5kzjNmQD+8E+fsEp06O+gvIh4cRIX/MPZtfhLh3F6EQuYWw3ZnuZOpz2le7QLQ7vMOPf95xddLD8+uEM+PUhiB2AjsO57BV763FpNPqcPypefjkYf+jJaxwGevuQY/uuXPWLQwiGuvvgxHD3Xh1795HSsva0D3sQzWrU/ge9+/Au1H9uO//3MTrr9qDC4+fxneWP0MNmzoYwAvNu0Erv80MH3GAvzv3Rtx8VWnYtSYFvzwpkcxfxrwy5uWIV7sN6svJ8EIcvbDOfsYAWD7Ni+a0Q3UTw/tMTRcYOGsoVHuI4giHWjCLb99AmveBn732x9g8WlLdG6wmyKf5qCtNc60xzJFPPrvv8bujRvw5V//HJUn00qQkp84ioUMsgHq7oHAQA/SBHNqDQ/K9tIfZFERgN91DzwtqQF0G6SWPKVQRCKZw/pNOzB1zjK0NLMtH0JWHrV8LmN4f9NePP/8G0il81j/3nr85N9+j46jR7F+w1sKmWga3Yzf/+4+PPTIf2H58jMUYvDjW/4Vb7y5Br/81V24+44/YvOmt3DuhRdjYksrXnjhOcydO0caURZwfb2DWPfOOllvhcNBzJ49D02jm/D2O2s0xCtckQNOdLXjtHPORcPoBnz4/gcYTKXkjXvSxGbMmTUDrZMmob6+EY8/9jhmz6IrRAvSAykkE4Ny6aisIuGSwYK5y/DQQ39WvPD3f/BtpIvdCqCgU4K8ZgUAc2bL6uJ1tYc7EoMgjaQFX3zWPz6wV9I0Al7ucbrXGqJ0F1rPm/2554DCwpFgnWOJhZwf991zJ5rHTcDpp5/lwnUK2LR5Mw7s3yuXivHN43HytFl47tmncehoOz73+S+K4S0yZIpg1bm+cABT0jfXueQwnmcRyoJf1qxKHOU5Z4DXXgaGjd21cRd2mvieDx3qwJtr12BE/UjMmbMAdbW11inwmeOQutXEM74gDrUfxqur/4bZs+Zh1oxZsjkL0YvauaDYeegxvpbCKHxGDSbtTQcGsGPXFtmSUaKnbrojocoSoWER7kMEFru39kk8ff2QNaonMHHE5AO/mGz8rG5QUW00j8WiCF6dLFYI7qHmBq8XsZCGrWwzE2DR4W+2V4xJzPkjKIYbsWVnJw4cyeBzn78J/nA1fAyqCBuLo0tQGGppU4tKnsxbUJu3bMI777yF81ZcirjToHBgJBxhRRMUeDZ5gDPzle8vpWe2WRXoccdBrSwX4ZDG0mQI3DQ8MbW7956dlJnZGI1PBlkXVJ/Sloi85tyfaO7MuR3o4SBDZGCSOix9h7S6zCmzA8/akjakZi1dOxj4KgcrMOGEkcxifLhpetIJenhyuRBQ2ublLRq/P4pikQDCtSJlcWSDFkwQSjM0g9PjZLy4eOTKwXaYhW1Qt0YwS+Cnt+2qXgVu8MHKUoNDAEkGyicJQ8+JHnlIypaMNmd5x34TxDARz1km8Xpww/YYIIU3uPxwHg4C+GS+qZHT40immob4fD9DTL27U87km2vFWFdrmwbNw5gblzYerwpl7GcRGbKlYqnVEyz79NlkMsGtDRb5QtFP6PTsz20NxHg/XIAJGUC+N09SYXZOAWdVN+SH57Fl/AkcGKPelQ80mc14RVz+tWQy+d4HUgOSKEgKQCeEeJVZ55iCT58pkRzUEAg36rrKGtMhZ8nMWj46B8zpoEK2Ri8a8xd9AvKs3AcZisC60Ek4yO5yTXj3ncNrNiBTRGaQDIBtXCWylEW/6cFoV5NOobKq2lK0WMRFI2rVlXVskoTY8B4fJ7LNWTfEp4rb26kYSU7HB0b5uoIyHI5rCFabYoGHfRUqKqql649WVer+pFIDit9Npk5ogJYAllpeBUlQE+qFPrghRunxnK80dWScNBagLhQQZSS3NK6c3g+L7PX5IiqaHnjwbnzwwSaccdYKnLfifElfBKRVlFrXwzZcsyviSz633rYiHZv929Dhac+zN4RrgJdgxXT3HGBj8dtQUy1rJ7qk+BWnSXxjXQNvr5DMybmMEDca4HU+rGR3srYfyfZRBc/QWlLa5LDpc0FnzTyZrGioXc96t4hoKKChNQLegzufQyi9D366NviHuiGWb00QyATKoYJW19dJu3gtOBuh4VwCtEIUKNByJo72E4O4+ZcbxWpOnRjGx/uyWHJaDRYuORO3/uYZnDgOzJxmw1U1MeCKKxags6MXf3nyIzQ2A/1J4MhBYPw44BtfW4FR1bTKIxM2Ajff/CiWLALOPGsF7rznFfRl6T8P0KmPQ64/+MZEzDi5GblUr55jPz0+Od9A2ZIz4C5P8NPNxhVRXpdKEaishSW14jXjQorAX3kSbv3tn/HCa8Bvfv1tnLdshRhkBk9Yx4/nge3n0UIRL//Pbdjy2mp87pc/xaj5s5BO273gXp9VIVFEaLAHqZ7DfMA1TEQwTNkC1w/T2OS2o6RLfg5vDfIehLRPJ5IZbNz+EabMPBst4+cpbpiFMM9KSga3b2/HvQ88ihXnXYqXVr+IDes3IVpRhXlzF2Pn7g8QivjxHz//H9x1z2+wfMVZOOVTc3H33ffgttv+E5HKajTUj8KlKy/HmWedjdEjm/G3Z5/Huxs2oP3ARzh96WJ87Ss3Yt++vdi5nYE3R7Fz506svPTTkiAgkEOmkEJnxzGsfmM1Nq5fy3YRJkxZiK98+WuoqrHBvdaJrRg1ciRO9Pbjj3f8ASuWr8DYpkasfestpAZzGnan8mzc2EaMGzsVd991N9LpBL77/W+jsoaAOIcsm55qoFCeQnsyC4jxOrnemcWzhhIu7j2ULR45fAiHj7Rj8eIzy1aGfopzi+ymhJF2+yvXOgdjyfjZGRVB1BfHzp278PCfH8Tln/4spp48FZu3bUIyMYCRI8dKosVBLg5lst3zyOP3oWFkPS646GKMaKjXucfnyXuvJJ9435XqKacZI1O8jrNwi5ck6TfpjWYtgmFpx71IZQJ/C6kwO8/29nZ8+OGHcvg5acJJOvtpWSmZnyxMDfuRhKFDVl93N84993yMGdNkHUelSNqclediJSdpN1BmM0Yc2h3E9h2bMXLEKNSPGmn2b+4Ite7tkPSyvL+WnUhMAmrDucP8Ux0xxo6uOlwP/2JiiQwaB6i8LCzbGC0mUZqUsnsT220cbiE5YpYyArv6pbT1CSsSUg1BtgoZxIB6HD0GvPPBQay6/JsY0zK9zJ7poFFr2XzizIJKObnajjlE9OHm97D+nTexYtlKtfbIcFJjpOpBcaSciHYtHDKfBCaMHNVnIqgJmp6WVZmrWkzDmLZDJWrDOryJNiBTFGNFOBkJkBGlDpiLwYCnmEF66gYZxcc4S7sGamepZUBgFEYpQFbPtI38b2cGqUEUVS4cPHPALkBZh6yb6OxgPqEcSrM0lpJAoO6O7MQIbEzDZR6UzqOMbXNdtShyOdOqMqazUGKYQQzREH1KbbI8FKfEgbjXEtbIfHFCPRoOK4rVUsXssLakFVuQ1Jgp5Vx6WGOJSSUz0UUnhuciwc/htKsEzxVhhnxQNmOtcf78aDhirKUbXKNekNeR14SAkfGovPYExFmX+kJmxZOe6D2RuSI4lx6cshYfSkR0FEk4kE0Woww7nD+v0pCcVyvvW54pVEVKInxquVqLn0OYJsvwAki0WTCkxOeTBzK/PuelVck5oSQwx7XMe+5N43s6c/No5RLlkCEJ8wASff3SSRFdpVNpsQYnnD8vI4gVshAIyqKMg25cAwyVoOSAjCoZ0hHV9chTKkBAq7XFBcrNLoCSr2D2YLTTEFPM3+s8a8NBGyYrsiOREfNaWVUj5oexxXyfTWPGSntLn9ruY93Ipky/S0BOppVMCIEqvbvZguT9NFs7avnDyGazAvDUJZOBpIaWTK1n2WWDV1YysyCUb2qphMo4p4DNgsoiiLluCPKcw4mYfL/2CD6bvX3H0NgwFonBPvka8zry6/mMaGDDJSlqo1TLz3JWKbPwAB0lJewWcMOsjNeqi8XDnazbvQ/cifXvrsOiU0/HxJZx0irPPGWGisUwn6NhEeUe2Je3rGP2pQxz0bSmi7dimoWuSb5NfmTDobx3PlREK4zhrapQuiXHvSTTYhHtAK+barVC2dS8zuXEu658RC0WnLIxvrQ++f06QUz5QMCrv/PE+3yWiNOcZR33IR5ovD9RBpr4EwgVDqBz7ysI5vbBj4Tbn6zDVjLk5mzHDWB7hYAddE4rzzqT1yOcQ6jICoyFQwjJYhAbt+9H+5F+hAoRjG6oxZSTJyMXrsbNP30KI+qA+dPrUFsVwNTWFtRXscsVRtueNnT2HEFV/QhEoyPQ13scM6a3oiZO/TNxSB22btuG+toYmkaOQUdnF/Z9vB/RUBXGNDajs3MPPtXahMaRLDItfUo3V11LOt2a55oca3SNbFaEEhNZ23FYzGmXuX+xYNIwaikIxFvwn7f9FU+9CPzopi/g05dcpk5Kff1ocxvSfbCWd0W2gDfuuAvr/vY0rv3JjzHh7CUYSFuSCBk90kJ0zvdlepHqpw8ypS1O7udzswau2CKbKPBG4KFuAs/LsLqD/Jkbt+7BpBlLMXHCIhQLJF8o+6P1Jhm+fvzH7/4g3fqMOafitjvuwLZt29A6+VPSxI5sqMXVV16P3//hZ5g3cxbOPutCfLRnP154+Tkc6+nEGUvPwPIVF+gyrn1zPTat34KKaIOstOYt/BQuvuRCBAJFRIJV6Ow4gTvvvAMDmX78yw9/hEicZ2dSGlPKmTo7+rB18x689vI6nLN8Ma7//EoRNSR3QsEYenoGcO99f5LeffKkCXj//feQTufROGIswhVBTGhpQn3tWNxxx53o7e0S4K2uy4jhJXvuCznms2QdDW/x8MikAAAgAElEQVSuSPIjFyPOD+INcRsDekCBGaeffrYBMp0+5mhC8intinsVw2o98vmNIuALwV8I4ZmnnsbePXvwla98W7/v9Tde0k/hYDHTKnOZIpacvgwft7ehbe9mLD/3XNSPajCrMb0XiGDo7+2Xt3owGMa4Mc3S2VpohGnjOf+jwX5HuPFUVNdVA/7m+mMEXE6zI5r7sUl3Mdptbbt0tpwybZb0zgS85ohAr30OFVtnmS4Lr730HGbPm4fZM+eAtrF88Oh3zfcgK0bXAbW0R0s+JOZh53737m2SoIwcaamCTPnWtXPmBOqWy4DAG+y3Ir6c46qkcRuIHx5QoX8nZH3k1nG2/ZYF1mzt8gKZlxzbvEO2DmQywqpGtTHrgDKfQemOEJH/pXaHAPPhmf1dg3S+Hi+8sRULFl+JBYvPlU8oD2ovT57UvldJSXcS5NZu0J7Gxps/fB+XXXKlNCYMslCGfMAvd4gSH2ZtEnJuRyGXQJSxuY5bEYPEjangQo1di08HjdMMEpgQiEpnI+3ekI8eq3STChjwN7NxSyGymF+rsrh26KVoDA6ZCwJXtpc8hteehoAvgvRgSoe7B+489lxfK3rML4BI7Q8PYB7eVmGavQwfcP49pRgERVrIQR5GjG0MIU8dWCSEUsBMyH30dAxExN7Lh5iyEwI8e7eOETdwQMbEG86SHMMxV2aW71gil82tFjHBEqM3/RwAItvOpTHUtlWrN2jtH7XO3Ymaz9qwjwFqAx9Da8CPTCmPbL4gL0C2qocnnVmlR40ky3LzuxSPTYaEMgYiFT7IwyQJKjrc4Jg3wMNv9Ya8OATEkAo+fNaaNLcI+b4O9IuZDjHaTx709J21CWiykWZVZOlB1KsyZptAkEM6ttnYZTGNF9dwGgN5DiPZ15Fx5mFJQJF3+ldKFNj254uAlc8dQSZCRfQlEtK/uV6DBl4KmZysaLh1aW1rQyS4o4VMGMUMB+IYQx2APxSVpQwPb76XstifLa1ASEltu3e14dDhwxg3vlWfgZ+fLg+8dmEXGqNDlIyTd7CSIc0VVJgyidFN+KG7swNjmydKrkBJhoCUz4dkKoWa6noVzqkkI69D2mB5+NfWNuD48U75MrIAraprEBubSuUUP0ngLHlFnMEdAwgGfSIVyTjTjqxsSs4DMUdLnloBTnOD4ACmMRKsDHp6ukANGmOemXo3clSTZgtYgDAudO/H+/DkM49hYPcOxFpb8emLLsT4cWPQ0txsyUS8AmU3FudC4TSwYgJdVLprKFuCl2N6c6WMsRLleGLrIoWjIW38wVJRhejM6bPh97M7YZHWw4dxdf09W0ZamTGIR1pb2/TFkrubVE4l9PyXWVy6vySo9fb6cvtKZ57nzhIwL3AUUBPNopBsQ+e+FxHKtyvp0jJ1WPCZREhrQ6y2DZuy++Ax4MaQMhrehllyvqQ+q69grd5iIIacj4UZECmFzUc8FEBPLoLv/vg5zJkBfPn6lUgP9CDkz8FfyJZtDP2BjKKD/aFqu9ZylnHMdoBhLvyzNNibZFSwT6br7FqFzWtcw19k/ixFU+djnvMqbq1r43TDw9z7RXJw/yebZQly2qeFmizMQ/A0NBZ/uOcZ/OXZPH7w3etx8UUXay9vbGyWjzTBcjZtXdaqgh/r7rof6556Alf/+IeYuPwsDGTJlvNq0Q/W7oO/0INU31HkC4MoFSknISlBtyEXXy1rIXkvikG29DWTuPF3F0pBrNuyC00T52HKyWfCx9AOSfhy+l0DCR/u+OM9mHrKKbh45WewZ0871r6zVr6t48Y1YdGCRZgypRW3/+9/obamBqsu+oz24BP9Cby0+lmEokV9TtoIvvbyWrz64tsI+WtRU1uNYCiFk1qb8KlprZgyeRbadu3Hvffch/7UIG699WcY1VSFYiCBQnFARFgkWIuBvrBijitr8vjGP16DOtpu5pkJUIvOo/14/OnnMHfeXFTFY0pBm9w6E4OJBJLpHjSNbsC0k+fi6aeew45dm/G9738bNfU5YysRQVFEG/cIt0RcBDj/TT7vnvbS+cjGohUCvGQlly5drm/io2KjMTZ2nc0NRdYbGCbgDSPINZ4J4be//Q9UV1TjSzfciJ6+Lqx/Zy36+vo1vEdme2RDM2ZMn4tNH7zFuUcsWDhfZI7mivw+REM1aNu+B6+9/hL27mkTUP3UtDmYM28eJk5ohtxWfSQgrEuqupbpjNwAPfIuEhYhl5H/sKXAeWElfG65f57o7caePbtkcUZ/81gspL18SKLANWbP0ZuvvSht+uLTlqJWXvIF+yvXNfeKau3Hzt6T4Jc/a9fOrZKScI9n1yzsZnA+4eLl0QVudowYQPSBk0CKyXUDsh5WsHvjJ+Btpnqr3IK0Fj4ZMG7cZkVlB7bpQdX2DNBt1TEUToNKFFjhrzAWg/oQtfvDKCCGULQZL6xtQ9OE07D8wmuRzrFiskXhUdViOwlAHcOQpQ1LKID3Nm2QIfFVq64z2UAhL19abtJVNZzMDgtE+tkeLwyimKfNRlTicQ9ImqiUwJyLmZZibP9Y5UPwqgx5tv0JTlxUMr+HFYcszJQcYgMfusG0/XHuDSYSz8ownNMfBC9eDJ4YVx5AaocFXFveWu/ehLm2Ts9Kja4JInkotPYcGzh4F7Z0IR81v2Qg2aYw14xslgwV5RQZgU8Od6WzBUt48hsYpw2I3nm+hEi0UsWCBPSOgZEekn9WImdgkYJyPnV+k4qzVf51gUSRvIZNu2P8bG/3cQHwmtpaN3xmefIWslQQJi33D/z0U3VtviHDTvOIFHPsNhveMRYWlGIYjeWS0Lw4PDW6y5uM1am2Prz8bNNokgG39+MJ8jnEQ9bfzPfdgcyWbtleyHTPDOfgy5P4cDBKL7oSuEQ3HhxDA3d5ZJxBN6+hQActt1zx6H0dC7ZUlq2orNna5Zy7wmAWvf09kjjwmTve2y2ZCb+Pzg4cCJPe0TG1A6mEmGYVE/zsuayivfmZPGaehw/XCAFVqo+MMIFDTEUZWV0+A5RLDKYGZQWDcAx5fxXe2bADW3fvQdO4CXo/Ypnj1chkk1bgFFmIWQuNjzxBKkk9yh3MB1lcLwYGk4r1rKqvU948izqCXOrtqbXlFLVnS5dMD4hFS9EUtUhLtT6BEmreyIPSNzI9mMWoxmYcP96LdIbXJCZXGT6bPd39Gmqjkb9uk577nDy5aWmYY3eEe4+fLcxB5NJFseRMKGJ6m9xm+OwxNhtBZBJ98IciKPZ1A50HmWEGVIzAN3/4A0w5qVk6ebF7PnM90frjz/f4BrG+tpGr8OTewuAHFopu4FVfLUcPW+UagouwmPZjZD33N2rNi5g3Z4HFDwu4uaFMW42uOLNkJ0lbnI5dxxp/tRemQ7mIJ6vwuh2e3GBYMISYGOZ2lWM5g8gTBMr+VbswKkIpRAMdOLT7RfhoS0aXBgUecIaYzxUPQ5/8jrX/esyx0zR6hvDsiFl0uQsT4vNE4oAMJOFbkaFCNkgTCseRKgRw+12r0XoScMH5S5Cm84hLsjTeR2ph5LXpcFDIxaW79iljh/kyjwJjOwkwbdjWZ7G93N85tO2j/MVFZboihR0HYwpMV8/uR9QlwlmohQFz7Rs8WyjVoXMO30tFE373wPN44NE0vv4Pn8EN112L7GAa9XWjEeJQqPNPZhx6rT+GTQ88htfuewiX/vB7mHzB2eiTdtRnmmF28KgIzPfj+PH9CFGdXGSb2XqKfMDVjXOFjvYwt98pwU4FCAEvsG7LDoxsnoNZsy/AYCYAP+3vXJpbPhfBg/c/rEjw73/vFmzbuh1vrF2juHBenwvPuxgLFs7Dc88+gfXvrMeXbvgaGhvH4Miho/j1b24V0Lz157/G6NGN6O9NorszgxeeXYPNmz/AKdMn4mjHDkycNBFXXf5FbHpvK/7y2JNIpchqnoEzl52FsWMqUVVLCZnd2lCwGj+6+Vco+vvxta9fiRENlTbT4oujryeP2++4BxdfdCnCkSJeXfMqliw5F2NHNmEw249CnmE+Y/Hoo4+grW0zbvrhTagfwW7ioAt3KliIiOdJ7TSvOvJdWIxHkogBD4Vxov841r/zNhaffraYT2KGYMg5tnh+liT3/LxZjJI3y6zKcBXyqTj+5eZ/lgvJhRddIpKiN9GPrds2Y9fOLaipacClF12L5EAS73+wHlOnTcWY8U3IyfUoKyyWSuTx5BOPy9M8zkTMnF/exhz6OmPpYixZsgg1dWG5oegM1X4QRKBo8i12X/uS/WjbuRcnepMY3zzJydUy2L5ri1y7pp0yTefJjp3bBXrnnbYYY5nFIPbYJLA8h4gKOcdyaP9ebN7yviQaDCnh7fHIrGLZ8tW0+1xDGup2Nqf8+Tx7x49pdlLOYVIGF9Lj7XpeboDOcI91GSZ7MCmHpbF5bK/vwVubS/awmxbSO5TtXLeNVRtyMGSHqNMvmleQ/RZu99ItDRbE/iqPXMDPj0ioGjnUYe22oxg9cSkWLLnETLWdYbp+tt8nL7j/j6w3ga+yPNOHr5x9yclm2MISAsguO8giouK+t9Zq1W7WtjPttNN2Ol3+HTttbUfb2sXOdHFcWkVxq7u1iqKiiIgiIDsCIQQIWUhykpw95+T7Xdf9vEk6X2b6A0lycvK+7/M8933d12Kdq70mkTL+bdeubTjSeBCXX/wxBMoYZVtCnspECWLi8j9VZ13oRXmQ6WcnNZ5WY1/KG+bKh5UIr2yjmP7kOTCwWDWVIgvaUCghZJToBHlMVoiwQONN9WJizZtS206AlmhsofLKGCc5nR6lg9dw0O6MWepe0grjgjUrNPcz589LvSAJ8UqZErGcWyoTl8wGhweiVJjg2BUygzbPPXKOaCSe0yYWjVo6FxFCFkakbvBgVshGjgo7H4KJuARNPIO4IZt9GDt+P0rhSvj8UeTkSRhB0G+orXFY+826S2/KFDU8LLo6OxTqwfAEFkbiBHJEEbAoVFkeDHP4GP6MDRLPnWDMfidu2Yp6c8+Jl/hnn/N4p3wLHj9JqP+g/ZIJB/nBg1eTFD45rnPnOM8+bPOhFxV7Qvn5OvNq+nVy9M3JgSeyoQhQhyXvjbhQ/BlO4OccJvTU2nnjONwB8f5YpGiq4TyHqSSn0p90Bt4r0gM8hbCH/NKaTON1JRmyy+6UtyyLRAY4tHa0oqqyxu4j70++oM/LkUShBXn9bPI+yQclqs6PVLYfiUS1ilEVT0oZ0tQbxVAUJ7oLWPPoyzje1qc0H/4y5BxXxmIqbGmET9oE06i42WTTOfna8tlXGaHCkuI5Uo7KcPjQXlRUE9WpRC7P0Ai6GnAqRB9tvp5xrRWAID5YEOFAFOlMJ3K5PrOu4xQnVo6uTitq+ws+FHrbgGAewXgIhVRSMajReLVG97EoBXGScQl5LyR7UT6mXtc/ne7SRh2JEfX1oaezE8EYG70UEIrAF/ZLjEbRXCmbQxcJo81HgFwSKK/Et//zh5jaMBr9+ZRLHyyaOEncP8/XmY0sbe1YEAsiRKBgWgWKPlh4DsIMmkIRoeS+SO/MsJ5ritVkMecHli1dLr9kCWJkf2T0HtEDxA92G53ZhgtBD3CfEcJna0GIIx9bHepmcWj7u7nF2N/d0hgIQGwp1VZ5FMuKogRIXOXjO+1Grm8POpo2IIFWRH0ZK2y9dUd1+KDrSr+KYPk1s+guOBs1/Uw+QbSRdEExzuCeI1/u1+ZsYRZ33Og4DUr19SDZ24WRI0ZK+DnoccowCBYUKmVJ2TAOuqmwPW92C4XwIoC5jD3BGJFwUeuUqmZVtBfmMdBvPsv8t8H4c88WicJKNnvuv0XNoe8t9y+lwpltXVmiHn9a+wruXZvCLf/8cXz1izejP5NGNHqaplEEQUiXYvhHDEFsf/gZvP7o47j4a1/BtMsuQDLfIzSQ0xqKecJRrvwcOjsOooypcv0p6I24eyBli7Pd9ZLuvPvbP8CzIa/m7r09B5AYMRXz5l+O4kAcBWTgDwWVAhcOVuLpJ57C66+twy9/8SftUyXtiZYGeaK1CUsWLcGx40dx1+9+jRuu/wymTp+G3s4Mbrv9R1g0fxE+ds0nEIqViQ8d8VfhnvsewJa3N+G2H/4EzScOiGoxdcpcvPjiOryz5UOEwwyE6NZ6HDWmAlMnN2Dh4vmorqnAM88/i907GnHG3Kn45HWXoDxhTU4iPgKHGtvx0IMP44rLr0EwXMSrr7+MQCCBeDiOYycOYfq0qTj/3I/j6WeewY5dG/HNb34TdeMojupFgQ2DU/brTOKFUwNpblLcf3T7nYOSQKugD719STUAy5edi6rq08wZgNHCEsaT5kcnGJ7odMORXwbKkEdlrBonm3px209+jBuvvxELFi5SIcuPSHk5mg8dxLrXX8Ul51+hc5Yo8sJFyxVYlE3TO92my2+88TaONh3HyrOXYcqU01EslGHf/gNYv+5VtLQ2Y/bs6bj66sswasxpTvPCwswn+ikpcIcOH8DTzzyKzo6MHCO4VujNO4A84lUJjBkzEmPHjcXs2XNF13v1tZdQP3kS5s2fL1pKIhLFyNqR6OlJIp8tarqWTfXKSrayMo65c+YhnogrdlsOJpqgOvCKsc7aH9VNCCZoamqUaHDsqLGiPbKo5scgwquIditih2zkhgpq7W+eNaOzLx2KIAbK1noFryMRe7YRQwo4M04m2srCT+R6t9H+34KXfAsdvuYrIAJ8MJhATy6K9e80YcaSyzFnyQVAyUyvPSES3yQLXlMN2i/oiTG2f/gBDjUdxPnnX6oFyN+fRYVtDjTfLkOMGQqFU8inmtFydAfKgtycGIVJbqZ7U7QB4QIXBy6kQkbT8CK9I7nhWhCFRhrarCx21dsgrAA1VJucI0PBaeMREXJMxIgIPxFWBXB5imSZLA8J4zTaK5Hobb69RLhlrK87NQg9qHDgph8J8GdwNO2CQBwtIZXhQmLn5o0MqX4nukbuDX8e6QMumc3HKMMQfP0Wk8piTb+DOBZ+NQ88GLMcA0RGIZYYjXh8JMKxEcjm+YCyc8yLmiD0gEJFh9hYwduJ8kgUifJKE365KNmSIDA3IXPnqA5VkctdIIbju3EVSBTlDNPt8OWYhK9h8Z0Su6gJs9cdGjN5/EMGmnhhH/b98p3U2JJIqiFNAQn7nDrUx+7PpVJ5rg7D8gy5WIyc7zhzjr/sRfGy+PeKhUGhgw5v1vkuOtvxu//BYcIXlA+v/FlzOSWr8efEYjEcP96sKQWLYR4qqRQjNq3xoNUdC2C6KdCLl0JB0hkkCHTejbp2LvxABbgQe4jnyyYunaNfbhzpPIuUEhL0wx3oR3eyBzmfH92FMO68688o81egurISOXJoAz5Eg379PP73gI9elSmXnU5LQ6NgRPxhuSdw1F+mwpbFTR7j68eriWxqOqzfhWIkFrJE2tkr89nNyUYmgIrEaBWbR5sOCL0jxYD3jXZqoQCT5nzoaG9DJOLHabXV4rMqLKOiSqO3YLiEsXXjUObvF4pNz8hyWj/FyMs1rnY4HIM/WIXGxmYV/JMbSN0AElW07esTxYTNWtepHnR09OLxZ55Gx/b3VGB88/ZfYt7MSejt7YRPqgqL4rbnlboEGxnbtMKmATxAyKNmI8L/+gfqgJ5lWsW52Fp5ZwcQ4aiR1nYo4cwlS3WNyFc3SxLy7rkXGRde64HeNq645VoiTk2xFb/OimLju3GD0su4NewVcLRV1PnOQ8hzWpFqu4iix/+UWCeAsv4kUp070HtyE6r8raBaY7Cj1ANonEFPCe4JSrhm+ZxI+6DxmekSxI103GYJAdUEkGI2hNDSNYCIKuEMqg/EXxwmguP5MITmsFgpQ4k0EA/14Z5DP11OybgXuDQ6YcoBBoxQ8BkQpW7Ab7zGEgt9N3byzkQ1kyysReXjVTafBoMQhgr7ot+HHAMhOK0k2loxAfc/sQF/uC+J6z51Fv7ft7+l5oX2X/5QuRq5IOLop9tIwIdtz7yA59c+hIu/cAsWXn4p+gq9VkgRSOKEL8I2PoPWk/sQIYXDR42AReQqmMfxXHw64yw2W7+T579MwZHPh+17DiJWMwmzz7gcA4ijLMyJHicrfsQildj89maseeBBfP8Hv0Qs7kdHeztqR4zHW2++hs6eTnzyY9fpDPn1nT/DmUuXY8Xys9F5qgv/dcdPcMWl1+CKK69CmtMbX78mSY+sWatJyOc/e7OmMyYZiuLlda/i6eeeQc2IkWhomCT/7317d4iT71l78amqrRqNL//zl7FwwRQ5FRCsKo+NxjN/e0582Kuvvkox1D3JAo6faEOE9mqNe1S4TaibiYcefgThaAFf+8ZX4SvLojDQh0I/QxRIizL+ss04PFEzaxXnQT1oI2kBR6lsEq+/sR6LFi4Xsu1NDG0ZklxC4Ijr2MJLysSvLiFRXoP925tx552/xDe+/i1MrJ+I555/Drt3bceo0aMUHdwwZRImjKvH0WOH0HmqHWedtQr+iDklcdLf1dmFhx99FMneFK752DWobxiLoPaMoKKKN7y5AVu2bMSoUQzh+CRqR1QiFuG0JIugj0JpH+67/4841HgQF15wAcaPn4gDHx3Alve3oH7SFJx7zrloaWnCnv3bsezMFZgwsQE7d24DYY4zps9EsqsTXT201rS0Wq7JBfPOVNP43paNAj1mzT4D5bIzcwYFqj3MOk1MdBX5RgukQemRpiOauk0c16CC12VJaH+zetE2LWkj3FnvrcvhQNpweuSgMJrN9EM/GTdAsYQZK1tRYWpF24Q8P1jhjS7kwX4gNwL7PtlYYQDlgXIVBkX5jrJTjgIDYRRQiyde2oZVl9yCWQvpVydNtw57LkzafBkZ2eMXcZPyaVS76d038dGRA7jk0qsdF8lGpfxeopJB9COCFPo69qO3YxcK2RYEg5aFrvPHC03gw6cgCorTjO5ABbzevziwxmkRgZ1dGA8Xp8jUGI8FsnzTjN8kBTtYXJIza24Ego61SCyVxBO4ySOPP0WI6JAgS2M60iVc8cfDjDwi7ptFZwweCZdbC9GfMg4t6035+jKik+iBoUY+P50WjJ8jYZJV3cbFEUGd95Y+l1zI7muF/NKAn+M0CqnC6ANHxCNRVTsFscpJKJQRQTQvVi4Ur+A1/rUVGkQqaWVVTsscjmydl6/nveeZ3Q+reZ0S3g4I4/K4JDcVm5YANehAMewbrbS1h94TV4oO4Yg5SkCzzzpUhwe+wVoeL0kbrPzLPNXygLiR9m9mMeatBT7P3gdtiszU2xmsEF1zY0J9x2CModm7qOD10l88jzJHnueRTU6v8VJTzmKrzxmAW5gExQLemjMxmgkKWQjzT6ILTArjc0SuNGt7Htzqhp19C59ljoTV3OVyyORTSkbq6iXvlU2sT2iXqD68crFyHD2Vwc9/dTeWL7sA565cgkxfj9YaI275c0ktYAyxNqxiTsJC0XnYBCKn8SxN2+NUn4ubbIrybKZXBR/9c4nwVlWNRE+yE/0DeTVhLHjZxPGZ5AZ68sQJBMIB1NSM1MSAIRrV5XFRphRM4Yf4woxX5lsfNYLRqPS85F7FtWTNHRvvXJaHOOk+JZzq7ERrayve27ET+/buQ0UkjqWLVmDhvDkYOSKGUKigxK+IP4hcvoRUBrhnzV/wzt+eBnIduOUH/4UVixYilWLBS+SeRb3ndcrpAdfkIFTqSlETv/IZ4ZSEHyp6hxVTPEC5DXEJkC5CVJ6HQSwYwry58xSxrFE8GzAKlFS12p4jmosTtbKZ5h5n1aJDqiScMkChOJi0ZiuJz66EnJ7wjbZDrAedpJoCZBPEOYWMvikFZBuRb9+MUOEg/MVet+6cST+/RmbB7n/DDipy7AdoF+gGODxqbIpiDikq2CTJMiSI14XnAycQOnvcqLnAFE3PAUZ8bNpPEr3yGe3K+9P9bEmhXcImOficUnqFqni2PERZzLOhVyNLAeDQrNQLoeG/6GupCZDy3qgjLBDtZtiBLiRdugx6QQNlsbF48u9bcefv23DdJ5bhe9/5d6nkg5EEItEKgSdlA1HZ3IWCJfQea8HWdzZi8qKFGD1lis4mXZ9+rnNS2vj+C0h2HIS/kESgxMmn8SptLRp1jfuCpU+5h0sNMcGPgiYqO3YfRLiyHgvmX4ES4hKcy1SxjBzROI41t+JnP/0FPnnt57DozLl48qm1OH6iA6faT8iC6uKLLxfv8plnn1ITf+MNN8vK8Pd/+DWONh7HjTd9GdNnzhAFj89wV1u3tCfj6saoUcxl89h/4ABefeUlHDlxBDfe8BksWDQP6UwPWlqOo7c7hRNHj+PkqZNqtmbMmI5Vq1bCH6QrCK8t0fFa/Pf/3InyijA+dvUn8O77G/Ha6xu011HQxvCsFStXoTI+Fn/64x+xfMV8fPqz16Iv264JrRB9dXl8NoXsoL+UdZod8srNuksTeB2tDPcwAfIbb76C2WfMx5hRtApz8eFae6wgeN1ZMFvBR4oW/zUSqUDT/nbcdddv8cVbviwx2M6du/DWm69qCnbGnDlYsmQJKisS2LDxFSVarlq1GuFoVKE3BO9o8bhj5x6ksjksXLQQiUqbTvN6BMviEuLt2bsLL7/8kibQZ8yahVWrzkZFOeufEJoOncA999+DJcvPxmWXXahaiOfRy+vWScy5cOES7dmMG2bQCO3euNceaj6EmadPVePdl+6RIw7tM8Pk3eucCuDY8SYcPrQHM2bMxohRI4x2YuWJW+smspfeRGi6UcJOtrTgZNtJTBrfgIoEp5VDGjItLbeWZfHowpKsDhiUrQ3qhGxfsw8xEKzgHT3gCYmENCqowW0sFOaoALZD1MbH5L0OKW71892IO1QyKyfKw9idYyAKf1k5ssVKPLN+F5Zf+FnMW7xKHF6Pv8vXVYHpChDTR7AjLlPB+847G3D42BGcT2hf2gNuLuT3ApEo0Y8MSunjSLbuxEC2Cf5St0rC3O0AACAASURBVBJntCmSHymBHK8HCxnnJ6mNc/CXlOevEaqFb5g7nci0vKcsTUz8QX6i9zWmDGS3FdLGTsUq0QBzmfAuvqeAdP5lzqdXLDMXH2zFtHHz9J6MJIRiiQWl32gcAb4j69ylfvY+SlSoc/URuTZrMaIN8uKlB5/jlLEosaKaD6SODBULhhQFEY4YSl0oCyIPcjgrEQiOREt3EOMmnoWa6kkawRLN0qEn+oEJu3jfurs7URWvUHFmfrh2mLPr/4dNduid2zhVrIghRFa3ZVidoL+KDsCRhxVnVtUbf84bXZCrKXTIO5t85JuzIyxTcpZsgYj2DJ1ddm8HmQ82+tXr6/+9N8F1OKAiRI2GQ/Zt5dqmx6LeNLn2YUWMIWgekiJioKdc875OThZF9CS7ZLvG68rNwiu2zXIrJS42r6sFMNAdhAllHO+WabxINFXNFL2Kh11f768cY4epps2SQ1o0pD7EIrHP7PCYuOZFc5eFUAgGsa+pAz/9xR9w5RVX4qoLl8E3QJcEH8pjYXkE9/RxhK/ewBwFOFUosHll49GjTY02THQtIcrLn5N1ufFck33pHPbt34cF85fapSz1I9ufE9e2gtHF8sjm1CUkIQUbZPLUyxMJWdd0dp/AmBEj4fcVkUyeQjgWQShC2kNAzQCbdCIrZovKFo3iwCI6O3uxefMHaGxqQkVlLcZPmiJLoWOHmxHx+VARDWP1eedi5rRJiEf4EDN4J6i0rbsfvB8bXnga6GnBl279JZYtmItUirZVNmFhtWkOFW76QItv13R5npBGz7cC0CxSSXmwO2WKfxMbKWI5SooIv5TjzwTOmDNLUzCauPOfqaSXU4lLjRBdwHlp+zS1ICWAm4wVvN56kX5psFl0haRpbk1cVcqrASorDaBIsah46BZhbughkCcSnOtBBG0onNoMX88O7cP2wfXsARj8T1t03hhTgMiQN5E4FM7R1oCDwSPK9loCDSKayhHFBL1uobnXNaU4zwWuMVFtGFMsqi0LjWGLglaFlrlgIUEGxVuxP8zfU828u5ZeQ6KoXjW4ts1IzOxETeRDik7lNQ70NRaCzu/hv2aF2PuiY/D0Kztw26+acM1Vi/Ef3/1Pu2LBKCLlLHipReE9ZuHtCXG485fgC4WUpiFVO38v/WIFRIL9yCaPo9TXDgzQLYev6MArFbrOS5/vlyiaS4zkuM4mUsDuA03wxcZi8aKPo1AMyxVBXr1qiFm8B3HPH9fKIvOWL9+Md97diBdffgmxMCdSflx04SWYMWMeDh5oxpqH/4yLLrwSZ61Ygffeex8vPEfXAa7LOGpHjRE9j40zQ60oFCcAc/jwQbS3t8qic+nypbj6E1fDH+Jk1gAVrqtClvtAAdFIEKFIQNNbc/4oIBSqQGtrAbf//Ie46OILsersc7Fr106sf2MDepJJracLLrgUE8fX46P9LXj88SdwzbUX49LLV6G796gFcZQFNUXlHm/R3zxjvJqAN53Wky6xkAWanmmbSrz22ktoaJiCSZOma4Jma9qokLJu1UTTXA9Yu9gaj6K1qRe//tWd+OIt/4z6+ilypDp88ACONO3DrJln4LzzLtCe99bb65Hu68V5qy9CLErnKJtSs7bp46SXV4kpuLRqhXGzOzs7hZTWVNeiq6MHL7/0Ig4e3IMLLrhYEcuchu3duxv33HMPzjnnQlx4yaWyRKAPeWNjEza8sQEtJ49LZ0Ia2znnrMbSM5ciP1DA7t3bMG7MWCQSCXR2tZmtqdYQXX4qJLbl2bR9x2Yh11OmTB2kBZqib2jyY6vTUcKCITVMdL1oGD8FI2pHOZrJIFo0eM6aVmfoQB9eZ3hnrWdV6tEUdU+GF7xafJ5qyKlz6TnH6pjJK0KDKP4RMmYMNC/W1zi8TrCgB4HIIp0BqpDMRvDqu02Yt+waLFq2GjkWvNq3AkbwF0eYOKulwXiJJHztd999Cy1tbTj3vMttA+MvSVQpmEcsQkuqTvSd2od05x4ESh0oK/aZY4PH03QaJx1GfG6lq3CWUW6Tlx2aNmkrvFWssRPTmJJjMBZcrj1R4ULFI/8MwQ/yFPmadEYUkctsxAxeHiyy7KDjyJJIkBGrzJbLSmzx/XRNuDHZaJQCOqWQUcMhjq4Jpvi6dmBSmMZ/ZPBFATSEZ8HLxUmlspoIqd1MfYlSBFnZJLEzLaipoFk1/7s0kBXnqFAWpyQFuXwcr285ijzG4Is3/0gSFDoECIHWeCGIMtFKfOg81aGUKiJ74uIo6cSut/1GzgnCoZtDcX8ER5g47pqLYYeTbJpcDLEKR5fe9n8LXr3+sGLSmjdLkJGdnuvMLWyKYzrdICEe5rpilmtCQZxIzVxIhrhARte1ZsjrGO2niCGsDWiIt+0OfbcWXV0z1HV6llRlfqSITDr+bWt7KxLxCgnTjjYf0QHJMRAz3TnGpcei6DAuWIWHUjKZRG1NrYpgZbsPvjsrjPmeSZ+hEp03kNx2vm8GT/DgocCOArRIyBw00vkcsqUSdhxowV0//29c+9mbcdX5CzFQTCLEiYeKexbffvHEqk+rwmkjT1Pzk+5m8dmGifVV6Pf7cKo7g927tqFufD3mzVmCV994HR3tvagor0WZP4xNmzcINWAxn01nFFGeyfWKpzeurg4jR45Cc1MLjrUcV1oc892Zsc7N8+lnHsT0KRMxa9pUC8+IMoktgWR3l/hipEwUyyzlri/Vj86uFPZ/dADNJ9rR3dWL2hFjMXvOYozXIfOePJCrKhLY8vYrogCcs3IVFsydLlTbPyAtPO5+8D68/twzQF8H/u2O/8asqROQTvc4yoxNtBQW4wpeVlVCCHWH8w6VdOvBpQmaW4Wr31y0MMWFpFyEwpa2xl2xJlGJ6TOmIRw2pJ6PZ3/R4rqpJRhOadAzrQbc0jD7affnQlZ0tAx6hxsgYNZCRhPic86ig8+5emzZqJnF3fDxIz1LS/kU4v5uZNs3odi1BRE/rRztt1XhLmsbjyOsf3X7rnkqe/oyFe9u/dGZRTiQG1Ua5YrFTg5ltCUaRlfSD+JoVJo4S/VTA2w/yniBXBEsuAcbYZuy6Rp5/+Ydmty3TOLgpjI2/vdQJNvHXGcrnq+o/yZlKJa5KFcrz8xi037FIM8hAkS8H+ERWPv8Zvzmf9tw2QUzcduP77CdLxBEeUWlhE0W0GOCcZ0OYRY2Nrb3lzjhs3PEGvM8wv4C0t3H0Z+mfSHT1wwwcs5PcpNx0gMrYmnjSWof6RZEA/1B7DnIgrcOC+ZfhUyWZwevkyvgSa2JVOGtN3bij3+6C9/592+LLnXo0CHUjRuN6spyFThEdIt5H5786xMSgX/y2usQjobRdPi4xuQUQHGyouAZOzDlTEGBHgOVOHY/fdoULFm2GLVjapDNdqEsRHFKv9yTSFfx6wwg5dAiuh1cKEu5hx95TgXc527+vHy6t27bikymgNNqanDoyE5cefkVmDdvKf7+t9dEHfjyP30OS5ZORSp70vnNkndNdNIreG1d6ucYxXQQYJGTh2oleypeXf+iXAVmzpirglcfFCoGPK2IbrKtQ4FhJYT8YZxo6sYv7rgDX/zS1zB50lTs3LVV4FFHRxsK2TTOv/Ay1I0Zhw1vvYJTp9pw3qoLMGLMGN1bCm3ZOHLfU4R9oag44DKEUZmowuZ3XpdHMhH4yvIKgQzPPfu0hMJsCObPn4vOZAfuue/3CJRFcOkVn8T0aTNVhxFNPnr0MBobG6UbGVM3CjOnzURVbZUayu07tgpEmTx5Cjo6WlWkcsIYL68Qr57+zaQHbf1gk+7r9GmzFIBk1ngGKgn55kPgQp/UFPh86OzoQOPhfZgyaSZqKNp101vvbui6S5tkehRv2upNyQfvmgv3Mk61AbeiRKy9rW5o2Oo2jaFv8pwJTNjAA9gOdk8JbwWde34RKbPNVyIdVfy0gImiLxfHC28ewtylV2PpWRdb0pNUwswNt+7YYm6tqNAv5cYwb7+5Hqe6unHJxR/T5kHD9/7+DKIRHmg5hNCB7tYd6OvYhyA6EaMdEzlr4vfaWN9T/6tW5rbLz0shaKk2RMGEqnPHVwdtKIwExlL0myWY7DyELJLOwXF11JHRDSLx+JzGNXGLxBOKOCI1ixIbhwwvnex6sPDlQWYK+7AKPvF8gxTCGMJr3UsAeRXuhr6QF8QUGX4EQcSPFJMei5GkRRsdN7xamRQSeQsPIEofZFWl7nemqphiolAV4BuJv288jIefehd3/fYRTJ85H2mOj5wpvkpJN6Zg6hQV/CwwzE/Uxtgq/DmqlleuU3gP5+7q0LLr4BWtZl8i0x8bbnpiGtrPDeLvFiXtHfTe8+oduCp4SZHw+kFeNq/6dlg+v0eLSRMKxoM6NwlPyDOs8bNxi6Xz8fpTOGQUHB9ycsT0NkDv0DWE1zuEPX6nFb+GEqR60+qmrRvuUuHJVDKKcPghP14GehT7xY3OOjs+X9iszvh1tAmrrKwedDohV8/LfmeBzLE/U7dKGcKNKo10TT37md50CuFITCNF3Qoi9MEw3t2+D7/5yZ246avfwMcvPBP5dIfEWUoUDMbQcjKLh9c+iPMuvAizZrNoDaLzRB8efvT3uPHGKxFL1OKvz7yAXD6Dq6/m2DCLe+69D5MbFqCjow+1NaPEPzzUuBtnLlmOZE8Kba1tmDptKnbt3owZ06fjgvMvx8OPrsGuD3fgkkuvRPOJFrS3tOH6a7+Ie+75OWbPmYoLz12FeCyCfM4ssbQRFo1uESoPS0j33pZd2PTOFowbPxljJ0yUoXs0lkA6m8eRYy3ybR11WhUWLJyL3uQp7Ni5A9ve24hLLrgQF69erShl1hhrHn0Qrz70iO75rb/9LRrGnSYOM1EgDoMsa4L7RMQOR+0dnuF63kzph+2vVuy6tafi1IpEE5hSJ+ETh5fjz3goqBEnaQ5EtlgIywmG+6izHhPCO1hyOsGYQg9MqenAbjVoXgocnxUWEyyKdSA46zx9PQ9nFYEBK5K5x/iIsuXQm2bMZhZVoRyK3R8g37EJAXRgADmbqJC3KBCDoIftLbZCzDfU1rcJzGT94Piv/US/KBDi7qzi1Xxv2fZbJWupify96f5QFgq6b/e8sm39ETk04MS7Jw6oUQS8hdqYA76rWoh0OlGyuPpqeM1WSs49TtirNc/15CaaHlWLaVe2H9p7JLVBdDa3h/lDYfT2A1n/aNz96It49OksVp/TgP+67Q6dBeTuVtWOxEC/6Rp4zWWZJ6QjIDGT6gRW6brnztHIT7pLCcn2IyhmOxARKmy7JJsm6V3YIDuayOA9INAij+ycCrM9h5sxEK7F4kVXo1AgVcL0NLp3LH4RRrY3hH/77jdx7tkrcNXHP6WJU1RFDMEWQ0T5ezc3HsfDDz+E+Qvmy46Mpzmb82w+i2R3N/rSGRT7LbRJQmGmnAVDcvgpT9D6kQvAQCUEPTconyg2ZQO0MuW5zOeLxWQYsUgCO3fuwc/v/DWuvPxTOHPJArz6+jrE4zVoaWvBWWetRF/qOMoTUUw9fSEeXfsYdu/Zia/8yxcwpi6KInpcqBNfz15bE1jFilOUzlPY+NzuoJLQynNV4fXZ8ObLsus6Y+ZiUcYML2H0ur2mPWdszqzA4+PD8f+J5k7cfvtt+MTVN2H5ylXo6zNqFtfsvr17pWOYN3sR3nx7Pfbv34lLLrwS4+onyqv/6WfWGmJ7/sWYO28heruSeGjtozjWdBJjR9XL6WXW7NMxb+EcPTe0jT14sBEP/OUejBo1Ftdedx1GjK7BK+tfxN9fehFjR83A7NnzsWjRYpw2ksJ3GU8rZVcXn5qNbErTwbff3oCQz69imsUuBdQ8S3me8dkZN3aCAJd3N29ETW2Nvo5UFu6BNsnnHjE0UTe9kwEUqd5e7Nm5DRPrJ2PEyFHWkDvdwnBEl8/1P3J2/1ETJPcvFaZDZ7P2HYrWHHzp3VLrJh1HkwivCbRohcVFzZmJG5k4FFgFA7OK3dam0AWqfPupsosiX6rBEy/txnlXfBFnzFuOdIaka24HIZRoX0QfyrCZHqu40GtZ5bPhtXVIpXtx/mqK1gLIpXMW5xgoIRzOIervRfuxzcj2HECwjGM2qvV5ryLGh5MlDrurvJBlIlv8fiZuyXlCkhCCGQ6N0aaSl0qbPoVG62SXQPTWfHZZaFHEwzvX328FHkUkIr17xdDg+uAGZQgK1dcUDtExwuOU8MuImrGwC4aobud4wDZcvs+wLKScU6ZTkTI4IFfghs5oTo6/zD+QYuBIsApFFjiBXhvra7ZH9C4jBDZHfp+Qo36JH2yzGkpksXFjFIHYGLy0qRk/umsjfvC9b+HGG/5J1ib2DNlBqFox4MOptjYbJZPjrU7NeLD2QLLAMyTVsslNbKKwEvKiDeIW4qDjyXV0Hs3Ge6hNoGaojtB6NlZuxCSumvPks581uD25TcohvULchz7HRsgcJ3zw8yBxfF1PmGlzSQfV6HvNz9QrxLUxSuZt791AOvs7KRtcO263s5hl12XyXp88fhJ1Y8cj1ddro7pYXN09i1yivDyM2CWzmGQx7N0jjiI9lwoixJFwWKmFDDnhzwiR7qBgFDYzAyik7XsZLSw+y0A/4okqcbFS2QyqauhvmxInkO+WQ+V1b27GmrvX4uavfwNXnrMAuUwnBmQezoYoiJMnc7j3gftx4cWXC8FtPXkCJ5o6se7lJ/CDW78l+sADax7GmYuX4jOf+TIefuLPeG/LVtz8ue/i6eeeRjxRiTNmT8OatX/AT/7zVxJC7Nl/AOeeuxqPP3k/li5frmv8t789h+5kN67/1GdQP34mXn31FZnPf7R/Oz796WuxfNkCRCLiBiHVm0RVZS26k53wB8OoPq0GwXAE61/fiN27D+DfvnMrjh47jnQ6jyPNLXjzrU3YteOA7mewvIgzly3AWcuWY8SYkdi6dRMeX3MvfvidWzHj9CnoSnbg8SefwKsP/Vkc59/cez/i7JAHDGXVczuYyuQCdFzKlXfgKe7TBRUMBhYMUhmsQCH3n4ETPrqGBMpQGU/omRsoZLB8+QpEIhEUCxmbUvBn9pOqYH+3grdoNlreOpJA15p+Q0qcbZnzl7ZEoqGUS+oBSF3ipEPFrtwTGLCi3HM13alUUoJDkj8rQlkE8wfRe+J1IHuE/h8SU7FAC9EHXDxITp5s/VMX4jWBHjWhSEtH0hDIx+XYXhpLUrRoE8ity2LiRaPSL2qm8tqzi1kVJUS0VUw76Mb8Qe26cFLi/TvdGFgweqIZCwuyYldIk3OusL3HzrRh+lW9f05bWOT4nXUc73tJwQe8zrb2eb2MQsKJEpAplAHR0dh/oh+/vPsV7NkPnLtyPH58648FasRjNSivHoMyppz10/uXNlslE2iiDFnec4YMkQtM6gwRYAr3GNiAAnpPNcqerAxZrVOxQEhVclMem5SZUwafBSK7HFNzHykO+HDoWCvyKMeqFdegL2v6GB6T+X46G3HDiyLqr8HDjz+EUx1t+OR1n5H/NfcejuDXv7Ye13z8RpTHw8ilmLb1Fl548TF8+qbPaxSOsoylOlJZ30+BE894FmHm5kLRrbjowagmjqTVUFri1xozsI0oPz1Z2dD6yiRbRzhcg66uDH5+x8+Qzfnwr//yPVEdN29+E6c6e9CbSuFTN9yEyho6KZXQerwHv//Db1FfPxFXXrUalVVBlAUJnjFEyvyTSZHI5LJyiaFDBfdgcwNwHNTBOF7qA8rUfL759gZRkJaduVJ+yIUiQQuGcLG2KGpqwmcsGuF6Jp2BdE8/0n0DuPXW7+Gspatx5rKV2Llrm2ogaiK2vLtZ3r7Lzzwb732wCdu2b8bHrroedePGi4J5z72/xUcH9+Caa67BwoULJRLeu/cIXn/1TbS3dus8jidCoi+cMecMRdX39ebw1FNPoLHxMK67/gZMntqgMCpO61qO9WD79h1KFWyYOA6rzlklf2V+3rzTjVLCBbFx4xuorqrBtGmzkWdwj5/OKX0qfAnUTGioFxf4rbdeR1V1NZaeuVK6Ck6tuA/xesq7nnkLvP/Oy5+T+b5UHz78cKsaiPr6SYOprMP5upZJYGtNWjLXVngpoVZUM0XOFdiOueAQXmdLNsylwfPG9V5wyL6GhS9RXqMziP9E5Iy8X78fzLpRlxQoCoEMhSuQz9HKbCz+um4Xzr/6q5gyZa5I1tzI9HBTBS8fSqaC5YWWCKYu2Bh33boXkM324fzzLzQvPGetxY2ElIaIvwsdx7agmD6MMLqFCSiQYHAz9x5W5skPICiKgj28RJrJaWIhO6j2ZREpJXEKoWDEeI4UC8jBgd/HojZnNjnu4OAmLElHsYBoKGyKbXbGKh6N78ykEQ0zCkTy+Jq0FWMcFkMgXHpUf0qj9rCfhSN98gwZ5ffygdEDpxrV7J/Y7fYXexXBWCSXrxRD2F8hekY4mEZ/gVGaRDR4D8JIZ5OoqEwgnU5a0SveYcAKdvKkVJCGpfIMJRrwwrvH8YPbXsM1N1yEX93xv0inko7KYfw4SzSBNsHTakcOdlyahLKAV9CEjl9XBFox4D2sw/+uazmcb+dKRYnRePg5KgBHcHags6myMYVX8Aphc+JH8xK1D9FCnNWbN85QYT284BX8P9QNinPo+I9e3LHyx6V4L4ozy8OvxMnEsIKXcZ0q8ochxCzMh/+uLHLpNTtuXD26aXnlRjNM/YqXl4vPxlhhor88OOm3S9oBnyNSFHhY8fU7Wk+K0kDHBjqLcJQlJFjCMFJtfAiVBZBKZUR1iTFtTNZ3YRDdJfKey+cRDhgNgH6Mo8ZPwd/Xv4E777oPt3z+ZqyYPxH5TDfiiQpk8xnkCxH4g6Nw9733YPK06WhpOwZ/WQQnj3XiVOcJfP3rX8LOHduwb+8hjK2rw6du/AJ27tmNp555ArlcCZ3dSVx15bWorI7jvvt/i1/+/H+w7pUXFQd88aVXY82j92DM6LE6zOedsQRPP/sQVp2zGgsXrMCmTe/jxRdeQeb4YVz3TzfjvLOXoFjsRCjoR3t7O2qqxmgjZSpTeSKGaHkl9u5txuYt26R43rl3N44ePY7O7l6UTnYChSiFAEChh+cTRs+agSUrlmPxosW49Rufxec//3lcfO7ZSKV68ehfH8W6R9foXt15zwOoirE4yw+mh9leYGJcr6nyimDtNbTNU1NkT6DXELL41cdghLdRFvh7JJQsmUKpkJMtGTlzRKDIFBDfW9RWm6p5Ba/oWsNijPU0urjkQbpWkYcwCzfzFx98P857esBn0wAvB9ToBLIHkJiyt4dFBy2mMkj4OlFM7kDnya2I+HPy6CWaJ5657ZBa/nIJcAEthjCbzoJbKhsppup5+xsLBYEJThRrNmO2jZhNZAiBoF8UnDJXDHtJUt7pxz2W30/+P88zWfWR9sNmnKmGLmGQaylE0S6BCO5NDNuxU0zvXk5Afj9yLKK9ZFEuefm8O8V5zo1X3ZbDpl+8+xw5fmVAqBpNbXk88MQ6vLc7i44W4N++cx2uv+JK7V2hYAXKE3Uo+uMq8oukplGD0Z3CxpfXYeyUCZi37CwkKZK0A0DnQJmvH+FSBn2dzSgWuuEPsryiKwQBFb7vMqVUyqmDpxfR6ZIXZGNWm3yGjrW2YdeBg4jF6ixpTQ4rUFGLQABpJrzJVovq+62oSCQwY9p0ufbwud701mYsWLhQa5bWhExSe+FvTwrZvfKyazQhhZ/2ca6pGAhKROWj/ZmrViiwCjMUhLxhtlr9fej3ZQ1vGAiJT84pMLnrsbAh3719/Th+rAM7d+3F6fUzUFffgHRvL2pHjsaJ48dx4OA+xCvjCmsgXnVofzMOHNyPmTOmYtTocvSXejB2LH3A2WxaEBbXcCZHACAsGqcigh3EVyBIppsO5LM2iWPdcrSpUY3KrOmz5ZxDzrA8afNFc5egM0LO/LH5XAQ1AaXgsQov/v0FOWHMmbMEnV2des8dp1oxomYU5s6ej8qqGpxsPY79+/cIgSVoxkZ+x4dbRQmZPmMyElVRlEfiyBV8aD3Whe07LRWttbUJpVIK55y3GtNZnGaB7du3oqc3hekzZqJ2RJVIeSz4T3Wm0HSkWVHGqb5u+eeuXn2uGh+eS6yPrDEoYd++XQrkGVs3XnvE8Ih47lsU1PK52P/RXlFCZ86ag0Si/B+AKMUGs2FwPr5swrhu+H1EjRsmno7Jk6cO20ccLOulgrg91EN6vWLXozgMr2G9OkAN7Jof1Q0MfdI2Y6ILwz+MO2Vr1/M9FdInoYwLIPATK+UHJaTsQcrQPxCRzUkOI/DoC9vwseu+jYmTzkBflubMIYTCMauFSOiXYIK8U4ug68/SxzOGl19+AUwjWrnqHKlX5ZRQ9CMaCCEW7Ye/0IKOY5uAdCMivh4JZ1iQlhgDTEhe3bsbRct/0dAQFbquwNFGG6QPbwQFogYUqvmAvEQbgD/MkaMlIrGYYBIXOz4jTnP3I90j6kRDdIiwm6mMadEfOIJ0ED79E0M8DKzbJf9RMbjiqiXVMVLRKNDCiQh5f9TZaiTKI8SEhGE/kd0ssup6ifLFkcv7UF1Rga5Tx1GZYJfJe2cjGRXNHGo6pJYiPBNAsE0wJIgoOr13C/4aPPL6Afzq9x/i4zdchN/+4l6NNJQw5iyYPLoB429HjR3rsVEMOXYxweLKkhvtonw95HY40sIRob2WFdD8GolkXOHoob6qC9yjSVKKr2ibo9ULrqhWwUs02J5lssSGCg8WyQMqrIXM8I5J3W4Ir72SPR8edcUrXv/vguJ7sqKBG6UJ70yPZNZThkbZmI+FpQ5PWsAVB9DedsLM5oNBkftZbLIjpno9EouKw8WGis9OnilrivN2ojY+V0p3KqGt/SRGjhgtFII/vzzOGFxOL4zTKIcHXRYLKimk00L2eRim6bMcDqGrN4lwMG4FTHkco0ZPxIvr1uOOX/wPvvf95Cf5cAAAIABJREFUH2L+jDr5VNLGrKsniVRvET1pP55+9nmMHDMWLa0ncOUVn0Jbaw8efexefPrTn8Kmja9gwdxF2PfRfkyon4QF85djz/5daG1rxfYdO7BwyVmIxqJ44q8P4mtf/Te88dZLQrXPO/dS/OHu36JUKOL6624SheLll5/Eeasv0J7x9sbNmDFtCV5/42VcfOHZWLxkJtKpY0I+yd/l9SdSzuK5sqYG/mAcG17fgXdfeksFbXDUCBQo/iOvkoc4kwF7eswyqBQFwrR+K6CirgbBYhu+9bUvY3LDSI0p//zQg3jzuRc06fvNfX9GzG80Fz17zoJQ69R5OdueaVMJQzeHPM5JW7IPe+LsuTDeJb+HByYLxmiIkehsgjNYvOhMoTSDjZSLLPWoPf//gpfFna0nFpd+ukioGB4w8ZWef1ZNZqqlxrJQRD8rHaPtmnDN2fIpOJupmqV+CReFRJZlUBHOIFpqxZEDG9F+8oCKcs9CjyijN1a0A410BWGxjrzMRpZ0Dyq1Lc3NxptGJ2PRyjGppk5E4v0EE2zfpJRY8Tj0TB8gzcPcFWh8b+I1K1QH44x5nzhl8UdViHjjVQUyuOAJvj/ePy/22G6Po1d4ricuWMa2KnOaCHM6Qq6sPEIDCkfRz2XYS6GEA4eb8e6HJ7DvsKQWmDwtgl/86HbUj67R9wT81YhXj8VAGR1zSEcrIOYPoHXrLtz9059g7Mwp+MoPfoIeZOz6SSXLm0SHogxSyRZk0m0IsEgeKCoqnUmBErFxCuABDq7bHy744eeobTjZ3oZ0mkB6XEi+fJ5pZVnG/csarBidBZpa8MG2LVi6ZAlGjqwR+sfi0DjZGdlihvwJBIMVePWVdTj4UROWr1iOyaePMQsxvX8P1Mkjl+vReSJE3bOZ4nVLJ+3ZJVuwGNAonZtZKBbGQKGEdLaA97dtxYnmdixdvhozp87Azj070dXRi3Hj67W30qKLKYpjxzXoWX/15TeQ7G3H2SuXYXRdrYCigGg6BJL8ivzlIpRjlQAbOjqRNmiVjaKiHdPEc7UiWMRn1K4PG1Q6W3kBVibq5vrmTVOSJBPuRJ8JIhGrwebNm3HocDOWLlsN6jj2791pMbzFAdSNG4N5cxfpjHjv/c3iCI8eXY/29g5s3rIZkyZPxcyZ0xGJM6kyiViiCtu37MC7H2zH2ctXi3bRdqoZp0+Zpr0x2V2QkJBx79NmzsT06VNRXVWFflnamcUhkyzfe38Ltr7/LhYumo9FCxdrHfUmeyQf4jX5cNdWnTlz5ywSYJZJp0RxiZVH0dPbrf2QU7ympkOIlcdRP75B+QayH2NCLZ+EfEbrkc8Y0XEWunQN4QfXPdHdMWPGGkjgJqVewz5cs8P3oadnGMD0j3xeL+p+wPRYa35YN6AawVlqiX2r7nHI09RQOvOSlQjIxamKl8mS1/mt2gHAq0LmVRC5XADhWC260nE8vm4XrrnhOxg3fqoeVo7XY9EKQzqctYwSN4ZxeLmKXnt9nfhjZy5brohMLY6CD4lYGLFgP3yF40i2bEGu5yDCZUmEGSWq/zPbLrVjbqGL8i4InL+b8USNY0TUy6KOPHsedh6FbNbSqMRV4qjJbJPKSkHk8/ZepVQvozMCU1YseUQ/x6mxBbn7HZvUTdNNje0VduQvU3xmGwE5M56rhCHC9NdlYexuLItXUUjU4uj7cizQgxU4eqwDL/19H+pGh9B6Io9LL6jHpPrRxtGTLZrlqVMoxhPEOGjc5EnX4IKnGTU3vTAC0bG452878Lt79+DTt3wct/3wNyp4DdUnsuS4cAA6uztQNWK0vRovLL1uJNiwCGP9/o6nyIeZD7cCKtwY2LiNLgHUbXqDKSyuNBjkn7n/5h9sfgzx8Apms5aRpY430iQ65Dk40Bt0mNJawiKPZkA0XSI+V3SrgDY6Bj9UKJOHOexDryvnEvf+9UaGc4stSVAODMWiNj4uUHrIjhkzHumMNTHksHV3n5J4gptFsqdbm4AihTn+os47m5FjQ2/Wks6IbNGfNx6Lqciz2NaA0DV5FpMHHI0h25dCIlGjTZJca0qwRKdRUwEkMynx4UQP8TPcoQqb39+B55/dgOtuuAGTJsRRJBrj8+FIUxMOHWyUqLGjM4mZs+fieMtxBaLQUSqZ7MDkKQ0o5HqxePFyHNi3B43NxzB16hloPHpIm+CJE8cxqm48ErEqbNz8JkbWnIbOnjYsXrQEU6fOwsa338LpE6djUsMkdJ5qxe6972Ly6aejpfUkguE4pk5agE3vbkDDxLGYOaMefek2TZyIvLNpqD2tDh2nOkXtqKwahcceXYfm5lOYPL0BU2dMkY0bhWXbd2zD1GkzVLwF/ZU42nQChw4fQa7lOIK1cdx80zVYdeZ85PIdCm958LG12PjMc2rK7vrLGoSQHURlJU51SZRc74M0B8dN4/3jvqODT38fchuQQFccfVuTms6EQuLrStkvjmQ/5syZJ3W7V0DKZcA1Z8MRXve0DnF3Pd6w3gsLTJIhue8RQeVrGH1Mvuf801tvej90IWEhWWbCRx7aRY6k+/UckoEQCxYQRg+ONu3CE0/ej6amIzo8+3o4ifCoTDoojK7gBEAawDldAamkqgncD6cQjWdfNGJfIz8C1rHGeAMp53zneRfipqGPI+ZJa8fX88RpJssY/PD+zs/rMB1Kfna+q/alJvByRg702+Wacu+ZBSBpHSxe+XvoLHdaFhZE6bzqThAg5LS+O22hLmy65s6qxRc+fTPmzpiiQBEion5/AtHEGPjDjNK1Qz/mj6J7yy48cPvPUDl5PL7+kzvQhZSFh4i/yjdpHN5cbwt6k8dNvGwsbbkt5TKktZmwWHuVo3PwWxWkNCgCtAadeisWY3LwUbHPqGXbJ4yjaeLhDW+sl2PL/HnzFTELpp3y/pHSwnhznh9lCXR1prD53S04fqwZU6dNwcxZUxFPBDFAQIp0iv40gkxt5fvguhFARG9g3u+czlWBPrL08sEf4RQY6OnNY9v2D3DkyCHMm7sYp0+ZgcONe9HZmcRAwTQO9fX1sg9LVFQgUXma/LbfffddTJ5SjzPmEDlkmJNPU1CbtlBcyO3c7FIpFPSYuzpjXEGls8x5OUsUTeqaRs98zza91Dqnu5KPlEm6UGVRVmStwLNA+XcolkhloQ/4Mby2/g0FV5DDTL9ianZIqWREfYiR9fkcNrzxOirjNZi/eCWyfQNY98bLyKYyWLhkMSZPnYRYnFaOBbePHcSZS89CLB5GJp9EInEaMn0lPP88nRoakcsWMK5+PObOm4eGiZNRXVOOsgCnu2wSoziw/yO8+OKzmDFrOs5atlJrgZH3fGbYPNNNgs45ixedpf2zo/2kbB5pP8YakchzorIaJ441IxKLo2HiJIFt/J+mkw4M0FnsUTy8fcfT7HjC1f/jq+8tZAOYDAQaXuzy88PRXQGphYJLofWj7NEfjRvQCI5jq0FRBXk8XqSb83h0b8SzPhIfQjynITMkh7Wh5KevXUgE+HBsJFo6/Xju9QO44XP/iZpRY41DFIoiIkSlbJgX74Djv1uxzcNj3bq/yTZr+bKVSgCRNKNgm0x1hIEobeht34ps936ES0mzXlLRS6GFrVxDJE1VK5TCYBehskdPHsP27c1YvnKhNsbGxiOYUj8FrcebZckxaepMcV5isSDGjBuJxkNNaDnRoY1qYkM96saORD5fQuPh4+hKGneGFiXtHa3o6m4zZaY/oI6Fvw87sZqqGhUHsUhcCVQdnafQlexCOJjAqDEjtVG2t1LIxChCoLomjBG1QQloUskUqqrLEQwRiY0inS+gN5tFZdV4HDh8FOvWb0c+DYwbAVxwzmKMr4ujjJQMLWo7PYy6O2RjJX6fRAcBkDUmX8PoWPzuic3437WNuPnLn8RtP/yVCgpPiKGG3ty+NIKoHTV68FDRE8GiWHfDEFUJSUpmtUUEyDjixp0jl9s2cGEm4jEZ5cBOKlEaNEj4x8mD/ouHEaxQ1AFqtv4mGjAGs1FL3PjUQ2y8kl/f5U42ov6DQiJFZru35UUzOw6k97P4fUYBJvdx6L15bg/D14bGYUE/ent6NCKnqpcek1XVNfKc5cJlGAJDPChe40SASIw3GmYQBT+S6V7FDOfTaYVV0PuYfKfenqQVAURcImGA/CU2dEKawjh0+DCy6V7EeEBx7hIvB88vtkJCUfwB9GXoYFCPTVt34Im/PIVrPvM5zJ0xEihQFBZAa2sbjh1rRnmsRmgFzdF5r5gBH+WhHaPFXUDUCSadtbWR5tCJROUIKYJD0ZgOg2iiBrFQAqlMBq0tx5VG1FBfL3SbdPeRtaQ0UEhYQDJ1Sus/rSTDfo3/Sj6/lMTxBAVi/HeOOaNaQ9XVI9HXR7U1i7cQ7r3vCVx28Q0YN6kWBL3YXLK/e+2N11BbO0a8zFmzFyOTSePAgf144/X1mDZlCj597TWIBQlt9Wo0++Bja/D6Y08IFb7r/vtV8BItZZGoFCFpB6xi8+grWleeR7SLl+bnxV8f9kzZ321f4j4ViYa1vnk4+Ck48Q1gxrQZChwRTuu8VfWzhk02Bv/uH3AR7OYV65FYdcC4Ild2WW6kEVSIw3CqUVFBGGo6Sa/i2UAcg+8yk0NvislUAwjFOGXiPmJrZff+XXju+Sfx4a5tSPcx8pepTWntq05HZj64tEuUHsQU6+Q48rDlxJANnk3ELH1NvFt5D3MebmdRNk+kMGjiMeocIhE12oq0dlQybTcsSCX8MwqJVO2hoO6nuaDQxcGKVRb/bOH53KjpdYCC56TDBl2UK4FDbqLjGuBBE0rn066MN9FFnNUbwYVIVNZTixcuxuTRY3ghhWSVSB4JJBCN1iIcpcibMfU+RH1h9G09gDU/vR3huhp87b9+gV5/HsUwR8YGzEjQGAZ6u5uQ7mkHfFlZS1nBG0Aua2IiNime9sB89VlgOjcGFg6cPvAyFIwO6PwpAF/YLEgt91IQCff/gwcPYM/O3WiYNAkzZ8yUcJuGBHRzsWkUiwwGCcVUIO3YsRO7du1BZVUc8+bNxJg6Uo/ov5vR/kyU27Qctodn5bFq55GVJqShWBR6Y1Mz9u0/jNb2NsydOx/z5szHvn0fYseu97H6vEsRD9Xg4MG96EslEY2EsHDhUvl7v7F+Pcr8QSxfsRg1NRSrmT5i0PXCsyXjWRU1P1mm3lkH6BaKEyrrkeS55boq0dy01m2KEgib178Jwj1/X9NYEDArFbk3cZ+Mo1AK4i/3P6gks7nz5tpVJvXE1Sj0R+dfd+3ahabGZixdcQFqq8bj0JHDeOXlF9GXSeL0aTMxacp0RCPlGDFijM5X7nXhsPHzmSbZeKgFL697BW2tHYiUR+VnzPeaiFdh1qw5aJg0FtU1VXqqdny4Ex9++J60FDOnz1STzEaE14Rpa7v37lRwBp/n7u5udHV2q8isHVGrZ57nF98/Y4IjsQSmTpum2GMCE14x6hWpHv3LtFXW8Hh1qMfbHZwKD57IQ2E0AhRJSfGI+gISywb5695+7AEOZWt/WDdAvz0PNbQ3YKIJuQW4hKtBJZ1TQ8u7TiNxG4GpAyOaRoSNi85Hnk4AofBIbNt7Eu8fyOGWr/wckURCfKhwIKyiUbwu/nwhgV6FwZcj/9OHx554CKNHjcGKFeci1dvJckjdc7CshMoYEPF1oqvlPeS7KVpLycFBq4jcECpdnT+pNkBHcGZ3pRXnj2LDO5vxwNp+/Mu/zERLew9efuUYLrlgHF5bfwz1DcD111+Nn93+DGbNBBYtno7HHtuHniRHCMCs2cBNN10kXtPzz3boIOW1+Mynp+Ott/fhwEFzEaNX/o03zMZ77+9CRxtw9eXz8bcXt2HWrFqlnzz77CHH+wXOWT0eDVPr8de/bsTRJqC6Ehg3Hrjy8vk4tPcIjhzswg3XnoWqmjiioTgeffIptHYC5194AZ58/hWMGhPHBasvwMP3PIPaKuDT1y1DImICAdtPOArjBsgxjqGY+vAT5/EhzMOoGABCY/H7Z7bh3rWH8JVvfg7f//ZPkezpkI2M0ZhsE2C4wqmOdtTVT1RBT/Q2QjcPfrI4ILyBtNaKaByNRw5pXL9w4Zn6/sFkMidEUTHA9yP6oCUqkT9oH17xa54IMgBy/AbvPfHfjQrBL3dIraeWFz2Cr+IEgGqd2GkPoIy2ew4to7XbIGHQbfPiSjqersat7pLpwHauEywa9b7YqHlSdHeNVPQ4CIijIaHpQR9aW1tQWztCRH0JiDh26u3ReJ9jLCIziYoqq9UdOpgpFqRk7enskK2ZmoeAuTbQoobNpJLudGtLKoh7Uhk0nTgufvy4ulGIhilECgq947pPp7JSvRMdrjltPF58dT0ee+h5fOVfv4HZ00eir6tNfo7k+qYzvShxbBcJiMdG1JmdOwUsosT4Qwg7W7e+vj4d6JwgZOnwQA5bKCSRHK1rOKbMZdLIF4hCc6zFYBMfRtWO1d7CcaP5qVBUmkdvukej9FC8Urxk0YF8QDqdEcrNcRqpEpo7yV6ngLv/9Bi+cPP3EaPxiL+EbKGATBZCnphQFInHMXPWLCSTPUhn09i7aydmT5+NBWdMRU28DLFwTtf0wUcexuuPPw2Eovjdn+9DsJSxgBda8KlpMBoJk4OGBJtDIkwLS3BCJmuTbLjvpvuc+lAUKpeGSAiBUBgVFfQkZpnB6NWpqKCIjQgtr7MTm/3fgldCKdqDi9oiKxcLb3COAdz4Lbqb41abdPlkIekSEfX80wWBQTQWBapo82IZwkReswX09HWjRHFdmPz/AMJ0gXHNYNpFXic7Gcrhl1OIDi47eeALOZhUfu9WtpkoyFGJZNvoLNe45hzViHoDWe8FKHzhxCggnRP5zSw8NKHgBMup4Ek5C5f5FW9NdCqdzTghl6NbcUztLBZ57yQmctMePjtkWHj8UglOnRWZqGnyqLX37tGf2Ix5IJC2Po7twxGnozDLyUS8HBFWhhShMZ43GEaeKGowgVjkNKFrAR/1Hj4EBvzo330Ef/3FnciWB/CNn/8avcEC0qr7rdHmVQ2F+9HRehjIdgOcApLO5YRVJYYJEQHzEG5R5IwfbU0E/eYsglnTxSIDjrIoGyDgFQVkUZkWalwW5AST1Bju8SVs/2AnPjpwAOeetxoTxk9COk0Ah5OiIYFXPpdhphGKhSAaD7Zj564PkeztREVVJcaMG4spkyaisjyCEMXjThhPLjffcEguEll52WYzOZw42owDR/ahmQ13vFbToDNmz9GeQdcF0mLoNjNv3hJND480HkZ1ZQ2mnD4dmz94Fx9u/wArVqzEhPqRCIZtfK6ClxisoPsQ+pXaRvelsINMbP1qjbpJnnfmsZ4QnU5e2O6I6ucpkoef/H6uWgIJOttIjaTOhjfCYtVFnUAIlRW1ePzxZ/TsnHfeuQ5l9WPv3p26T1OmzhDgQ97t22+9ibqxDVi8aKXs3Q43NUo02NzcjEwf71FY9LRRdaNQN2Y0okR4sxn0JHP46GCj9ripU6dj5uwpamKPNjfjAIsUVxdUV9eoLCIYV1Nbi8suuVIIOa0x+wsZUfNILTt4YB/q6iaivLxaIAORZs/ekGfM2An1CjI68NE+FeATGyYjxHEGn1x3XnqFqJEHiIqblelwus1wS8Bhte4//NVqCGvwzTbXzmR5sTvRmlmTGbVUCG+ZZjKeKbqp3PkAEV0Sx0ljXs9Ym7C/jXC1aAY3Tm5OND+3Q6qgcXElgpFRePalzYjXLcd1N30b6UIOGZeSUVb0IRiJIqxKV+z0wZ/HLZqH2P1/+T2mTpmJlcvORW8vx4spoQ28MeUR+ht0INmyVS4NYX9GnDcKDyi67M8VEKD5vbOMKeTSIpmzu2JBXRZIYMu2XbjtfzqwaoUPyYwPhw/249LLGvD4XxuxcDFw2SWX4//d+gJWrAQuvvAc7Nt/ENSCvfbKMT0n3/z6cjzz7CY0HgEuu2wyRpxWgylTGnDiZBvWrH0DLSeAj398PBYuOgs/u+MRdHYCDROAjlbgxpvOxGvr38W+I8DXb1mGv617R8j0+ZfMx5qHt2HMKJ+I4e+81YQvfXkqjhw6iqZ9Wdx0w5mYWD9G/nZf+ebPkEoDl1+5HH+4ZxMuuXQcqhPl+N/79mHuROA/v7sMpyV4iDH6z9KwqPzm4RCijyXjHsWDCQpRikjJHELBNwp3PfU+1jx2DN//yXdwy+e+KsRAUg0dQjbvyxRyKtwmz5ihf5M1iTvE1GxEI+Ld8nCloXRt7Ughkj4zEnYf1gmbQM0hteQ/suAVH8pK2eEfEr45lZvl5rlu1pmEDbgEKs+32O/sIOiXLOSKB486cptfsriUw4TSnjyzcPO0VLqa42kO5xrrWweROjtEuHF5xAducB4PkZeLsc7Jni4kEtXI59Iqalnc9tJtIcJwBIolQir2SVFQpx4IC4UcXMBcyIU8OtralYKj0eCA+TH2pVP6unx/HvFYHOkU6Qo+hCMJ7Dt8UAd4w8QJqChP6LLQzD6Z7EV3T9JG7vRRRhgbt3yAJ574O775zW+gYVwc2b5OpaNVxmqE8lNEGoqYaIecTRYMIT9N6CvtcOXGXiTXMyNki2hae/tJRMgxJn+LPtoICCmsrRkpAQvfmz/kl5KZxUwsbMU1CxwWtlJPMxY52wtfiDxM3m82DhGN1+PxCqQyRBosBp0FG5MFn3pqA7o7y1A1IoF0fwqnOjsQClUjGK6SOwRSPfDVhlU08R4Ushmtn3gkgpmTRuETH7tAivn71zyCDU+9qGbsdw88gAjILbUiTklzrjRXGqJzKBkUiTlqA4My6PxipKfhzg4WYa5ERCKf8j6NorK6Ss99LFSGyZNPRyzEooPzfCt4TZxmq8LWta0RFbyMCteG71waROuhpV7RTdEsPMbjwwl4UJNIpJqjSwbElyTKVCFHNxoCCCWKKJNC9sur2EXQ15Ue0Pwwe0YWIV4f7R1aLLLlNECOrN4j76lYxYOpnnJicUgN9/ew369n2LJ4GK5iimx9nzAL40yz4TLHFrsYRCrDRHADFieuFEE+k65xlQWSXExIP+mXzRMTCsk74L/zIbbAIe6X5i5gmA7H167hDhDgIRrsE49Y732IZSaqFBt/ju+la/GQaldsWhJbCAUWe5FKJGIjlC1EmlY44kO5P4rSweN4+PafIRv04Z9++COUquLIRvxIDxAK4AnZDw5+Wo4dgL/QJ5cMZsBQB5KnSJIFr4pUm5LpvA6Ele6m0bu0IgaEyKsURPEyJpSmQwQ5xT4WaxT02fWikxBvb6q3H++//77oVRdddDEGBjJaB6UBal1MB2T+waSR8YFMIJ3Ko+VEC3bt24MjJ48gwWjwmkp5tUaCUZTHaxCJVTgnhhI62lvQ2d2NkydOao8sjwYxY8ZMUaQqKqucNSWfe4NgGHTAwIU5ZyxEbc0IxILVaGxulK3X+HHjFZwQifFhyqjgFdotLgZF4uQI00vfksq03+reUSRp1Ec9WzqqLCBKDY9S1Hwo5dlwuaxCBhQFyesmeETcx/x9Lfabr0s8xmhlnOru29uIzVs2YuXKc1A/fqKe9Z27d4JJgrNnzLdpqM8EZx9+uA1XXnWjCkk2KflcUahtqjeDtvY2HGo6ovRKpT8CaOtgfH2Vim/SSq644nJU1TJxlRMln7zciRzv3nVA07tERRTjxtdh3twFmDx5pn5ncsLpfcwG5qMjh3H0eDMWz1+p/aejoxOjRtSpeehL9eh5q6ypVBNLChw1Jpxuyw/bb5Otf/DOdSLR4SjucI6urvlggqmdy0oSdfunRzPk/fQi0vk51jKDNmiutuXPLVv7k4YB2bRoyzbommPQEBEbCY+sqJUAx/0QrX3GBouzSKTQRlL6AYEoCuQx8iIHR2L73ha8t+MgPvW5/8D4qQuRKfQrdUmkcgq/ZMLM8c9wzjDpBjb2eviR+zFhfAOWL1mJous0+HbCik5MIVBoRl/HNpSyLfCVaH6e0wan8AlnWyFrFdcRi81K9JiK4/4suvIh/PjOD9HSZePxBbOB885ZiLvv24qWTveUAzj3/Eo0TBqF5549gGyPmnTEYsDNt0zHC8/vw7i6BL5w82cQCxdQyHairy+PP9zzHNo7gB/eeh2CkWp8+Wt/gnOJwvWfaMCC2Uvws188ptf53a9vxW/u+gMONp7CNdctxMOPbUWamgPSN2LAD75/Hf7+3NN4Z5MVZAwhuf66s/Ds8xvFBbvkqrNxz71vYkQ1cOyInTdnTAZ+/K1lGFnJQyKjqFQlwsnAnKITFv5GPqPHhpqcMDlKUXQXErj9/rfwt1fSuP03P8Mnr74BBRUmDtkgdcDxTSlam3z6dB1oPFgIINOihA9xPJZA1vl8evfEKwS8cAmZtpXxWXAbrxt1cr6t45GWTezi3O3Q1MGjTBSLQnL04caT3l3zbJj4CZsQkatoHLmS0uK84pQ8jwGNzizdx4Hf7vWU3jScCOjG0nohh5goeER8bbX+Zq4v3jvXhRRAKgy7OjtQzmuSzQixIgpE4/VYPC5qCJPTqIpl41CRqDCrKi+yWmjDgESTvb19aDl5zN4C04sqK3HsRKNUvXruBVQTPSshXyzIeqaysgZz6JsbsuK8qzOJYydp1ZVCNB6XE0Oyp4C3N2/Fhje34OabbsTSBYyQzCoxqru7Fx0d7SrEw+SZMf42FNAInvx6NgYJGqFbOraK9nQ2JwSXxUkkVonenk6pvxm9m86k1RDIdo0FAgvNeKXGmRajagpgHmhEWekeQDSc1zwYjINgEIVMVK+Tw0aqh+LK5VdfQFXNBLS0RnDrT+8E2juByih8NRUo9eUQrqlHjt3niT2IzanDZ2+8HlWVlehs70A22499H+5GeawMX7r5U0ile3DvA3/BpseeBCpH4M+PPIJMNzmTZv/Gjd+bbkgQyzfguKfc4Pk5E63ygHLuCkRh4pojAAAgAElEQVSM3Odsg2cRZmNwuk4okaqahv7k8/kwcWw94rGoEsIMBbGnXJMSBYqUySLQCjJGNZPvyEQ3l9glVHfAxteDvDh7Rl1wlISwLPw5tSnmLSJUhZWL09bUhWhoJgfw87z/OlgYHa1VZQlm7pDin0JXyBgOkPhgQIqoG26xUvgpOscwu0CLAB+iImkUzKACZympiQlRUIoytcfnTYfgczQeITrkZpuITY4xSj8barJtpOo4+h631devdcfrY5Zt5kYjT3mdjUYJMeG2/SkDfNltZR2a5xxqAiHzIe9nI2/nnSyY1F8bum5UrSCCoUpURmoQCUTB1LZgsR/lBaC38Sj+ctedKla+9f2fYiARRV+ohFwsgCz38SCtLAeQPHUSmb5O+H10E+K64XWg2IeetwX5CvcXDDaQ8E/Cu5K0A7SD88jTFNh6nsODjozkQg+m5dld4+SUcb2kDv31yYcF8Cxdttz8Wi2iCD4mW5oWbFA4SOCJLkAEw+irfeCjnWhuasTJlg7bvAeAEFMgk+aAQGnLyBGVqKurR8OECZhUX6cGQ05CLr6bgTVcX5xUFQey+OjgbqHTM6ctkWXZ40+sxZixtaJEEoFmZDMjmXldyDU1OmdI4SE5ultwaqGUQrMk1WubNMPWO6006Y1MMG1Q9+QipjXULKFIQSuFkK654fNr698YEnSn4iFBRB+BCLq7kli3fh3GjZuABfPPlCjPHwijpDrJfldyqynGffr5J3D66TNw8cVXI0+qAYPBXDojhZ8EGVgEs1Hkkmhr6RC9tKKiCjU1VaitrZJtmiem5z4cDMaQz5IPa7NTruXqmlr5w3NiVyjlleLGpuO9999DOFqJBWcsQKZQwKEDB7T38+yorK7BuLG0JOvWmbJz1w5Mnz4LU6fNlBmArFvp/e32R15jLyBpuFWgR2nQPidRvU2Dh9cN3t4ifj+v7YARGUX3cq4sdsc4rbLiX25ZD/xwtJoX4/ZYJcEFZtY4tD+yFCrvQ7CwOh4SyvniHP0U5XmWk0UMW8zTUAychiNtOWx6fx8uuuxLmLvwQnSm2YWWabxERwRulvrZ8i00vio3BrOHAcqjcfxlzR9RP2EyFi9ZgUK6Tz6U/KWiRGSCQKjYhO6Tm1HMnFQB7AsM6GENFPsFwZu5OcnYxl3kryKhAlJWYIXH4A8PvYm/v2G/4Vc+PxpnLZqLfR8dxtatH4ku8P5uYNWqOHr7Uti5A7jpmjl47rkPVbz+01en4rnnWUwA1197EXz9PZg0tgLF/iB+8d8v4FQH8L3vXobyilH453+/H5xocyEtXwhceO5F+NVdL4OUru99919x20/vAs+SCy+djgfW7sP48ZBP6s6tHbjln5fjgy3vY/euPGbOjmHb1jRqJ1jexIhaYNU5y/CXB95Brg+YOAE43grMngL8/DvnIRbM6BAM8P64btOjoOgQon8r77XCIYrwRaJIlmrw8/s34fmXkvjVb+/A1Vddh0w6qdGTSz/W5sNFwEJtTP1EIekm2qMYwJAoHV6eqthFDRuKMggIWWqczKjdSIM8KtvS7JGVcMJy+LSZ6mkfGBzVkYzh8SI1FpHK1p4rPuRESHWYk2vLA1cb85B/rm4IrYtpeWRd3WDKHr/Ms1HTz3ZIjdeFFhVfSgFQ1imzeYjyHdHFwyFTRfPB5Kixl1SFYBD9+YIKQk1RqMwPhVXMUaxGeoLHdRZpaBh3OSwRUQCnurtwpOmwkF1eD3F+S+5gLRa02THmMZ0roLOzC22nTqE8XiF6EMe82XQK7Z2nZLBeSe4WEbFQELHYWKx99Am8/Mo6/Oj7/4FJE6qRTSdRWVWLoydacOxEsyYLRD8YrcoRFptTcvd0AIgTOIBCPisOJu9ad2crEglSM7w0xZKU8rFQXFZn5BOzoCVKN2rEaN0fInTkdtLTlXdcIlAf3UqKEk2FWDwnU0poS2VTKrTT6V4bS9OppVhCRc14vLftOP5w5x+BUK2oTuUTx6OvMwmkClR7AoVOnDa9Cv/+jX9VtLAoOZEE1j7ENLcGXHjBCrS2t2DN2gfxzlPPAbE47v7LGvgZae6QW23Q2k1KKPA13Ujb80bm80EAQQi+EFM31nfPsxAPPR/GYfXO0aqa/4+vNwGzs6yyhdeZpzo1pVJJKvNABgIkYQghEBAQAgjI0Ap6nbqvttrdvz1ht+LV7quttrbXCwooAmGQeZRJZmQMIRBC5oGQUElVKjWk5jrzcJ+19vueKrz//59+bCA5deo73/e++9177bXXakRdjHJyUSyYN0/WwhWqa0jr2pItJrzGwKchgiVklAXimiai5JM8o5cyMaP0oyW6nJLW+iaf0wvOyvGS1Qo5tOZM5v+OJitShMkVEWLSE4moYJESH9NC73Q2ARipoTNhUhIcF9R1cph4kUrjd7Yloa5TQuUYtuNd58YMFKxD5fWtvVygDsYSD7Wq0TSI05ELKCUKznyYOYzn64oy4GcIePfMb12gC/XV6XimRhcnzRhH/JnEAFnT6jZHPCYYpCXX6Hg1Yzdq8NIq2BJrxhVJhjkXMx3w7Iiqig9hSuNUJGP1uPnG69CzZx9mhhII5UoYONKL3GgWc2YvQKK1BcOBAiIzmrHmUxcjNaVJGr3FHGlGnNMYQzCS1dQelXiqJQN/OLsia3hej2QoLekOkh5Tci6jlhuYFj7/zBX74lZrQbvhcjZv9HOUHW1Ad3cfnnnmCUyb2orTTluJVB2LWWrCU6LMJPqoTUvOKNF08kk1+0CZzkAU+VxJermjo1kZU9ABlGuK9yfBwfRkAg0NdcoXqgXmDSEUdNOYMHKY3MlV0RhFCGwF8WgTOjqPSA84l81h7dpzMWfmDJ1JjCs8C+miSOOYiS6Z3EWMJ1zvTKIE7oSC1jmTnr2yd4RjMZMqY0hyLq2katW4vu7cMU6+SZn6oWdpA4UZK8nTT6BUDSKbyeG9rVt0L1efdg6mtE5BMZNHkhxvdvBQRSab09DuBwf246ln/oDzL7wCixctUQ7EJIAazUxxCoWiYi0VNUifyGZKqE5IMHnQ5QocZiTCT6CCTnZxUE6T+ykW5bB0XkojvE7GpHyRtKQgdu7ahsMdPVi9mtSLiPHpc6RqlESd4BA2k15Sr/a3f6iO7smnrBK6XiRdZMLZyY6q8fi5pw0g+PNXieuoYnq93N+ij0woWn0bySskKTZQ7jVAjeZ4DRnW3zuQLHD3D9pkQuUrWrENxfsipcEWrwUDF4j4+BSRuThs2EhyYTzgEZGW4NGREg51ZdB5tIRjl52HpSs+CUTSuuBSMa+DTK1WITVWCXsLYz8lzy/GZOCO398gPbZVpzLhzUiihwhtjPKGNJ8oHUJf5+uo5HuAyoiQTHGvOFXIXalAH3U8G/I8WLGWbNCiEkE+OB17DgdxzY+ew6wpwHe/tRwzptSjXOTGbMaBg4O49scv47xzkjpI33gjh0n1wKFuoszA577QivaOPmx4s4Ikh2KqwLX/sByTWqbjf//maRC8+ptvnItkXQv+9tsPECDCkoVx7Hovh/M+2YbdHx7Gpp3ArJnAzr3AmavCWHrcQty8biemzzCNyoMHgC9/aSF2bt+LHduA+QuBbTuAY48HhvqAhhSwes1xuPX27aiLAf/+73+BH//8YUybBPyv769GNESclAcGn1MFES0aLng66jiXE02VGqJfCcUwXGrEL+7cgCefG8Ktt/0GnzznAoyMDkpmS3gqZa9CYZklsE0/Y858WydcyA7h09CaQ3QYISTjFQwqoDGQMsGRKLqkcXjsORklBgWhQE5QhwNITp9ZLRE/ki1kJlRDqKT2oEBkWLBHUdTudKJxGihjwltzurPvYoe1Taz/OQH+z5Neg088emXJh6gSfsxcp5+jaTAp4hlCB70ID0hW11XnGFhChGYC7r5YskVZsl4Vg0ySdO74DoVBl6KgUMv6UEc7pk6brs9kwPHJMocGGP043ENeFyva3Xt26R6Q09bU1IjOznapGbQ0T0UwSoyA2qwVNDXOxh+e+COeeOQh/Mu//g/Mn9kg8XEeLvlqBe3tB6QfHI+yQ+NQMmrGcx+za0NHxmAEvd0c2hzSYFs8EZH9NDNOItGkYpBSRBfA/v4jaGhsEPLEJ9uQTqNYYPJeRl1dnWgMbFkzDvGAYcLbPziAxvpWzQJQl7lQNH1wBnJRd9hBZbhPNmNf+yhuXvcARodKQKoBk1oacbR/EOgfA0YoUZbHpEVTcOH5Z8tdjCgxqRbvv7sBS5YswDe/8VWpW9x+zx145/GHgKap+N1td6JaHKmJyPNQp1EI1zb1kw3RceY8auFZKPdqjwzgPAi9SonnronOwKE18darqKtLIZ1OSO938cLFSKXSev5CJqvO1c/FZSW2AsmkCaLfxyTHvwydrDqkyax9zanNYpY/jGoTz/w9Tqvax3+arJCLXc2MIZArak9yvdrZYT1CG2ad8HvFv3bJiMxmAm7i2zpEPM4Lzq2rVlgKJff6wFVpsDL55eDrxGEXP2T6Md1hnjGkaJGWV6TsEQtPJn4mx8duioozfn61qmJSCgFCsm0Im9KB/uU7Q4xXvB/sftpci52Z7JaRwxiLRqy97U1BJEdpCKLFBaJV5BvaoIe02N1AFFWPm1LNSMUb8Mtf/AiHt2zH7GASEQ1n8/mbOyKzm5FgEQ1zp+O8qz+H5jnTxNcvZIZllhSoZBAMZlEp5YRwhzRXYENPBh+Y7gA7q9y5bHsbyGG0BgIZEjFjASFpOounLJIk50nFmAntZRvKimBsKI+nn3lcWqvUsG6ZRLk13qOSwC1KhTLBk+oUzxx2Yqvk4LPj6HjQksOM1YaN2FErKIlnQl4RUEFUmQeiFdLKNk2HPUL+JwcvaZcO9B0dlOkB2/Vr1pyFY5fMFwrqDZfIieRMAIfmGLOYzIlPzk4zlRRIB6LqDe+SKwAJmgidVaznP8eVTUzRw3T32VkhwsznzngqHWRXyFqSbBVRsq4eQU6WVQIo5qs4cKgTz7/wMpYffwqOP36pTisab/AM5EyECR9x/Qbx+NOPoruvH2eeeR4WL1yASIgARxblSk5nclQeAWY4RdSW55PP77yKhxlH0X/ABhylHMNbynkqaswX2dfQxJRpwRPs274ZyWQjFi9ZJsWXPbt34siRLjQ3tqC5ZRLqGhqE9PKZvLd5g35uxYpTMGXKZFNpIb+Dxe54UDJutDpTTubRcXD1Jp757BI48xyru1yMYbQh+v5ng7u6S8pPvTqTKWo7PScE7v7pSVVOifMX2wAFBxDKqoz4i0gH8LI38vPi1GDNfJeJAtdkAIVCFfk8w1cCA2Ml1DXOxJITzsSMeStQDqYA6sSyuUXNmKAJ+CvBCDsrQy9RpQdtTm98EHfe8xssPfZ4nLjiZBQzwxpoIPE+So+0cEEJb8+hV4FiD8LBMRGsmd0GZeWp3QxUidxY0DEfbA71sAKvw0iuGS9u3Icb7mvHZZ8E/vvVqxEpjyJIzlIwhaHhCt585z3MmD0Ldak4tm/filKuglSyBZVKFvOPmY5YMoVt23ahbyCHaVOAs1eeJtTy/V27FViWL18BuqM9/sen0TBlBubOmImtG9/CokULNRSyfuNO8AyeNTWM01evRi4/gpdf24zuPlsny5e34MTjj8O7723Evj0Z5Cl1HAfOXHMcdm7djhlTGjBt5jw89dxmHL8ojXM+eTZ+u+4JTGsCvnDZcukzCrmUIQWDFt2FuDBiqrKKbLlVGDDKiEqrN4b+XAo/v3MDXnwrg7vvuBMnnnCK+NMxN1zFhRWNxYXuMuGaPnfueIHGaWqVQIaW2tCWIQMKUJR+IYfOa986iSDhOSbHqQSUz9HbeFrDQqmnO1ytxObnmLOSR2zNmtS/z5/5nIxVOGdgp8zbxERBVZvNOkY5zPX/Mvnpp0vdkLt+HYOFtpIzu9DX1TclmmFtME3wlsxFkMcNiz39upLJvJDLaIYfEWQyGWlP9/Ud1bCAeKGahDS0mnuCjmJMPomKMOGtSzfUuM9MPkQlkTVoUEhosqFR6Cm5XwyEpAfxq3+wdzsa0i3iiI8W2Ao1R8Km5nl47NHH8eRDD+Fv/vnbWDyvVc+dwZs/SESL6PCcmXO1nvjf3FMsnjQk5drsCjCBEDKZUTQ21Su5GR1hu7WMOoqQu+KmWsljeGQIiUQCiURKagviFNJ9Ls2pdaoWJDCapW6jaR93dXfJZIPDXTywKIzP/JK/i8NvEoWXBFAcmWIS7239CL39Y4gkGWuA/r6japse7R9AIhnFwrmNqORHUMzmUZdIq3BobKzHMQvnYt7s6RgZHsPvH7wP6x++G5gxH7f++jcoZMl3MnoJ4yPb1d6VievbprY9UGBgAVE37j8qAtgUODnIzgTHFTucZCalgS14Ps96JrylIuZywKehQZ0PFkY1XqvrjoiX6bRhq3Kiqiih0t5TS8/2j1q1DmnxA5impe7YTdo5plvOrp34IW7LcS9mCjmE8nlTP5E7JI1ILHaI+ca7wnXgtM+JzOtYckUlZfzoNkmNcwfmajjVq2B7riyLQiaPQoWLTBSNtyxAZJy4bAmYR5QdwsxigzxunWtChRjv2E41i3VTbrAhODMfY1LFn7G+EpNjtT81im8xiUmygBq3vnmWEUWS/rH4rxx6MwDB85f9Ac33kk/MJIt3g4NF0TjNhzw2z8G/iHjrHx1oR+7oIBppFVMypSJetBQd2IiKhRBrTCM6uREZFjZBysSNwb4Rk6u8kNuyZLXspWtm0lTiPbXxRSa7THnIs1XbXFa/Tn7LxWvPEDPaBmtUOuIVBXjxbCYayyHSVKIV/X0DePyJhxANB7H8hJMwd+4c7S3yP8NhV4bJXZuFAYfjsqJCjV8hzyNP9eBezkinv1pyqL2QfT67lOI+C2EPKvCLJhPNGMvksXPXXrz55isYzQxjzZrTpQEcCzHW5kz+jHmGgFq6yLFInUCHoyoI/46FdYFcfHJBE6gETJ9Zsd4Df86HgMmamcdUUeV94r2Vu59TaNHgGtcPk9CSOlqkOySTaWcfzVhBh7EK1r++EYePdOKcc8/GtMkt0j/niiVQwn0jNzhEkBkt4vFnnhAfeu35F2DJgrlSiWEyG4lbkSW9W55l1P0tUurUTB5I6bOtSWiHz72i+ZUSeeHuOfP8Fb2B4TySwPDwMHbv2qnvtnDRcahLJTE6lsFH7R9i3969Amc4M9I0uRXz5y5Qh3L9W3/C7LkLsHzZCtk629loGtlGR3F5pahdlCtkt9DdX5cEcP/XananIKbi0TsGu3vM7qanO6j4Me0PkxR1xHqZUzG2/ePn51Yzpawd0LxR5NVSP5XcEMriiPdpci/awKoagwjRx9zzFDXlGEY61YxJzdOQbmjFtOnzEKHMSoScXmreUYKFVT05VUQPXPBy6PFE3gW/qJe2uPe+W7Fs+QosWXIcipkBp1MbQSIUR6iaRRyHMdj1JoqZDkTCWR08QtPUlmGAYXrOisuhUWHj0gWpRlBJ4/Fn3sH9TwHJJuAf/+4EHDcvgXBxxA6HKvlbrCoTqqBKlbGaLmCUJHeFalaJMaFM2XIOdek4gjlzOGP44f0kl4wYAuVRynRJoxB8yaaX2crOForGG6tS4sj4tpkcEbegtDcJpJdyWRTI+6QyhvNzT0YSKGToRc7PD2oCPZUISRpq78H9aIjHMKu5WdgCBxQ4Ba5Fz4KD95/UAplpOB6sa1FXQgn0ZlP46a2v4/XNOTzw+wexaP5itch4mPsXD2S6WuXyOUxrm6GdXaqUNWGsje+l0JjcuUPP1GdsCEsog8QPrVXBUkqorP9Zj/C6arr2i92/EEmmdIzMNFzBROkZOwANTeKvNcTGJGbs4LeJTq3nmtxeUBbuE3lZ2qRuiMZPlxqO5UjzFd5XawXahnZ6o0LfDGXUAJD0Qw3pIZeJwZbqBuSumgST8Tc5EMYhtp7uo6irY0fBJxDjiBMPH/LcmPT1H+1HLM72q2k/8pCgbTDXAtGNZLoB+XIFR7qPoKe3W8G7rW2mkoH339+IWdPmonXyFBVdREWJIsXirXjs0afw7DN/xNe//k0sPGaKKAkcHtTgSKpOqhwzZ8wSl5dDYFzH1Ftk0CJyySSYL0qTdXUd1iBMY0MzitLfDmPhwoVq4+VzeYxm+tHf16dWWDLVKNOWnXu2YtqUNiw9bhny+QIOtB+Uwsfq0z6htdbX36U6tmVyK2LxhKhU7Qf2qwCZ1NiMaNyCGxPhUGwqOjqHkCmUsOTYY1AsD4iWw6nnze+/i2ltrThhyRx1FDg0RHclIlVMskMB3kmiVBXccefdeOPRu4Bps3HrTbcgM2IOeXzxmRBF9KuAiYwdMgy6hjRYK45cV5siJjpmtu2ctHcKF5LKCsn4hta8tO/k9+R5N2f2TKQb0iqAlVC6RMAyVdYewjqsFR+ktig7WWZDTWTXD9J5ioOtO6/cYlcuLMAWeE3+TDrV0l+3tVykGU/B5KSEdIXDougorXVKZ5qY1rlG5EZZjuk+V23fsXCRG2ZNP9s+y5Jm02XlviQ1Rj/KY5+obdUSPyIzE1h2tdal2Y9TKs4NrUh9wX0h3RAORsZquvF8Rg5HdhvNnREu6ZUSgmIkb7fFDT8ww/tFZRK2yT0nmuiaPWeT1GIyIUF9JbkhVIiasTMpLVKXaCkOWsuWP8MujO4FQQPGI16zl2uj6oVcRAlKlMTN9zKKXBM895R4e7qClGfsTplRkrs2p6fPvxI9wclt+e4Z0Vy+k2vFOKsmbyhDmwrMvly5gAEN5WIM0UgC3V3d2L1np6b4OZx86srVmD17FjLFQZSr5lbK5Fqou7TvmdC4iEqesRtKtFgeEeCmOOoGz8mbZQxTA5fT+VpHQUSjaQSrKbzx5ht46YXnEApXsfbCC3DCSUvQ1EgnRcs5yOem1bXk4kijdM+KxY4lVh4IsetiMmxvMc15UZiKZZNP9OoNDu3XcKNz3GPRqiJBFD9Tm2IRpsJLaK+h+yxA+CKtA8E0Bvuy+MMTD2DGzGk4e81ZiES5HwiKGD7J+KyCAQn09g3i5VdeQNehj7Dm9NU4cdkKhJwSAh1rOezMbphxgB1VhU9VA+RWtjHWmUa9gYDqdJB2poS3hEiA7ptZvP/+NgwNj+D4Y5ehpbkRXd3t6OnuxcjIiJ4H9xEH0wiCsPilMUl7+z6sWnMWZs2c7VRjSBFhR8HN4rhklfvcKLLklFvhpaKTz0zrhR28vIQI+Jqoce6NKtjJ8uY9KgzZeQiYhJ5ZDtje0vD8t/56bTVOrkw8LTie3Bo+DN7ghuYWRKOUPXLTjNJMNY1CTu+yKqXeiloRsi5NyznDSzTxXtKalxUhIXCDtUtarHzRr3qiFZwX2bcNalXVPffehtPPWIPFixdLAJ/8JG4GVvuBahHxymGM9W7E6NB+HvOWdpTZvjdkwbo5UXGKFNSVA5mjGFHcNzZuRld/BYtPWIy5s6aiPpQ1a2FyyxiwKmyjUYCbwXREn82bFyPhXPyvvORlmNRXnCYO5Tvtl9n5oYqDLTZ+HglvnKonsipJnTAt0Ex/jgtUZXnFKh6isQqEvOFsKzmFREqIMWjIg9zaUraLA6DqD4eEsmypVYNIki+oNowleGrni9YRVItQgY3PgtfBg0pQZx16c2n88Kbn8PbOCh659wksmDtPQ4PW+gnpmohwdPcdEerWNp0e3yawT2MQ6waR1GCL3LQhORU+fvgqidQNsvcTl6pp7qrVanJeDBg2n21ayv41zvF1rSIFMpfwOktRtW39MJksij0KW8uB3aR9ECEZWXxc7/f/pjcwBfI8QzuevDOT3qv1RdSPn08UJF9rLdvwW0mJbX1Dkxxq+PK2q9lMXgnlwOCgnGnU1a1UnXGIcQmFPgdD6OrulsqDDcOU0NjYomEB6h4WOEw4OIQI7SY5iY4QDh78SAnOooVL9blvvvkSWprbMGvmLAWTTG4YsWgSoVgLHnzgEax/611c84//hNbJERzpbkeMn1XIa9BxeGRAz765sRGDQ0O6p82TW/WMWEj1Hh3B0EgRnR0dMlE4/rgl6O7pwEDfUUybOlU61Z2HO3VAUomgr68PmbGseJfT2mbjsccewvwFi7H02BMxNDKITZvWawKY4uws2JaftBKHDx5A32AfTjjhJA19/OGJh3UfGlIxrD59FdpmtWrwIpmajp/9/GdIJuux6rRV6OzcjQvPvRibNr2LR558AJ+96jM467QV4kEGS1HrOIUiCEWoGUm6VgHZQhh33HkP1j9+NxBL4Prb7kGU9qKFrKx2/QAUF7HsZCe8rAtQtYBM+1ot4qCk8HSMieNYFFeRSAs5vmxPcyCwuXGSEhiiZvPnzJEwvaF2Zv5iw2L2J55Oo+FJURrkqae/U1HnHB+N+uBaKhPoO5qbcNCJUdRs2KGgQ4c8urCUVSqFAnIjw0Ir+TnRZEKFj/jDntJAJQghadZ6FpeYyTKVDyjHpXaklY2W8DiOo+sQSN9UmbvkBdR9JK2BiQ8HrXRpXrtVwcwoQjbkYrquxlO2e8sDz6PWkaRpGesu6iCUDAOCmtwzzjnbvUr2XDzRdLkjJeh+uuukBfzQYJ+KzEQsoq6eKA9MpgrWMsqXsjXjIaWzzrVUMkzksSrhJRhh8ZG9a2pc888Yn0OS0iTfNIcq5dc0gOLilChcxh7ni+cq1xi7CIrsBBxqDhzGx5bzqHvOUkZhsuHtK7V/reiwpNIKNIvbLEDKooLwnBZyL04uL4d8Sag7QxWS7Vu24JnnnpUh0cqVq7HqjFVoak7IQIlxzc9ScNhQjng8K/jdaaKUN2qQ745YImrQSKVAWStz0lQSE46hkA2i41A3Xn3lNexvP4iZ02ZgzRlnYP6CmUg1cIXlFNdkA1+leyopT3YNSmBVdJkxkwpSt8OUljlQhHuM1AyCcKQyMHG2wcXxja7BTmc6wyKITqUaTtoAACAASURBVGk6VyMxV1gWherbGcyzX6Pa2qlUWMhT2KQUwYa3X8fmLW/g8ss+g0WLjtVwoQmtkEtbRCJZJ+OIulQjOg8fwlNPPIKD7ftx8okn45TTVmswTYWPjFwqKkaZwzGXKjJ3os40kz/NSVn88coykqbTHBWH6iLo6x3Gyy89hw8PHMLqVWfj+GNXYGikBzv2vIeZsxeg49AhtE4yO/dYIoZFxxyHkbEBPPPsY0gmYzj77LVIpZNWyDLnitlQOykyDIRca+ZWarGG3SKjVQRU7KrrEImBUodM4BW2mDA7dRrj7Bb0nAQnyBDNafoTqHV0LRcylV8E7r57XVUALdFaJ7pt8D1Q5bRb2LVpqG3pnKBKVfLqrMUqYzV5ThMydxUD58T44Q7F44pmIseq1Lf7eHhSnJn0BM/dmlg9swVDROneB9ZJD27WnJmo5M1XnlVInAcTF0PuIwwd2YB87hBCGFJbhByusNdjZbLnVmaYX4s3J1hxybpB9yEOCpXySvqiRWuRZSuU4qg6fqPCiQl7czEFGCjNlUxTgkIOqWUcVZCOh1hdcXFZgUBfbcInqohZxXCzentRtoa4GDTRS/5UzlQxREMx7F6T2Ky4JMdhExKcKE0yASKSpIomiCCJzZoEJkW8os0WrUTB2MvT2+xLSRK3qWghClwYpI8w1HMogAhTpAH9+Ub84NfP453dGdx75x+wgNIibpraEH9qXKZwuLdLQbd5UquClnhyo0W1dIzjZlOkPPTY1vOogZ37jhLjBmOsEevWDjNG6XMaZYDYBV/kG/rDym8Utl11qJuoX+0AFarl+IkMWt5mVO9S4LSeBzdhhPfPD79RFcLz+FTkjQ/FWYFgLStWppGayKVVn0roiUh51FdIG9eZBUmt6+Hh8ZYXEWB2U5QAse1pyYF2vjmlOL1Pu37TLA3LeYyILu8xD1q2lYiYEuWXzm8shTFaDlN/I5GU/zm/Cfm3lJfr6DiA5ctPIytB/GMGY8r1xZOtWLfuDrz55kZ8+1++jUhoBP393WiZMg1NdQ2iH5BjPKm5GbNnzkL7oUPo6T+K+QuXCs080tuH19/ajPe27keGw2HBCk494ww0Ndbjo/370dRUjzVnnINnnn0C2/70Eq742rewZetmdLQfRH5kAKvPvxh79+xH357dqJ93LIZ7D0kSZerChRga6kckUodvfP2fsG7dTejr7cCFn/oLvPnWa2q7cbD1nfXPo745hiuvvBLNLc3o6xnFnbf9Di1TZ2PmjGnYvn0Dvn/NT/D0s0/g7YfvxGX//G1ceO4p6h6FZLsSQjQWZQ0qCgIL43wpgRtvuhnv/vERJTE//e1dSMfDGB0bVPub+8AQHUh2kR0YDoMYgjuuDiAFAyKrKpJsQI14jfnU82DirAF1rMnDiyAWjsomnMDNrNmzlRQ77M2G1Tw/1HUZjNLABIjIJp3IPJXC0OXxa7E9onczWawNtzkLdq5wt35z5aKoFUnOWxTKCGVLKI6Rp2x27NwDCXIGxbEwjqNkwITSWWFMpMknvoYsc6CKlDKzXBXepOKbiiIWm4R6skGfz8u6Vw6NBcq6UZGhqMNaFqH6DiUSli0+CGUtmRshaEE7JlqQKR9T8itZy1KonsAbJYUHJcAlUWs8Cs0EgC/J1RWLGMtZ58+/+LuGBvt1jrW2tEh9yBevbOsq/gVoF54SLYN64bwf5HlrzRChdPxO05S2gj9QZlIS15kZkaFGGCXSFFzcUtLriOGmlUzNe4uQGhyWTTMTc3NftFUhLQydISoMxA+2wsccR80NU7HRFQzkpZOwrK4ekwdqMjMW081R73SoW5nqClTsiNo0fTmMI91H8fSzT2Lbtk04ZskCrL3wPMyaO9Ms5nk2xU02kUlz3M0CMRGivW+umHHDmNZx0UAuixKepQJ2OBALDA0PY9f2vXh342ZkR4o45eTVWHnSKiRTHL5icUBAgZQAGxJl3BbDvQJTysnnag6gKg7s5DAuGpNq3h+HKjJfIZ2P95PrQcWcUOOsdehkw+zOkIJJ7TGpJZrPuE2wgza+/DPNHoRpG26Al9ldE2ENiif76KN3yZjoS1/5pkyqCiUOIZqNvckuUiLOkveBo/14c/0beH/bu2ie1Igrr7gas+fOVe5hMoCGWpN2YcN+hjBzv3L7JKQ0wu4Ui0N7L+/E+5s2YdOm99DdcwSfPPtSLFy4zJL0UBmdXQfQ0dmp7vTiRcdj/tyFAiQYA7dufRfrN7yKteddgOUrTkGEFBzSgSrUei/qjJqomSuqoI4564jxWgz45LqnRnVYAJEGGR3X18cTxjjS61jAkDLI7+UVVtRBc0OvZJxkSgWZMgVuv/uOaqGcQ5RSGaw4XYCuTV0z16ffsQvqHI7hAyRJ37e3rV3meJmuHeP7vHzQtYlHDrRQbsNpmnqNXz5ASeAQsqfDCg//QFAWq/fcewsuuvjTmDVjOoo5cmu5uBJyj0kSAc9/hJ72V1HOdABlyhIxqSIaatm+Jv9FWA9DYzH0YneVPakGvMF64PEQYtUEYiVyjcsYrY7pWtTGoWSW1j65IiZg71/WzjJ/cy14tliY8DIxD1L9gA4jDBQlUQckis/v6IZM+PCYLJuMTli6wapquUeZbLGdI30Ua/sT7eAGZquatpIagCLNRAeOKWpwIrZYpWC48Eq1BngPAlULWPliTsknB4yoqiGiPcdHHM80FG1Gx9EYvv3z59A1Cjxw93OYMXWakgDxavWcSGGpQ3vnR0q2J02ZUktOOcgsVICJnAhD1lbgS0O6TBQdyqMQ4cwleLhKsocoEBPlCWhuzvF9I74VqIOOCbymMLQZPXWDBQYPDgYiqhp4XrCCudMB9EM+vHaWJN76+M/fYwm3WzdCm7lBjYesl4IRnYGsemfrUyGd35f83LxpS3u0i+gsD09ybXmQcT95Nz4iFjzQub94KNI0wic5NHHgYZwt5pQsHOnpkXwZxcIHBoY0NMU1nqyrw2g2bxJguSzGqG0XjOKjw/sxbcp0tDS2YDQzgL6j3UhG68Tj5UHFgJQvMFluxAP3P4JtO/bimmuuQb50BGOj/UqU0+kG8bX37dqOVF1adIiBwX5RIuKJevHSMoUKfnfnvRjIRLDmtPPQ3r4fPd3tmN42W6jutCmTceVln5Mj1+73NuCKL/4lspmsDnO2wo4/7iRNt7/48N24+uv/gB173sGuPVvw11/7J7z04vM4crgPJy5bjT/d/ksEFyzB0uNPwLZXXsKy8z8tVOSZpx/C2y89jtUXXIxdu3ZioL0dnBw97hMXIpMZwv4dm/HdH/wEr7/2Et544AFc8lffxEUXn4JqcUADtZFAzDieQSpnmMZsuZzAut/faxzeYAn/ecv9CHMymioJUTtEef+5hvhMvPqMh4C4FpiAqVU/gW/GPxc6SiSmUjbrYOrfCFkMIJ2kIUGMXlyYP2+eJuDLFUPFqEBgSZofirLujaSyqBiiAb/xwTbjqY47vNXil1NGsKTCkmLGayZ9JQn/A+lwEuWBIbz6yEMod/Uhwk6UNTNEpRBK6pDPorpA3P9W3DoAV61/fk9LSK3YLdAjmNs3GjfuuUNtWbyOZEacvrFx9QXCOOcySl6JYyv6F9vMlKG0jqBMYnifiSKJmmAavNTEFYUowGLC5MpEWXDmGDzjSAvgcA6vI86hshJ5niXEkrR6Nk16w0ddoq3kiB21Mio8JzjYOWYSfJJecvgE3yQVHKLy9CRmIhvjGWEJiBJsa+do2Fqxo8xhLEkgWdIWDClei+JCoKMCZHN5gSVEzhPhJEIuYDIecVpfP28DEaL+cOqdL9mxVkMWm/lBnq7oaGF6TpTVcu1lqS5UCYSb/B1BDFI9yEUts8MbYC5AOTvy7AvqTJKnzMSSxgTk1o8UBxAPpxTT4omU5l449EoFBMqcmbGDAxpCASQcZ1qeZJGQqHxFOmpSGSM3qG4vTSyoMtPaNB0tDa1KuqmjLaoh96bTyI1Uc05iz1FnCIKVyHE33ijPDiZM9AOQLG+FA/k2lM1OqwbN1IS05041GxUJFcoN5lzyW0E5YyYoQhKrQdM7Fu83oOST8YQKD1InKZIiwj1HOltcfgR8XkxiqY0+OjKKeF09Wie1mmyoBiqZewSQzYwiRsqVOoYBlANRHO3vQXf3IZSDZUybMg2pdBoJJokJqk6ExNHlWrc8jmuQwJ/tdRV6TKYFoJXlUse4zTNo1qz5WLhoqe4F6Ysaco1F1JGj5nHr5OmYPKnVkO9cRnS0RDSO45YvQ0N9vali0ByonJNaRJoyco4vzjxABQHXIwefOdhIxSKtBTsn85USkum0xVTtazevw82vYUVP6DXQh11VfkYwUBYnXg5xXL+xKALJGAK/f/CeqpfPMCqPe6iOe8KDnYtj85a3EY8mcfwJy9Xa5IZgPlJLVh0/y5EwXEukoCDKNoZPaMn18VUkN7ZVkfyyvPiJCXcchXwODz50Jy66+BK0Tm5FKcfNYUGLCG+cw0fZj9B36DUUM52oFIkA0aLOCaE7bVcle74edba6WrzqQeXlDseHnwymESwlZD1ZDRMqd/IsdEepdYLIRSEyykSX7UPTkGXVbd1Fa41bT0Y+LsZUld0nPzOqqt1LWUsuIxzRsB1n8jVtSiSPJHTSW/nw9cvDCJAbK2tgO8hioaJrmZRRoD0n7Yads1VJJHZmv0RCLPcNVJzGYKUo8FiJoaOoRMX1Ml/qCurxYVcY3/7Zy8jFUnj6kZdR35A2IW6HOPPzWFEd6mxHfUMD6hoa7TBwGrRaRxzKYhEgaoINfxjPM4iopmrH6QY6AF3LkxfHoUM6/njODvELe4Z+FEO1t3Fk+ZwYvNRRMP6wcZP47Rw6y7eTQuG0H2rUCl4XeS7/Hy9Phtf7HSdY88saQ64gqIEaoreW8E5EkTknZ61A97QFxNv3ZkCzliADjmX2LAbJWSWCSgSZUltMeLlu1EYslSTBRa5Tb28fmASTa0rnsobGRmRGx5CsS6N/aFhDkqQ2UMh9NJPFrn070NzUioZUHZqamlSlj/RncdLJq2V3PTI2iMamVmRzIdxyy+3o6RvCN775TYyNHUKxOIq2tlloam5GZjSDD/Zsl7wZX0f6ujFv7mIF7IHBAXQc7sWtd96D+rbjcN65l2NsbAzP3nszWhYci6H+IRRHBzF99lwMDA9gett0XHzJZXjsD3craR/q78bJp5yBWdPn4dEbfoovfveH6D3aibffeQ0XX/QZvPKnF3HoQAcQTJL4hoYpbZg1exa2vf4nnHLBZbjgvAvw4p/+iLcefwCY0sZxbTQsPA5De3Zi5smr9Zw69+7E3//Lv2H9my/hnfvuwmV/+y1c/KmTUMgcUUtSz4FqE64I5z4rlmO4454Hsf6x+7Sn/v2636KpLibOIfedtWIt0WWQ5qHCJIaHiW9/8xkLjQgb15pFlAahigUlAYEqUV5aCXMdBNVpqecAXTKBeBCYPXuu/p3DKeJteqMDdW0sZpeqZslqmqFMQFz73Q2Qed76x1QUXFI6rjBie8EPi8UJdiCA3j17ceePf4zMBwcRyWURUUePqiHmIOf3Fe8Dd6A0hXkguwEoSzUM3WOCYXzVsPYA963k0lxcZRKbrxj9gzuWyKg0XCjJ59IOxRcNPDgZSg1YW8wLyzWrIMtxQ7xJ7jAeJvcu6Xe0lrV4Yog7lUW8usv4tVqjTYCJht88+8rbMnv/OhsGZDyS9BhR4XACOerBx2zqn7GIv0PDMyXpNTh5OXt2cqSkZq7D3msOpqKFmH4NE0T9RqLkjtsqVQHFD3+lTndZaC5LJc4NMAm1wszHU36WVCVUPBjNTCldkNfBY2NcK9jyPKL55jrG6zQpKbNrLrIrRfSc2vlh2U6ZdrN402G569HwZCiTRQYUt7NCJ4qE3Bv1q5lICVExPqcYDs4kiWuESGXGy4rqeVaQisRQnzZeO3OUhJQgrDiQSYlLhiiLZoIybqWq7W1rkaod/K7CmJzG/ER7WwIVPNvtmkzelB1SUTnIQNEgIwcg9UDMcMJ1BvhTZJKafFnR5PsIDjKncvshrLOHFJGSqAsG0pnW8dHRQZ1nLHzNBpv7hXSAqkAr7XvuHaHvpuxCY56xLK2/baiPRQYNa8xczLqlohexk61Chwl/AcVCxkmg2fqhfj7jGD+P2uGGADMZpZJFROub51uZ/GNHB9HeD/uc0AA6G8qtoEQeMmOqNIVNaUYvbypj2qXKfcQzZsHgCkOCjh7ZZtHKWMUiSBxk+wrm4Kaz3PZHQAIJ9sxy5BbEAjjt/AsRuPPBB3TaMhCb25QT1Wb7Qr8ZGDjah3W334RpbdNx9We+JCOBSCRtHBBN1tGNxA5tWSqK22tEaR4Ash8NhZQoG6nYkAaPqtkwm9NGrQLZfBYJDqMU8njqqUfw6U9/Rgs7wIEfSpUgjLpoAlE+1OyH6Ot4HWUaT2DEWbSWhXSK6+EqGVbv5PVaEmspMHk2QhqFvpJXm0aozCE7qziI6MqqltORkgGN1IYXxCt1w3ecfuem5OeqWnb9bC1IUVF4f6yy5ssLL/sci4tE7Rw3hWxyPbRoNktLacTSglLcE8fZClCuxKozUTbExQoiVAohEoxrY/B6yBsWr1RqXMaTEk/Q8ZWqIGWF4YwIsx/smIJdHcA//eQFRJpb8NQjryAeY4uAaCZ5YcbDi8eTaG/fi8amSahrnGTIvSTFHGWgbEkq0fYKEQOnT6ikYkJLVcezhs/Ma1sdJS5WqSrYxihputgmiXVwuf1iCakLJvwcDvWZbdXH5cWc8YS/5/ynn/gU5642Djr+jon6u3q/LEy5kUxKRwWNG0ayA8d+Z40m6Ry3eJixe+EhH7aXOEjEVk02O5HzGRYKReULm6plmwxoaWnRfeHfmZJpQP7lvb3daGxs1p5jQBwaoilDSBz8cDSBwWwWdakmjObGsO/APkxqnKxBsulT24QG9PQOYumSZdKv5YapVsPo6RvD/fc/gpHRAr74hf+GUtGGzlont0kmbGCgH31He9EyabK+L/nG5N02tEzG3r27MDicxb2PPoV44xx89a+uwe5d2/D8zT9Hy4pVyAznkckMYvGixRqqo3HAqtWr0NV9CIe7DmP/1o049axzMX3qbDz6q2tx6d/9B9o796GnpxOrTz8L6998HV3tHVh20pmiUm3bsQNLlxyPbZvXY/7SpRpq27p1Ez48sBfphkZ0HWjH8ad8AttefQGtS49XAP9o0wYsO/cifHRgN4Y2vopLvvk1fPpTp6JSHQDJRTwIAgzq4MCuObmN5aAk/p0nHtNj/uGvfiuuMFFJ/+LIpVecIc9RXDO1ywuiLIjy4OgrDMjkZFrcNTWaeMgSSCIiJiQfQiqeREO6XvKHM2bMlGEH15ykFT3A4Ocxqb/LQ97RGrjWGG1s3Vm73nfvPNdciYFHYd0X4Z4gWiMNWjd8lqBWaMdh3Pb9/4H8no+QLNKsgjMGzgDGH1oqdhl4udns99k+rNSKbhve4UBrQIkGX4wRlhibQQWHUVTwu+TWEleTGTRdXmeuK76zcQG1P5VGGgVMmsaKbfw/c0GzCOIVvq3Jzwv0fFkipUIw3eSeeakx/FJtW2x9/R4mrgI8nI4wubb+4OZQlIAgs6owbWBNRpDaFUGcQ8uSjGPS6PTI9XwY60xGUyW7QpxN24sQIk6xAQh2eXbvTEfSvp1OBs1OGMLB5ISDyuws8o/M2MfWXYwdXWk98plVpRgiBpVr6bORxXstFFTf1ZlIMLvSGiQ1goYxjN2cxeG5YIkqXbksBSbGYNdPtI15Uy5fwWh5BJlKBgVZ7vqn4EkScfcM1QtV8uwmcRBBQv/jKxnj3BG5pgUlmrzbkSDRQodO8wyyx2ImS0xcNUjsOiMUv6BGu+RNzTXSl2Q6Mpn8Ro2Sw5cZUJR0Bojzy+6oN37QuWzdG+01B3zJsMS7r3FAlDQCqaf4e0NnWv6AJYX6h2arTeKMQAUdI2PhmCggXnSA11ST8XIUEU3JWGZtwBIt1Dk/wqFVPXlSZqLjQ1+1XoVRSi1vZEJvyjFMoHO5DHJ5avhXZNJhFuoV1MVNKYP6+KRvcvVRzpFFakLIP+d7mKDb3pQZU5UFeEWdeWq+yxKYczYyHDNaBfe+h550PeoSGWWprDa6SajWFBmcA52UR2wp25oTEl5FhVxqJvcRYKCYwapLLkbg9gfvq3pOZjgcBVvGBhgwixaRDT1Hu3HH7TdiWttMXH3VV9SCjMTrahWq0FnxNC3IsfUiySlHzvaJg3g4tGQkZcHB9LyBFEqXO5rsHq39x8SYQznPPPc4/uLyzwsFMXtcBsIwkpEYwtxwuX0Y6t2AUuYwUB5VMscBBm5e+dezfUFr0ipTOw5s0b2raIN5gQiiTsBdxAJazFZYNZCPy8SU05YZCwq68Sawb7qSFs6C1QBikaQq/EI1L8tVa2ozdPomiOXBRDaqTESVfRqazTYRJ3hZY5IXzKqcBgJMeKltoEn9Msfe4kJktYioZ8eF7d1/JI3CSVpDL4SIKPmkG4+lSPx/ASW8VC9QL9LMOJgca8I7i0i4pIAaS87Bln1Z/MOPX0L99Bl4+P4/yu2pmM+bBad4rUA8mcSBA5bwNjROqg0JMlk1/qwpMXhrTf4+fnUGD9kB/5mvNitgG1Ajx9mL31nwKZJ77KcutblNJ9AmPMn/sYrQ1JHsAlntW+C34mbigI/+3eZddMJYi8paVzayYZzcGsLLp0q+rIKaU/Ujl5urgAiJo1+YXash3Rrgc+cThzkkLSNkgAGA0n8ZdThIa1DljTD6jvYYT5fUEw6JhYJKeFU0crgsm8NoNqPWK8n8dGMj0usRAE7yEtnlWq0wgYqmMTAyhP1MeJtbMalpEpobGzAwSJtu6kSWVWDWpZPIF8pIJFtxz90P4EjvEL765S+hsZG6tz0mJxeKmHV0hAYVdFuL2vWMjaK+sQU9R3swlini+Vc2oKuvgFNOORP79mxHPj+Is884F1s2b5KV6Nq1F+HpPz6Fbdu34corr8a+j/aho6MTRzv24YLLLhcq9Oxtv8C8NRdjODeIqVMnY83pn9AU9sFD3bjiki/gyOHDeOXVZ3HhBReh72g7eno7kYimkW6ox4JjjtHJ8czzz2JoJItcLo9Vp67Rwf/Om68g0dwqgcfsyAAuu2gtzj/7JMRjBUkASYpL0kmuExWKIpMP4ra77sK7jz2sjfSfd92PRLii+MR7Qi5eXSqh6W211Z3kjnomUnAoi4sqtRbnYsnWpQx4XCctGbN0jIc4YwURXs4UULWjLhxGGxPeZEI8T3V5uH8FNri9LuORsg5ooUCaYjBNXEtqfQfKKZhISsnapJYUOP6oS7Y0TKKTvoIkne46unDHtdeiuOcQ6piwsqhyKiLqQLnBEds45uSlw19x2AahfFJHzNYSDNvDep87lj0ia4mqy+nUJ/PJsSWz47uQqY7xV8etaXzyxHvgESjv7mYJmCUPRlFgvPSv8d/q0237m4/RGGrvNp4xo65NcWgFuX86XrBLfi1LtSTOv2qC+7pcl8C6pN3/VkMf3Z1wb9GhrtzGkGYd9DooGIcCAq7sOTijFyV+VoDZva6I6oXKOPosAwAl2Y6SpY82UEqxiXGPiH2RyCk5xlxnlozKMUx0NZ7/ExU0XGuRz4dAhpzXaFtPQxkbWCJvlGoF4p2bLYY+y+F1SuJ1khKoEdUnru8a4ryMACd2C4o2oES6TNH44PYtWXzwnDNnM8qtTnyJOeJmS3RflC84qoceybgMmdSMyuQuT+DZuWLOTgOvOMFaRKPfKkrs/LCrsafC/WjnwrhbiSWw0pGXI6edWzwnGCNyFXZNwkgmSHlieKKWsSUllu9a4cZkkFuRCauaQKL72Bq3nMOKSXvKfIWV7NfmqAQWWXeaS4tWwn69aO2K/21rSMO05DJzLDBXRLbCDnWoxsfWPfFLnfMuGv4PCunXWvAOkN4hzelk6x7xrGd+67T3/TNTkqx5J5+DOUaCwfe1PWSD7l51GqhGKGeQxfLzzkVg3YP3Vb3urRAlLmZxn0yXkNk1W6x33/s7zJg5G1de/gUMjw4iESHnxFUEahE4AwN+hqQtmAzQGck0TqS6wEVOkjp5aSImGzerSuFxAvvkUbHdOzYiLUzyA1944SlcefnnkU6kUC6MGgpJjk0YiDJ5HdmNke71QKkXQVqYiohPZQDb7LwNhaq5g7GRwAOjyJ9jwiR1CWec4ThcMtoIRxVCY1JSyCDETczNIXch43IhYERvJTAVWwhMMON1cTesZQHFAgDlXFjt8VApIl8oGAjiNDh5yaywQw7JUOCOWTXKSkXXXmYF7lrpIbO5ZGiQfh651+5naU3JYRc5tATLKIVMFkjIZ9WwBloFmjRY1Okj8yZQJq1gPOL4TGzY3Idv/9c7mL5oNu6750lLeDl45SZ4GcDJa9vfvg+TJk1GXV1aAVHLTqgB23D2jDVUIhSXC9MCGutFFUKubBW9wXPJhBJXHc/ZEmM/tKbPcfxBBnZNfVbHhzPUFnHorpfZ4UHkE17Jknm0d6L5hM52C67c2F5Kyie8dtGWXFgstPAVIsJOXriGZkI1Mw/jhhVq+qccUBGSrEgTREBtQXsPzTuk4VqFOG2SaJPzGJFbG8KhzA+lAAf6h00iJxhEf2+PEiYNP4UjSp7VLorEpYnNBJvYBx0H9+zaredFIwgaT5BT2dw8Ff19gxgbo6IDxceBhsY5uO5/X4eDHb3413/+ZzQ1VpEvDLkjlwk0kU/5japQy5fKStIbGltxuPuwzCxGRoEjvVmMjXK6Fpg1vRUL5s9DR/t+TJ7cIoT3lddexQcffIizz74IO3Ztw3Amj2o1izVnnI7+wSxef+1VoddT2prR1JKWnNqePXvxzJMvYPbMBSqK22Y04/zzz9WB19fbg+GhMcyYMR1tbW26rx0HsnZ27wAAIABJREFUO9HfP4x0U7Oml8dyWQwMjVhimi9i7wd7MXNqK1auWIJkjNJQ3NNuv3ADCiVlIR/Drb+/C+88er/20i/uehDZzIDNMkTMdYnWxj6e8QmLNqCihRJhJlNkbWJbN9wL4i/S0Ykcev1xBU3plIwnhPQGwuLBJQNBzJg1U+i8Cl2fG/mTgFfN2FpgoWSIqvhu7u8/NjinBMmjXAYPq8h0Iu52Gca9NcesEhqCcRQ7DuPO73wPxZ0HUFchdUoDBnaIO2cuoU6c6tcFemTZWRq7hEKtYaGsptzi0wdP8rIE1ZJT82AzdNWnTpYpWBqkYlbTB5bY+PdoQE7v8EkykULuBNkNueRjPJEcpzvYDXMErFrhazvWFbn6Zs65TdHCqBI+bbfxX7t++y6MdeMPzK5aqeSEJNd+A//nk3D/J0wsfcyhMgVfSkIncKf5fCX/pos3Wpwh4UaykLETYZ4K0TGLvwYmRqQH7lTJ7Lm76/Pfgb+S7XqtXcpfqqBzokBMgFVQWTJTFhBD+h7XkyvGHDhE1RM+R6mW0BiGHRBxose7dQR8+POmlDWu3iEHWKLUovnxmVP1yMA4zexoANzBFKJGuNSSQBrtgh2N0uhjtn8m7gk/2McznEWIjLVcd86/z8YuBa1/bOiKfF/x6X11pqRVT8mk5aSIwI8bd/Ozti+Bvokb2eQ4ify75qGpaqCEfL6IHAj2RRCnDjGvXyAZW8N8HjlD6el+5mhCyn+c34E0k0m98gWNOMVMmv0qc/mioxt6qU6/GnyiqXUr+hHpRRUZkRAEIzzH9USZVJOcrYqjbsmrDcJSuYkFP/XVhTG52RgNoHoai4p3U8wwMNAAUm9cI0aA+3u/Pm2/jpeLtWsm45ugKEEHGqBEyphx7CIEbn/gvqrXivODOKQf8EJosclXX/8R3LLuBhx/3DJceMGVGB3qlwQJE1eL3hOqQCUxDon0i9rB2EId5RPNNh45Qa7OEHfFygEe/LnsmBJetnbfWP8nfObyL2joIJ8ZlJ8bwyDfnY4Buf4dGDqyHuFAv3R5uTmErPHAp+ZuKIhCMYxAhYHYAjI5n6Qw+ORMnXyJ9RNmN3FxC1ms6sY0LcuEslgmQkqxcUaMnAT5jdfKh0q93YjQQtNPjSHitHqp7lCl3IxQY5PlkPauqjjyybgZQghVWL2aIGYoEUIwapal4m+VWXkaziF9YWbaZUrGRKTIwLoiEkro4CR/iW03ItnFkJvyr7IN6WKikjT1U2U3yaqSouVBIryKhtPw+rvd+M4vtmPpysVKeKm9KU1RH8SlMwm0HzyAyVOmquViSaBvu1nBY849xq0zm0UL2DyoJr5U1bIV7JxYNLPn+2g8/HyvQ9Jhtnn49wpipJJwban9Rg6VcdK8TbWn0EyUGNOydQizb+O5u1NLSjzCa4CxDSPYBvNokR8qZDXsEBzeT2fN7RMgf/DRCcgw4QqCsv+saBCNg2BECzMZs4QdGh2SeLdUT9iOLZWRStfJOY13LtXQhMGhfowODaEh3aB7YCoQIeOHhUISYWeSPZojuhJGZ1en4iwHGtgal55vLCVTjHyJA5osrCOIJabit7+5RVI01/z9P6Gxifxhm5bmm8JhOsPZXShkxjQgwH06mslrEIhdjFS6RU5CXPNRDRNlUF+XdEM3Jr3FwpHcP0qL8cCpb2hGpjCktd+QbsOH+9rVAps8pRm5wrAKIyK1Tz/5R0xpnSFqxBlnrMaSRQuQzZplOflvUery8aRh3loN2RR0kMgHk1kTJOdBMJYZxu797dpTxy9airpEzDl0cS+yDRg1xyS1nyO45c7b8Paj9wB1DfjPG29DLjNoQzYM7kK8yb91ieMEekyB/Di26Hm/naSWVwgxowpTNAkFiFwE0Vxf77iEHLSKoqmhUVQscXiV8DqqgNs8Phni/qH6gZKmCqWxiDY6Qwmn6KA1z46a8axcZ2e8ePNndg2hpkkFgMZgApkDB3HHd69FdccBpCphuT9RcotHiqW3lF1kUe9obtWCKBZKYHhsu3syjs76Q8o6YUoQFIVMz1gJm6Mj+MTVpwe2/zwVy5JZyYm5vSmeoOKmOYtZ8smuEhM/S5Wt9PcsYbuZhquNJyE+5PBnYsKvPl5p8P1GvSALM6Y4bnEir/8e/7RxzqK/Hv/9fDPZrkB6PrXkV9fp7FT9Qe7jj2gTDv01ZNY5+7kZBiZHhppbp5XUBhYopLHoJd6t10J3ygzOnY/KJNYdNfzdUFAGCEvuCFzxxsry1Q5DdRxoYsG9FeaAUIADUMzHykgmeHYZfivE3w3aETHly0vI0d2VsxBCO+W2bTGXBQkT7qiIvWZEIntoxx6X5rGMszgvYYg+aYI218nEkjQPAlD2HKzodOmrFBQsTtSMWGgc4wov0TnckD3b/CrEHM/UGw/xXoQppSUaL405JhQ4ojvYmey2owoPQ4+N+x0Ox4SW2rAy476T4aN1DotzcnbzOQxVDOxIBhs0eKl45u3NuVZIxXK5N58zi2CLLY4z7OhPvDE2VOrYMMxLVAiXhAhLBtB3jEj3cJRIH9ZIRROlgRzoEu2Zy0hHrONvWbVDq3kOOsnRStEN0Gp5T9hldhMmFIkGbZngp9GT+HLqvbXkNo8c4kg4ip/tHd9FkTys/A9YEBSUkxXCFUQmpRFYd989VQmfO9TBqAb2haldyYDe1X0Yt627AatWrcHZn1iLPCeRqccnKoMNnPFF+SvKG5nOLr+0hRS2bBkShY4WHddEE7LQ5DeJ8nw7iduapHUuXgcOfICNG9/EF67+mqRpitlhhZNiOaPErjEexVjfZiW8keAoAhVPTnecyaDRDqilG5HkkPfb1niWAr5I1pS34PQzURVns8jJSbLA+OyYKPMrFYtWuXJKkTZ5Yzm2hccQ4jBCKCaeUi4z6ry604hH6kGP7WCohMzYoPFUxHcOIkeXGg5vSJWD6EMAyWSTVUaBCkq8JxHyumy1UVmRyK0Cc8UmoWOBiAT1eS3cjGENy/GwI50gpMCU5wHJ6V4miqSUOMRAwUxZTlQ8X1pSEq0kvwaBKXj13W5c8/OtOHnNCXjswWclCSXNZXG7rU3KZ3W4u1MSKvF0gwVSr23JIKkBLWpyWovevM991m2LnkVCTZjfIagMiHIOInqttzv8RFwy+zm11PI0GikglqDcl2nUSo7E2Q/67+rNJCZOqU9Mfi1pMPcgkwbyR7+1f30x5hNeSQc5/dOg0/s1hJcb1faOhg259vN5UAicLTgNOkQS4mbHOdFNXWnHe2fSO0gv+WIJPYN9dr+cOxNXCNGVsbFRtEyZKcSlv79HEb0hRevfrBOzt4EABtRgMI5SMIBcNo9MoYzDhw9pLU9vm4VozKl1FDiEQA6W6W1GokQP6oXwkgrwja99DbOmUQrF2qFEhKgzywDNg4BDCkzmuro65erG9vvwyCDq6ugSx4PMgg4by3SOo3VqiZywMrWJ3XBYnDSNIXMGioUwMjYKVJLIjGYRkEWmoSpmllJBZsToA80tLUglifIQxamgwKIg1Wi0G9sGKg6M20XDFPd0AvSvz2IkP4B9H+1XqrLkmGWIhxLS6qZWqEkQmuwiWTHlSgS3/f4OvPXovUBdPX58/W9RLtmzY3vNVqi5c3kLT98BYEuSa9Q7h6ndKIcri0VeXcMG8gNoSjeIj1ilOUkohIaGJqG+c2fOEcAgucOP5121boBX+zCZIRuGNSDROlz8MV8c+W6M349+mIU/Z4iQTZCTRtNQiaDQ0YXfX3stclv2IVoqIRGMI18ZUxpoz4iFhFlAM7mgXJ+oFMxwwpTpc1huhdMCLNzsS/g9xe4YYzQTSHJv82pxWxLnEV5vQ25PkgQ1Iku+CHex3Q2O6dloOI2SZGInOmTbkF6fcFrQspehv4ZE2vEpUpj+NIZUjYzgm/Y2rsdTwpIazzf1n83vwVa9YVCGaAvkEFZnCbv/LCNs+XTXEgepzriOGMGL8Ta/S5slF2ZmEEo7ObinLMbQVUKNpFioq1nx68aodJbwcoaFZz9pAZrmtuEsl/B6/qp3vNN9950tdasM/ihUgNFKBjlYy5+FhTW9Lbnl/uMdaojUqwM2nOfTzQn5joajyJTGwJ+2e2jfJQbKxwWQQdZZR6Vo3YQkIkgHSacy2qQoReq8RieSDQzYYiLl5knUtVan0SuFOPDCUX2IxFqSx88iBYIdOZ6LznDCDbQqrtVmUax08kPHvgDmY7HnUBlXsxCaTUUlzrOMQ5J+sE/fXSw7d76FQ1J80XnsXpQ8HMUIyH4mfpoKpy1+u8TVm0zoOcnwxlwVJUcqXr7Feb/YhZwrJkjrwxly2J9JMztsqhFm2mWveCSlhzRUIvho6zUdSdvalhSpDeL6QVoNrvNZ8BRgPCFrwN1LQ9tt1Wt4VevOXAvHX27wb5x97YpK6+j4jgpRZu4p0lk4/B4Ix1AtFZCKxXV2UGY2MbmBCe8DlvA6Wzcd7ppCLKl9yb/jYXn9r/4Ly084GZ++9CobumLFWKHbDBfHuNyTl3DSjeTwFSs/2mj6YSTPL9LNo5iw8Tr8QWHtAEpMhLFhw2vYvWcH/urL35RrFwp5lItjSigp45MMVZDp34zh3ncRrvbTalyoUI2Hwil4trrUXnEWsFpZZh6gxIYe5K6HwIBlpWsMnd1jONxdRryuGZVgCfWpOBob6tDXPYyx0SyiiRBam9NIpcOg0szQaA69R7vEDZw3d6ZanZmREnLZCkKxMOoabbK6mIshk7EFxjZDOBLE5MaUDrVsroDBoUGk4ikk0ykdFLlSUByZhnQKqVhEzmqkC7BNTUS3XB5DOm7N1wCob2luaDYjxfKAyRbR7QgqeZtc5cHqJ3sp/ECElBubCa8GROIz8NzbB/GD67bi/MsvxI2/uEUC6zGqQDgvcS5wbobOI0ckWUWpFttL4xyn8bXg2m1uFXMzmJyIiLK1tU1ONV+2eST59/HXhMrZa95yytZkTGxTqrnohmhMtoW6ybaoKBlGZ7aJyguUf9JAB0HBskm3WFAwcW5f/OkDHNVB7UNn2xoJVhEi5cKJjnOwUJJoFjUk1M57bagZCwZO9zt74arxPfk/0RHcoCUtg+nl7hN2Tv8PjRw1Hm88JjkirmEiHaQ0NNSndVANj7Ag5MBAUkdlJkeqR0yqDR2HOzXQxmEuDoTqMCqXVYya7SWfRwj1DVPxm9/diJGxPH7w3e+jpZFoC/mt1H9MIZPP40jvYQwNDUvNhJ2SwYE+jI5ZAticbhaKbBSgqhAKezAlJITsEp03O2iqUjABpCwiE8OA3Oc44FVBuq5RU921+FyqIJ5IKqFqaKhHUmucnHIb3JGrUKgOY2PDahem040mXi5eJd2tohgcGkF/bz+SqTDS6Qh2f7BZ17jk2OVIRmhIYIMoSgAi1NKkU1talIbrb7oRW6jDixR+8JubEA6aNmZdKl2bO5D9s5Ywn4INZvAaBwYGkU7Xa4iXk8PSlo2FHIXLBiHJ1WbXIhkLI0W1hiCQjMaRrItprmLu7Pmoi9MlzBIwrWdNols3TjQrpx3tCzRp5apwspTP84vVkKJkktrbtjfGizjhseP0pEIB6VAcuUOHcee130Vu6140VGwaiEoHcSVMNhRDhHd8M4+rj9i4mEPK3P42fI3PxiOTfv9aiukPMp0jaue6zohLlIn6CW0TlcFTASaSJOxKbAjN4pJRDyz51fZUzLRuE//dEl03FOt+2qYrbErfyuIJ6J379/GOz/iz8Txhu0aiyxNiW22+w6gG/C6Gt3JIyg59vvwsgX5eKhLjcVTPbmLbnWtVjmD2RHn28rNNicerFBnSzRQjFqQUoe1r8YTdZ0ktgP/HCsx1ynxs5TVRYWhiTMxUyhiIVXDWpZdh8dJlGB4YwMY3XlIxfOrpZzJBsGH1APDhli3YtWUTFp24EouXn4T7b75RDnqxuhSWnroKc5cej8zoMIaO9uH9jW+oy3vGJy5AKM1iI4h0Jogd72zA9vfeQZJJKYEFPj+ebXxGcuA12pnOdsGWRnszuXSivSwBDOWVvNsEG3nvvsaEV1rRznbag4CSISRAVWW31gaPfYdFPytqG/OJqOPYh1Eo5pzbqqNCavlQUs+Gqw0tNvlTm6B3pB3+cgdC+sJBayIYxEh+BGMYEWUwiZR1Mt1z99fKZ1x254vnbtfoVFw7DBfO2t7OtqpZC/MSpHzkZlD8LMvH9g17yrYX1PmgOpLQfyfHyfXE7pC3A3ZGX7Yurbgy1znLFbiH+YoGXT5ICTpZhhsP19uij5uCWGlpZZWnBxn33L/8vI3yvojRW0OpFCkND1YJUXt7NxUf4aB0dnmDqMf21NMPY8v778tGbvVpZynpTSZYWVHsl4waQ4U9ncAPSujmicJhiYM49k5uRDxccToEoegQNtUHC1CJeFR0hl17t+MLV3/VOEeUCytmawhvMlBEpn8Lhno2IIJhBAKmFyhtTA6IOXMAO8TMM9qABmfnWPFOHT6QEIM3EZiHn/wATz0H590GnHICsGplG1566TCOdBuPdOki4MLzV+Cp5zfjg3ZL9RgnvvLFmVg4dyFuueUl7N5rQ1HnnAesPX8tXn91Ex5/rA/NLUC+TMQN+OuvrMXeXdvw5POH5bgyaxpw5WVnYOfebXjqpSE0NQONKeCTZ52AkYEevLXxiDRxSzlg0Vzg059agaYkvzM1IN1jZ4AM0JWEaKObliaPhqLkXEJCt2PMcRTsI0JmuIiiqESn47l3O/G9n7+PS65Yi+uvuxUj/Ud1GPtNyEyDqGRXb4/4lQnqC3oy/oSFpzWgIZpxdEAJL+XSJAvntApVCHmlAyP410R/ahQpIn2GHNY2pp/Y1kb1ybZny9uAwP+fXbBdqv2cNDxrig2efuENJVzC6waS/FekEYqUZVzr0XhGlnuokDKAUv+TEVuAgZFtNDeZzuGgYNC6IBwgCEdx8OABCebTotcPOWWyI0gkYsiWyjbUGUkgn8kquWQ7nUkULRiZUNOJJ0/0NpKQ29qR7i7sbz+ERCqFhuZJzg3RClFzNjJrcBZQxKvW3XWbcJprv/2viIcyjgpEtN4Oxt7BfvQc7bU0h/QnDmVlcxpi4wRvKJyQvBrl0ohK87obGqilyK4Q0NTQrHYlk+RkqkHc2tGxIQ20DI+Yhiw54QcPtwsZZLKYrkuB90BqBUl+XgL5LIf1YhgcG8NbGzcqJC8/YSW6uw9LqWGURhy5Itaceb7++eDD92Kovw8LFyzE2Z84C/lMjwrGE5etUvKpjgMbHOSuiihUQSSeRqYYwU0334b3nmTCW4/vXPczpJJURSkilTLal1aRuK8FOSJxSNHiYFX7hEN+TCI48MsEg0Uo5w3U8ZL1MGNHUO3fdDSh+5RKJlGfTqqgmzljpibTNQzGIsvddybQXkPXMRV0GBuv0wwXbHXbhKYKrBqyaOozfi/Z3ub/L6HCYpmmGsGwhtYynUfw8A9/iKMbNqMJ3OuMmcRtfErJwG4Jl5IAZ25j+15VtVBHIl9EY8bVC/yeHZc2m4jv6NoIcLik0P7bkE8mihMTXv93+p2OxmDYs1N3+Bhy5JvalhS7NKOG/HoE2ifAcst0CK3dQUOQRzCsf09KPcDavPxupDR49JZI9ESqhCXNllhbueGsVZk+SH92nLaidjq5t15O0Q36+WSY4JN/Dz/JVJa8i9h4Au6R1/HvZeiyfY4hyv7vdE577rAzAfFJr2gFXn4xFMBAMYtTLr8U519+lUwmKFeVPdqPze+vx7JVqzDjuBMwbcZ07NiwHjvfWo/tWzbhC39/DRaeex6e/OUv8OyTj2Hq1Gn43LeuQUPbFHTu34fF84/FjvfW4/WXnsPq08/G4lNPkxHL4PZ27Hj9Tbzx0jPi8RIhjjkXOF0TO2/Osc3dVme5bUoUlpxau927hWrPMtqxQ1jhEB0pSiH9HO+DBuH84CflsJzrmd/zXpmBNAC/vIwLbENnvrMj91lXoAb8EIrruCjxZpmp7qKcgGzo2JnT8DnJO8A9a3bweC5wmI2tfSa9pjnruoxu2M5sxc2x1ZBeDs27tUu1ED1omxexfgLtlK0bw8LH5PissFJ8c30HrhPSCSzRNfdUrWKB2uNrbuL4IoEy04H2w3vjHQ+/b239WUlqfTbvFWnl6vg+coPtrhh1emI1IECFK7ujbvhOGr+xKELxGALrHniwatzSqMmPcHPSNjZqldlt636Njo6DuOiCK9HbfQTPPPs4vvuv/4GFCxfqkBYiJk6lbTRzgjJQWpWvR3Ql52HTc2p3GG/bSSqZsUVNu4/HSl0DXn39BXywbwc+e8WXTOqsnBePt1zNyX0pHa0iN7QVuYH3EcGQhk5kckHh+NrNN+I3r0Z2xFoMHOoyDUFVg67CsFYm10EYH3YM4JV3+/Doi8Axc4CLLl6M/fs+wpPP5nDyygZ0HhpCVxfw5c/Ox4OPfwgOgi5eFMa7G0s4ew1w6UXn4cUXXkXfYAHvbwWSaeA/f/I5/P72R/DGxgLOWgPs2CXOOb73nStw7fceBUUUjpkPfLgb+MrnF+KdzXuxbRdw3ClR7H6/gHNOD2Ph/Jl49fUD2LYXOG4acOZK4JKLTkJjgq53NvCkjcHkkQcqJ2lV7IbkgFPLvrh5qVtIy2MmvFqIXGBRlCPT8YfXP8CPb9iLKz73KfzsP25AbmxEg2vGP6Q5RBAjYyOyFmbCS6tZv+FqyR+ftGgI/3fC6wOGHcUutXUUIG0e7SHbaF5BobaxnBGEAjwTVEWI8YS3hug6xNY+ySbCJ1ob+9+gkO9Q4I8hurWLtCE28Yh9FauDnZ9JtPfjbbLaoIILlBpeoG71OPhd87j3+0XOUBS7L1dwsOMj0QL4Z1Rg4HvI6SWaOERBfgVhSGS9bep0/TdtbqUQUqFELfm8ESHKmXwJ/YOD6OzqQbqpCS1TpghR4GfSyVCpQTAk1Jj1ehlxrLv9d4jE0vjGV7+GpnQZeU4KZ3M2YUut4BJVTkyQnTtLcnvVChJ09oumMJLJY8PGtzVgx4E4LpmLL70C7e27MXvGXMybsxCvvfoa2g8ewpKlp+CdTRuw9LhlaGqaghdfeB5zFyxUYfzepreRKYxh+syZaJvehq1b1+Mvv/zfUZeKYfrUVtEUeA0PPfoU3nj+eaxYcxbOPfdS3H3X3XKEU1HWfgCnXvI57Nq5D8Md+zBvxTLs37sXs2bMwvlnrkIomMFJK05EhAM31ay5N9aiV0Xc/mwxht/ecTfee/xRINKMH/zql0jGuTa9yxrbgdY10bPKjAmx534QECAbbt63gu6lnMm4rvUcjMPLTRqNhJXM13EwkCh1MiUtZqLiM9qY8FIOy0FAbLhzAttNivuDjNfgxX3EVxXqOt52rR3QNixghZijGyj5ktKXcQyVWBJZJ++yqx+P/OTH6Hl9IxoYSbU1DZ31I2Vc3uTOWuJlm8digj/IxmkMarU7Hq2liX5qwkco/xw+noz5Lek0WxzuajHe/ya+x3zJLJmdSF8Y5wZ/XCHCUx4+zq11scfxSP3B7K+B6FY/+hAVzm3UAH4P3gPahfiXT5Dtevxv8L9/4uAbzZFcse6SFt8B0s+6oR0lIe7eTqSoTUyMJ8Y8i6GGmo8P/vj2+QQVCHd9tQv/s39hi5uOlHrykvysoqs4gK99/ydonTETP/3OP0rBg+YCI8Ux9BXHcPpn/gKXXvF53Pj9f0XX/g8wa958XPWP30Zycgsyvf346Xf+XmjtZ7/+N+jODePu23+Dz150FdaefRFu+sWP0HFgPy76/Ocxd8FiPPDL6xAZKSCfySBEWTvOrbg4XIvlTDJdQecRTRlt1IoAKz5kL+zUjWQM5AcCA0FHMxp/Dj7hs+TVziQ+F1FIHDWJf8Z4yz3t95hogzovA2auMAFJn/hcSWM03NkSUt9h9NQ4/jwpBrWzXbWrSR7mmfM47rin6jB51yBeDWHVBX/8aWqQnyZWrgMiy94SJKunIsD+jy9+vq1c/gZTTCGq7u+vXTM1nf2eNwBxnPrjSypDZa3Ydcn5hC6J/bT9HkO13aCfQ3E90mv7m7CkDb96Rr6VbuTvei1yL23mVCfKWQRuffDBKk9PyWJJbN22JP9JndCbfvtL8WyvuvJLeOfdN3D/A3fh337wXzhmwcIawqucnNw0l8AqyfG313kwmE6csaQkh+U0//izsXhMPtUesuaPJuMpvPzSH9Hd24UrP321oWjFPHJj/TpAi/lB1MdKyA5sQWFwG0IYEZ2Agzpy63JWs9Y59zfXQ+BWjfmEl09Ky02TlEZ6D8em4u3tWfz7jVtxxQXA5Zd/Fvc/9CCefhFomQFkhoGZU4FPnL4CdzywGSeumoEVJ5yIm657AmesBtaccSaeevI1DA4Ch7qASBL41f/+a9xy4zrs/aCE/+fvz8GTT7+Mvj7gS18+Dz//zxcQbgIa08BgF/DXXz0NL7/2FnbvAOafGMWH7xdw1WVtOO8TK7Fh007ceude/POX07jwnFMQKI0gImkWa5/YujH+HpUa/CKywT3nROcqe3HoIuTMUq2CblERJbz3Pvs+rr+9A1f/5RX40ff+C/nMGMKU4ZKAuSGaTMi6erowffoMuSUpH5xAUbDpV49QfBzhHd99fqrYqavUDgX+qGvtuWCkjeiSYuEo5AyFnWWymwhg+0qakiHKtJGHZSirN4Twyg215JcHgUt2PV+3ljz4ypVONXLE86/aBJ19ZyIwVvo7NiMTGZsGtoEHS3htMMf0qaMyrgAKObpZuSAbiWFsdBRHjvaY3Fgmo+TJJ1D1DY04OjQ47vrECfqGJt0n4+BaYsEEOx7nYFoZ/UNjGBgZQ+/RfqQbGzFlWpsCGqkg3b2d2gfUZyQHt1QMoi49BevuMIT38ssuRmNjRTQZDkRQZFyamokU8tWKknE/KEh6CweiGpunIl8NYPPWHRrC6+nuw8EpKnScAAAgAElEQVQ923DVV/8Ozz/3BM44/Ry0tEzH3b9fJ9rNaSvPxttb3sCpK1crWX71ycexeOXpmDt3Pvbt34vOrkPIFbKYP2cePmrfjfPPuxCHDx9AW9tUnHryKilE/OqG3wD9/fiXn/0vUJbt+mu/h3mr1qChoQGbX30Ji1efi91vrseiU1fis1d9Bjff/Gv0HPgIV1x2MSY3BXHiiuMRCeSVZEqrWzOQ5LNHUQ4FkSlHcPOd9+K9R/8AhFP46bpbyGYWR47AgH8RIOCe8MiKhrbcS4eXVHCMt66kwQ0bitvG5xcKozFNtIYJZQmpeNzk32KkNMxFnagoTHId29R5ytd48f6gZw1WtRTQU3TI39PhRe1QFcDuMCatwFEhpNAjdQfPrCVzLYcEt+HRUTzyHz9C/5ubECfjwXFWDY/x8Z5qKj7hNbxmPOG1QRQe+kR5mYz7xMSlEC4xdoemb4vUThL7vI8jpV7Afzzh9UjlRLqCpRLWyvdF9Lgwk+nletkzJTMu+fZJtbVcDQf2qKidkhAfmcmunTH+m4wf5ianP/5yY8c1uS2+09MzPHKt0bUJgz3SeAd110mHIjruebaet2zphZd488m+Tx/GNSEm0jHGk3m+zyPGH7/D40ivri0YFq/cK5AQLOnK9+Mr3/2fmDZnDn7yD39jA42OEtGZGcQJl6zFF7/4dfz2367FB/t2YvVFF+PcK6/Cn959FVdf9gXc/PMfYffmTfji312DUEsjXn/uj1izfDWOmb0Ad1z/M3y4eyfWfv6/4dgVJ+OO//gx4kN5VOQU55F7n0yR4UDivu9w+m4ah8SLNWdMdi34FiW8GrB36kNyurNX0SlUkTLhEVqfrPK/bUDN0FCpDLgiwDp4/LycuavW9pjtda8GIaS0phhhczEm8GZUDEsk/bMKGrXC0QEEFk7oVHj3PyKImcqYtI354prSfBViTlErqt8p1FNws3U19JtcYmzFWt7tTVvPlk5aP4Wf6dcU/8uLHNRmXmTaZ0oLtiLH94PvuFgBOp7wTnzfeLfBcYvdlfgYM2Eb6V/HqUS+oLMMUif1hOcpp1lpoBcR+B0TXmUEhszKYUie0IbIPvfck9j03ltC9rqOdGLFipX4/NV/VRuSqUmZcYpbJPIgcn44SyvLuLJCyKQeYA5dvNmaXI7GEUnELElx34jBOp2ow9PPPCZpo4svuhIhVjicbOdkJ1HL8ohoDMWh7SgMbkGgTP4iq07X0inmTDGBk6Se0+M4MOGKDY6YawzRDE4YO0tHItxsqaZn4/n1h/Dj2w7gLz8NrL3gYtxz/1N48lVg2fIgWiYn0Da5FVOaZ+K6W17D8lWtmN02H4/c9xYuWEunpShefnEAp6xswXub+8Qvuv66v8Wvf3kjOg4Cf/Otc3D/Qy8rGfriFy/Ej370DGKtwCkrpqI1ncLqk07CDb97EB8dAM68aCbefu0QzjgJ+ItLP4GNm3bj9nuP4IffasGak45FuTgi4wgydjUQEY+jUnZTyNrHNkFq064SM3OIqA2NBKNhxHkPitR9jaHAhPfpzbj+9nZ89W+/iP/53Z9hoK/H1pCrnjTQUyxoaG3aNEMZhTxK3NwOcAsE5K6aVamvoj2H15PtZcXJjSJre9+W4WP5s4SXnzbefZRzljaMl0OS6Ycb7XCOMn6TTHRA059JecEQX21ip+5RSxAkNO744LWD2z5NwvmSz6kKZbQuwYQqmhxxDVIYD1iSZC7hJa+MYt4xHvz09y6YhjATxni8TglTd3+vpnI1wOW0XBlYORQ2mmfwtuCcGx1Da0urQ4sr4oMTrCPCSz40n8dYroSe/kF09/aJKze5dYqQCdpG9vV3yU64LtmIWDSFoaExpNJTcMcdtwPBGC6//DLEYkOYPqVVtIKBvmG0d5gqR99gP3p7e9A8qUX0g2ymIJWDeCKNSKIR727fjgPtnTjc0YXS0X6cfeWX8KcXn8D02Qs0vX1k9x6gvgUXfuoSPPfC45jSNg1DI8PItLdj0ennYvLkadixfbPuAROAOXPm6sCkasHAgb1AIopzP3UlsqNjWP/IQ0A+i0v/4W/l7X7DDTeqgCYtJH/4EOatPBf733oDx55HOtbFuP3Wm3Fkz15c+Km1mNWWwPLlixGPljR0ESqxKHSOTZRdCwaRQRC/vf0ObGHCG0vj+7++HslQQQFf7chSGdlCVsWLlDXc5LQ3mpmI+lAazlOtPPdWtBUmztUSJpGrH00o+U5Go0KG4/EI5s+dL8S3XMnVbHW5BlS0TygytRc05G7Hzf+h603gLaurK+F95+G9W2+o96qoKqqYtAQVW1QIAgpKnMfWGI2djnaidpLuL/mSTqfbTmv87J8x0TYdNS1GEVEQ0aAi2sYhOIE4BwiKiEBRRUHVe7x60313nvq31tr7nPPKfNdfQlW9++4953/+w95rr71WHhSmROZJ1t7Z0ic+I9w6NbsRJGudcx3j87oDK2107LN/8Zd24pZ/slKvS4UASCxKcktMuyjQC4nZzkPV1WDfVdCpd6S82jj4AigRDorGtbTUnj3wghfr9UK/8gA3tKbTkr1+M0wlUnMJNcSd/Eq/Mw1ytWUEDSGCEfU8oE8imsvid+O/EZJqJwwqhlD0CLoVkEZAX+bfcGhTIjF0lp3Hm1TRssE3KquQ3/J7UTKRBt0xRvFzctUzNIsIdnnqRy9EtnE3mu0c4WWzGowy8mYrw6b92n/6Yzv3aRfaW37/DTZqtq3u+varvaadftmF9rt/8F/sw2/773b3Az+33/zDP7aD/+rJ9pmbPm2vefXr7K4ffNeuu+qD9qrf+Q927oUX2dqhh6zeHdr3vvl1u+PWb9qg27KLX/lrdtHlz7WP/PnbzZZOEC2FVTO5xxGUeiNZUk+goYFimD4CnQBNEAxCbSEoG4Vioi0eZwmfNRv71OyVvDfQ5ESaMwVSSAl1CiWMemC9zBnnwTBlCU9ChDknSX3wc9gr43Ge6VnAqU3JK8Y7bYYTPYjotE9g0VLNtgZbnJN9l+qrwLQqM3el1o+mfMzDfkINUsAr7V3hrApwC1Zz6lKauoXeNN8HsAfzEf4HGSZtltKgnUVPByl1yqxPqztBGwo2brYCFNcU60oSgzHPwcNPUwR9V04WxpHU4NCBYMAHrrtmgoaJyJ7ZeOG7DgYcZc977v2JrZ44QXelsw6eTX3M9GHJAzsagcqlqjJQkND8YYujNuEGiiAGent4MECZgBhS29OJz1BjwKtcKNkNN1xLY4iXvOiV9LlHwEs/GUDT1rL8YMUGzbsY9OYHW040L7r1piw/s/sZCcziLCgfz/IxYS+cqTkXCrP22S/90D70BbPfe4XZi1/4Avs//+dm++Dn0CGJzN7sKU8wu/jCp9sHPv5dUhPi9ad/9Ct2x+2321e/2be5abM1xS32lj99pt342W/bseNmv/8fL7IPfeg2Q7/QG19/ub3jr29mELZrwWxx3ux5lz3dPvLR79ryhtlZB83uv9fsuc8w+63XPs++fvNtdtUNTXvLG8p22TOeaoNu00o5cXCxzcv+kFpvnAYRuJXyZRuC20xOL/y+hQsgC0HPMKSbkBH2Snvs45//kV1x3VH7j//5d+3Nf/hWW1s5xoapOFwRUEAvOSgNWrgp3yk2Tt15GvDGtSAgi/GmLAzhUNe55XmVSvnEuIoes72TLZxXMNcovwgxdd9I+HvhNJVpMBBndfuLM4Ik3nRRZ+kP2w4aPwxI0aF0GHQGXeNR8HdiCMBED3+n4582OCRZCBT6rtEaSAFtELsdO3QUdr59bsRymxmT0oBgydDo6euq1dy0xflFNnjS+KQPhF7fRQMKqIAUa9bqDuz+Bw/ThnJhUa5tG61NW105xoBpcWGflYo1atbu3vMYu+qqK60/Gttv/Pqr7NS9UzY302DJqrm6Yffcf5+dfuBMW1o6ZkcQ/O7ZK1tN2KXS6atipdqifeXb37Gtdt9WV9dt2OzYRc95od1261c5Tgce8wR75OGHbdjp2Gtf/3t23d9/hOYasBLfvO/ndtbFz7KFhT129MghW9tcp9LEY896vP38e7fagSc/hcoI999+m5178bOoYfzQkcNWgkf8icP22t/5I5phQPLslu98yzbvutMOXPo8O3L77WbTJfuVS55p3//ureios+c/6yI7dU/FnnLu2dbYAZk7WG6XrFSYst4WONVFG+Vy1h6Zvf/KD9pPvnCTWWXa/uz977dp6FvThrjMdaBGNFkLc8NNGopc19m1lRNExRHeKG2SizkY2PzMtE2XockyptEEgt9SvWSPPeOxNkVrYbkrxgvVAgI2PKBUEg30CUs72y66rTEtKcGlATAUULgdlHJMwEAPm603LN8Z2PjEqn36be8gwluhA5tkvnwHiZYZXlY0omFd6B1RHk01aqOwf3JfahATFCAG50+oln5Hxxm+I2QPhes4ZSkJ9XXAKsxWMVYyXbIZzga/J9MYhLqmwS2uX4G9l5f88I4AVuVV1xzPHLz6fklc6fpRN0ntzXUn2wkfaUgggAKl43hF01o0tgVNK36e5flmA95ooIvgPhrxNC4pSp4NeMW31Ctp9oNGravTYC7h+SyPm3bJy15hL/t//rO9+82/b0fuf8DO2H2adY8v28raiu274Kn2h2//a7viv/2/dnTlEfvdP/sftueU3azcFuqwFi7ZVR/+gJ17wYU2M79gX7nySmu0RtZcWbFCX0ohF//Gq+2i57/APvLnf269o8tWK9do9kKnd5fYIg/VLWZxxajw0v6dcUZGeQfGV37eYL9CU7ECR2hqs74jCTF/0bXTA12+dyipL77Qi8IBEqUukM5hXkoldEGlZBn2/OQjM5/tvU95WGmLRhSfEXxd7Pf4N1QY+fwRJzkdinUedxML9JiUTpzDrOKpDwFrRQlWrCGojohWhUqIEiFq2myb97hfoOMyitFYRpyWnLsEi5RYZAPesNiWDK+Y9Jrvku5LqyHpwGzXw07VKdL5HVKCIjHE9ePztBdlG2BpLixZRM8IwLPOfeC6j6mNC4LOEEBnN5QeKDbhGEggGZhUIExn9XrJGYNzmt80ms84MOz+CN9myVRwUvbRFQ5VCEnfYNlACUI2qlIQYOmkWLHrr/8oHdVe8sJ/7bqzfbMh9GJxwG5aOd+01qM/ss76nVYvDrkI0AQC7h7RQca27vrlgQA3C3TkO6E7MjDoWwYKiHKHjct276ENu/3OQ3bZZQdt3+Je22qO7bYf322HHlqBHK898Ynn2UYzb//7Qz+2md1mTzi7aAf377GDB/fb2tqKfe+799rqutnuvUDdzB5/zoI1VxSY/8qvXGTfuvVWa8w07BkXXWJ33HWn3XLbIwa30vOelLennXeeffVrP7af/cKsWoa9rNlrXvFEe9xj9tm3vn2bffkrTfu9N51qZ+5dkGLGaGjlcpGkevJQPdBFY5rWpKw24WZGIWfX5wNZEs0tkG/HuBZzNesXTrUPXv91++hnV+zNb/sT+73X/6F1WmuyQfQJjq53IHwISA4cOF1i3NBGDEqFz1KNb9pAmDQSRnnEM2+Ji3uyQmoEskVxwCNhorWoazfzOvLSXM5KKpFET4EK8dUmveg8Vdc9/g1oJktBvnFhYyx4FSIqEvxdbOloqhQ3wZU+UlQYwUrf6QQo52PhsaTC9aPBUskJTRJFlpNjkwT/TB29EuZGFo+/wy74+OqqVE28KpIrFkh1wGfN794negW7stH0NKTMGCgQJ1ZXGKjUYcNdqli3PbB+t0+Ed3l11Sb5ou0+ZTcbkvB65Mh9pA6BYoAN6fjSiu3afZa9933vohDTa171Cnv8wf1WqwLxHNqRBx60tVbTTt97mj209DA/Y7qxw7n7kEpbsfn5vdYeluz7d99r1eq8PfDAfXb8jh/b+S9/lf3w5i+aTU/ZK1/xm3bLN79hG1tb9tKXvNJuvOmTdvlzn8du6q/e+Cnbuf8MO3DgMfz85eXj9vDhB+3c8y6wu27+ku178kV2zuPPsX/8xEdt5rFn28b6qp371Avs4GPPsc/8z7favqdfyuba448uWXvpuNnDD9vTfus/cO+588ZPmk1NWf3U0+3SSy6zHbWuLc5P2ZPOPWjFvFRTSrmyrZ5Ytc21plXqDesNOra0vmKf/OwnbfPH3yMq/fb3vtdmqiX2MGC/C5MQynlBgoz8OvCoBQZwYx4MeKCCBoL9EmXTEMJHRYuHsJntnp2h5COC75n6lOyEi2Znnn6mzcDcJaeKiQJlL6uOIBsHoy0ECJ55U3QjNVzJrqM4QE5Get2hV4FmlGmxr/TGVtwEpeEvbPU7d1gdBzDs3/MVyl3pyoXZBOpCviiDJakHSNoq+ICpCsPJAa8KqRGNp81tEeDGtQu6SM0dAuVSy5is2fHCnvcvIbtR/k+4/YkcWVr2z9IXqNyRcWQLVBffU7EqAwo2/5IUI+1Yrv+kC13MxDRkTwN0yZSpAQ/3WWYwot4EjUQqzRRocDIOsKke9xKFh3im6XNIEexAlKOJD0pC4OVH4x/31IwqRaB1WaSOyQJpKeK99gpDmzRq9if/411WO+NMm6xv2qDZsk+/72/srp/ebo2zz7Q3//VH7JPveKsdXV+yN/3p2+yWm79oX/3SZ+z0xz3e/vg/vdW++fWvWa5etX179tk173iHVZs9VotBjegO+/akZz/LXvz6N9lVb///bPXBw9QlhzoNKiKorqAZFOBE7O+sLrKQIATUYGiRfeGscfAB/xyBL/5MR0SPdfBfNfV65ZvrW5z7QHTxO1AkiOSHX1Pc/nNVQ90emv01zgH2KijO3R4rzeL/RixEW/LMeRqaysn65Ze7zrJH1NBhp4155hVrP/YLrhEAFB4Ao9FQ5g4welASH4l4ewCt7Zobhek8C3BTXx8pqKoXQftRIK35JMoQZh3muCQJFXxHUqs1HxbiwoCDp5sGvrre7aSbdK9Qci0RTFGQ+E7fa1HpwpXm3vfxqyYUdS7J2ADNTSG9ogftNnbxkIoISiTJgQmhwHEiyST4LftGSekyAmzgN7pbBjhnKJuXoOMJXdKhDo0pNKwFPyRnpWLRqsWKXXX1B+z0vQfs4osvI1k8j422C5F83FzH8qNHbfnIN8y6v6AEMTl16F5Hhgb3NnTCe6FN6G6ZaFTQfPiwPNBFjhAleJSGEefk+KBL1h9s8sAv5nGdDcsXatYZAAGq2A9+eJd9+OpH7AUvmbHn/+pFNuivWB4uWhRl7ts4BzQbqwuOSwObqcw6RxrqZyCrj6yQG9rG6oZNRlUefIUSLF4r7PQ2m2PZvFCCGQekP4a2tSFeJzrfSwhyQUXixBM/iSUYPgdB3ImFZWYRwGlLtpWwXka7koTJC/lpa41PsSuuu9mu/9Kave0v/8ze+JrftY3mSqLryUBsPLBma8M6nQ4pDdu5TimqrLEWzhJzg8/CKQRRtsly8zKt5Y7yTNwkQpt/JkHcpi+Y1RpEIxYCT3aHsjs1ay3sTCIPeEm3oOlIquhA9Bni/UAy3IEG6AykzWQ/63abOVhRw+tAC5/7LHli0Il0xA0XHC503JC6JgM8TwJRduv16CwIu+H2MKVTYMMNmgjQ34VT9lu1UrPV5eNyWCuVrNttRXyibiGWcYqkDqyur1m3N7KVzabVpxrUcs1XlLweOXSPnXUWyvkNbsjLj67YKbvPtP/1vvfY8ok1+3ev+2173OPOYMPow0cfslazaYu797J0v9ZcZ0WiUpfHe6fVs/ZWyxqNeVtu9ey22++0Y8dWdOK3mvbEyy63n9zxI3viE8+18570VPvOd2615aXj1PX+/o+/YedfcCF557d+5zu279QD7Ko+cvgQN2Ig26effpbde//d9uQnnc8u6jvvuN2md0AhYWxP+ldPtR2NWfvud2+xfXv328rKcTvy8IOsdED38YlPPN9aWy2787ZbbGbvqXb24w7azFTN/vnOH5iNOja/c9ba3TZ5Xii5r6+s2ibs4ngCtswGG2aQHBweNzvryfaW//LfbQoNoSOY80wlqwoHDa3HR9ITB3hAE5x4wTYd2ppcpDkepkFnYIUkb7bQmLYqwILx0HaUyqSSgG61f98B2zU/T1MNIryU3FNQB9dITD8eYRNVD/jvzpJNASnRcHiY+T+GHCQCh5jnOCSwnnm4QSKyN7ZKq2M3vvPdduQr37RpfD54lIkCgugJwdFFeV1BX1aJIJUfwrGFwFCd10oOWRXMoLApPrvt7P6lv+Azwm0t0FvtEoHvCrWKoDfV49VHRUAZzW3/f99WdgRXv69Pj8A6DlnhWGkpGF3mMjuJsnPsEQrW1WyUZfgGUi/OpBBpjSP4uzAsyr6ylIj497g2fcP2z8Z7grnJn4ayTIYZjWePShdpOQktRSg1AmAhd472eYLTg8PozKwdfOqFVqvXbOWRh23jwYdtCxSlesGecv5FduzQA5Q0POvg4+yen91pzdUVnscXXHCRra6u2riU4/70s+//yKYLFesNWkwQ4TI2s2vBDp5zrv309tupTKOSv1RNoBCTxz49SqW+sI/jZEtSF1AYw+43MyTZwE0AhwLI0GuH9CeNa06aFCloox+kKg5K14Dosi8DCj75gmvTpsAbfid0Z3lmYC/BjHLDBvybzoY+G6VVsfQg1I1E9BlukR1qVH6dlIFFQoCr8bOLIIlT/6IfHDr8ibsoNd+xGgeUiw0UW2ej9jTRQgRSohrL+ZSVIhxSbDUZLfaFQTaRSkqaz1mNXaHPY6t6ssex8ERR3GGhtjEPNaO1V2SrN/pCVXG07yHY1tPnvXrfAJvtP3Dt1RNMBvB2eYDikMDx79qQIXNCXlFAAAn3ROLs3L9dDoSSUT7T8Pw4OO7YgqAASgoQRKcJgZf5wOGljhvtZsMVZUyE97S9B+ySSy7jlZPO0OuQ32bWtH7ziK0c/aaVxw9ZBQMNMK5QsQG4nTwUxpI6I9Trxa2M3Ao3/eBvjFWO50NUox8HH0LRPW7gmHkoMZXlQsNDIW+Hjx6z2777iJ3/tF22/4z9NskPbApuXzB9GLRduB5cOiB4XSvTHUX3CJkMaPzmcyNq4JUmkrYBHbpar9MwIz+ChTNAwHUP/orkGsptEY0wdXmH0/0GgZbzThMnFU0ClcEdOSFfFpxt/AT2wgW51BUwIadtbTBv77/mH+0LX2/bX/7NO+y1L/t1BjNozJpQFkkC8ysnlqgXi4AXATQa16Q7KxcZmCiwvESZpCKbdtjYxXHW5I3gFshslj+WHL68/LT+SkkXf2XLTZrXHqB6Zzgb2Dj3dNBzCdEQQkEwulJj82b+R+UKoAVqqMEgj9DQ6aoQnCocxrREhmKmuOBKIGgF6gYfDIAqZVUdYNQA9C9QcmjS0YccklxNbjZbrS2pRcDaGskSRm80sU6/azsaM0wu28OBTdca1m42uSFWa8jOYWKCZoOxleHGlQM1om/tLuSx+pYv1ezI0jGr1oAY1ojKLq88alubK3b6aWd6wDu0Y8cfpZvg5z//eXvwoYfs0ssut52Li1YqlGndC6tGBkaw0Z4MeYChktPv9Skgj6CZ+p+lkh199IStbXRtuj7HZBgB6fKJh21uaofV6zXb3NjiFjU3N2e9QdMaMzVSMLa22lat1q1SKdvy0rL1By0b9AdWKkuzt1ypWWtrgwF7vd7gcwQnGnNtpj7HuYIEAMgjKke4RjGVCqRW1OZnWBHptTdt3OrRiSePwBlGLtWKVStooC3TphcNY9AFhR3yfQ/cbcPD99ivvu4N9qJnXWrNzVU1heC6nLseah2wDMYr5hLmNhtnvIMblS2UTSWE70Y/cKirV2xuaor8WCjSAISYm50zaEUfOHW/zc/MJQoS2Cjx+5hrsKTmXEGISwFkKTmkqyY462m15JfQ3QxnMwJyUlSgl94fW2mrY59757vsyD98gwEvKiKhbZruLOKAIuDl8tGR63JGCgZ0NIlFGOVWXXtIZGlxx6EW6zOQnCjLRme6nqw4xPHKNssEHhTB9MkBb7KXnNQMpOvUYg1+rb5LgZGuJ/iHqQNllh4h2TS8x5UBkmKuwtL0s7PNdzp3RNfY9gQ94EzVJ2J0s5zkQICjJXB70IvuejUSk3ITgWtGekqfmZa+k0H1P2wPNkTRwGuLAllC16atYtPFGit+66OOtYc9m61B5zpHMArgAuTXME147lVgIqI/w7kPMQiQRYJtbLSSnjBMK0A/oOtb8rxBXcjQ2JyegBmBqjUCMgBHca84t3l2Zm4sG7SFvjt+TLDM9XKzTWscgwA4nMaHvZlATgLwpMixgB5H/F0RIihP+C/6nhBhMGGCyxo/2+dXYi3tQIbfeaDESWXjpH6TsAfmPHbzCSTZOr50FsY90XXNFYUAnsU5HfQ7cgLCIpgVJswffXP2/5PCkTFuCefBCL9Smk06+DKcUVKxfa2nn5ylY0TAm52X+tw00SQSnjSaFhmr0d0PxhtXXHs1rYWj/EY4PbiUnplmtf3ii2hH7LzNQkni/ciMoulH0hYaEiUuugG4LFGQxrVUGfyg4YnalFo8tNYb9Oz666+yM/afZRdddCk/H2VjMDO45Yw2bNx72FYfudWsfZ8VRh05isItBt3W6I7LIRNEcOLBVfKIEInDsnUgcWovp+velJ2xgQUlJsiX4bqRYeGRIKh0RxF6hsNxDHqi9SnrURWhQOe2IUnSyml4rIGY3oOLEBBDPLYyhRSGOSx4pmJWGinghRMXuAlw5RrAuAJ6+NakXFohX7P8eGD5UVeTJAc7YiEysUgQ9FJ+hqX1ctLkRPyAGSM+EELrGC/xfQvW1c/yU9Yc7bK/vfZrdtO3m/be9/+1veSyFzJY5zfwMbId1TaacAYb2MLCYlLCzU7EyUTdrMGZijmgMj79l6XW4ehrImHnmSmfRiET4NI0Au5z0cmqb8OcUwbrZVWUiJNyC6g62uEo3IHyKu0hVdYfMWoAACAASURBVBaOF9GqjMsgu6u9EQHviY57dOiCv6iNUWOJDZduNQwC0mvDlSMYanfhQBTNbRMGYv1Wh4FzqDDIGlbauGyEQjJINzKImI8ZNIIjura1ST5vnoYkHaKfdJurwFkNiDI4a0KWuqMx7cHXNzbs/ocesJnZeZudm7eZHXO20Vyz4gTuZNNM5BA8ImDtj/L283vvtR/86PvW7UsYptcR/WPUBaJZIxpNB7HxkLQk3BsOUrj+MK2sFFndGIxAiarJ0IG8Zl8DRL+xRlG0HFu5CoQDfLOB7dw5T94ikjxYCWOEgerghTUmBDtHRzUkzewG5fPs2cLsvJXLEHgfk9dcKEtAXw5/JXL/qnW5KaIZZnVplcnD4u5Fq9QhjYjkUmoX4IQBPWJptVSxT//9tXb7Hd+317729XbJ06EOcSzhS5Nb7UgPD/+tJp+VmtVkr4v/0qEJiXAX1Ksuz5B8TuVWjC84u40qjCZ4+lulVLD5+Tmr1qfs9FP32wyflSpZgQYB5AVVBigKfewzHHcE2vHZbGPbHj9lFBTS5kxXjdSeh/mM5zQY23R/aDf95XvsF1/4mk2jyMISKHi0gawIpcIrOLz4c3Dt1GSWcnEjSAukNPC4CBiFTqcXnBb3JWd2MsUhQphsILk9qNTZkq0kpeXQtJSf7gcptSF7yGYbvHSvojooSMzuJ+mZk14Hn4YHW3ovZCB5RmY4yuk34+c6rEV1kHNcNojNBvrZf/+XrjmSCu5LJyG8uq5UC/nk+4x7jTBf44gKGoJo2JMPbQTqwFhUBL4qJdvywDUsb2Gm5DaINuoMrYxGTIwbJudQ+zZ+G+AAqIkMzTAHqfGs0j/0qE92N4MBDhNMbMpANTG2AFEYc6SmBKLF5W2AYMFfBBnSsq/WTCbdELCiis62M8MpCdt8B6idmzawpapFqZRc8r3+ndwngoLEpm+psGyrRDvIqOegCmr2c7IBdBqc6z2sEE40b4BYJxJlkakSd0oDzOw5HfSI+MzQFs/2KKjZDLr6onZk/KGSa+R1EzDVl8bVR+Ug1dLVr2TXaSC82k/S1ZH99zhj4pM9BZIyCxB0b7TMfeBjV02wYcMpS3EMEFvnTXjpC5mSbAZVXglkjTazkABD0xubfcQpi7g/ADF4TmNj5yeAd+PBRAwshbZzmN84IAu0DUS576qr329Pf+oldt55T7M+Fo4XekoMljes13zQVh76lk3a91oOUiA45OkFDac2nCZCGNHIJMoEpKqcG5rJxPAg2JbA+wbiAvs7HPUdIm6QVx9M8DPQPqB/2abF3mgCvg/k2PS5Q0r6AJ3RtoCSC7koeXh1g28ZtqfyFcezGObhWKcgJz/C5idkmksWdAgErYAWcz2WfEGzyMP2Lw9LSTiSgSoAzVUpGOQpQ4aXCPN5CEwnL1kLSqlTAe94DKQFyLV41mOr2cZowd57zVftH25p2weufK89/+nPsz4sYb1MiqlQqpRsZeVRBlsLC7uIPirD9YSBuqS+8KH35xJlDDgLOW5CMetD5gbPC9/BBIvJD64HTQJqepOBhO4vW44CTxkopwJQl4CJrllqRBccjcJD98SLjZTiQXLxIYnB+0jhcUoCG/mUzU+8ZFZEg6YHD9GQJv1ocTK9/pQsSzacdTsSAHeOJ4PG7oCGECjPAxkeghvmrmsRwHZAOymVPah1GgUoOIOJLR07zg0YjmJAiKHR2xn1yTkuQA+3OmVHl5ZtZmbBDh85bM3uls3PL9j8/E4iqJAcBLIwXW/YFoLfAmwZUXHQPD989CFbWnqUNtroiq5XpzkOjakZJjrk4RfGtENGMytQ2K2tDvn9QGBLcAybmrVud0hDCaBcjekGq0ebG5AQRAC7wyboC7CebbXWbbpRsyc8/gk2hs7vsC9qU7nkScEWHx3WCZFBrjE51wGRgKMZ3ArB383l4EiGQxi+9Jj/RStVpjn+RcL0Q9va3LT7772HFZszzjzT6tM16w+BFKOjG30EeibFXMm2mi37xPUfp17wi174Snvec19ka5vLWlVjswoay9y1iby7yYgolKyuXdrH5y+azDrtFp8d+hWi+oSgHAYiCB7gSFfIyZp7dn7O6lMIeA9YA4G1UxpCkxNJEe2k8V0uSRTBX37sKA6rF64bzSWQsfqNwJZW43Jgw5bJmhaqfghuO32rD8d20zvfY4e+9DUDViduvFzCEitZNxnKBpIaJJXm8b403FM5kwc7j6WwAQayCaxadAru2QnxQTrx+K2scUV0c+tA3P46GTkO6kIEhJIr+2WtXj3aFAXNGahpKutn6QKpBFhED6kdcDYIDpSYWqt+X2FAwWAgKeHGDuXybt6NzrTCdXjjDk8OdrNNaxSRyqgCRMASvxsybFk0F3cQnfLxPl1rKoO2PeBV4JyEIOibEIWVwIiILSkggQRZTVcCXtCOMeKZiZgE/MOorKGc3xH1CvOQfF6cG0Um86A6YLPH+sFLxgkC1QI02ba2GLMoSFSghQqVKnfZSkiEfDGHRDPwp+U626HZS4MLnjUj7lUyzRKQosbhVO5L4ZvLeTqSypntCgKcaTiXC+pJ0doWUJhtO01AQ384BKASnWt8HpqXpQaRcGudJoH4hOvDlRwca5LxkysoJUkJry0kxtLQP0AbgUcayQQdj2CPs0HAS5hg0dGNlc8QI9xeRUhNZfSZmofhiKjzWYlxrEoNQDxLzUCNLxMdpk0AS7SzsGfFpclyf/dxR3ih/ZjDhE1JwhxgZizKzRFV5cCL9M29UinxwdCG0ANiXggyKtlP8cLYWORC3MyuiArJdxkPRsGA9OiYIbLbuWd/9+G/sedc+nw7++yDshHF/1zguJBvWXfjPlt+6NsMeK3X4yD1sXoKEHHHxoIADyBuySePB2Th+OErFWVaAOv04/byJ7UuC9DTw8RTIDyC+wmahUpo7jPyLXEoK3YGIuu8GXjZk/agUgVKyposA6vgwCWRXnGxFqrcw+Cuos0AB5jjtcj2EBQhPmbpqWR5OHVBExcTi51kZULIOgpE9ybCjWseRhlTjmt8pFiQWFQ8BSu8rzJgabrhlm19sGjvueqL9q0fmX3gI++3y592KQNeK5VpFY29Cc9oeXmJzw6BVDRgqdHRkSXCwdz5kmBYvG/Yx4qPhvdH2WiUd5SUNITQrXXOom8QORgD+MZGbi5hK/fpxiAhaM+UjXCoIHhBI2bBpWKy2XFwdOl7jqDcJb/Y+OcC3HhQsfFhJSMB5EbJueaBTaakRF3VcMUBD2uk+41NF/NsbW2DMn+gKjAjxrzyhgNsJuVKlTQHeKmjaY3m0fh7ccy5cuz4cdvcWGcQB4Qdr2MrJ6w+Pa3O8FyBzWpnnHa2HTr8gN3/0L22a3E3UVI8L/FHh0xWtjZWuEbAvx3jvkdDu//Qg0RY0VEdm++OaoP84TJ4wHmzjc11a25u2J5T99va8qqtbq5bvVyztfVlOjViPoOfs2fvPltaepiHWBUShFZhkri+vmG9Ts9GmM+lnM3Pz9iuxXmit9CiBao9GnRYOYLW8VYTbmyiTDHo4d5UMXjMA51F9QivmRlItYnrhfVXreyw+tSC9SDX029yG2w3O3bPT+/kfTzhiU/gPtRHoxn2tsFIOt6sMIBzPbSPX3e13XHnXXbxM59rL3/Rr1mzdSIpDaLkB9USvDrdttUgC4jqEJJgP8BAfYBhB5rgBr2Ou1OCSqTNG8+F5j0IdNFJjnk+Gdrs7ByR+X179lgDLnbbdBcQ+BWJtA8ZWHuI4TzE4ljqOXhtV2+QxWwgvtvoDaHegjLoBLJkZtWRWaXdJ4f38Je/YVMIvDpdhmLYkxMdXpc8O7kUH41hWdvcUEzgoekhpEqXnpBm0NKTUds0oJZtb/b4yyJAvG//HH2HqA+/bCEcn/AvS6Dpd7W3BwKdVUiIa0ipD3FwS1oNrxDsj6Nen5UVZ+JOxcOAVaLMc8bnhwZvUBXi9/3mnR8pac/sPWeDnzCmwD6Ec1ScTQWz26pmIQ0ZmHXWec3nkmhtAsAoCcVgPCyMlcaMizme23yi+D4OBA4+WPSqxwHrC1VRJJdsMkPwSwS3x72vB2plgmlrb6IJlQe82JdPbiKjnTaSSYcREVgLzMmmCFIciKrENsTUfw/HVxrwZjWc5eoWr9GkT8AjKpn4rEg2AujAKMVnJXQ9V7diIxx6PIKL7OMZVsbZZCXRvE0oS1IE4tD6WRRnIINvD2YjzsL7EhUX/o6aED1ASe6J6zK7dzBJcFfUzLuyVVnuF4gRENP5d3MNAkzSYNog04oZOK6aeLV3qfFND0D0I61vJbn4rwOm2yzAtRoIljEBR/LcEh8YwYpDzqwWfOjaj00wYPC1p7ICyfT6Qigk8GJB3A7LuMEoCXiBTiFIJTpM9BYd8+A9IiBzSSwnTUPyhqo3JJqrdAvpMWYzrrwSNqr1Wo1l26s/doU991dfYI8566ANei0rTvJWgpzVAAjclg1ah2xj6QeW695nI/Dm6MEsZLdUAvdHB2DBA178PtFoLta+TWC9mUiBFCjADzSXfrt0Y1FJlZgXApihWReuYUBr+z2rT5GLoIATOgcjyIoAmcKWA0WJovUmfRtB/YJZ6cjyk5YNsZjJmwatYQpRpgeAZQbSBv1JorNlGxS8UQEBdeJoB33GPJvjVPPBxFD5R24/qYHGaAQ+NoJEJRU4UInijdDZi2uo22hSoBIEA7N8xTYHe+yv/u5G++G9Zv/7gx+0C885X5aHFUlwjUZSF4CiABYZAqjsKzJRyn+BThJ8n3Cc6vW8+1Wc2tiUMWZpFuvBcg7fl5aSGNMmVAPwsVQ2Jl+3AD6lI1Venag4dYbVC269aQDAORtJT2QezIJzVqyAk5o2iRD586A2+p55SDBJAsLrclSugoH5Qg3eQZ9zHSgprhHjBfmw40vLVinVbYT5AkqPl3rAPwXlQRzVKXJE++5UB83q7rDLny0vLytw63RoBAHOb2Vqhk1UsHvuj806/aHt23uW3X/4Pjt85Bf2uHMeb6UKbGvFTd/YaFq9XuW2AmoFt41CxaYa8zQUwSQEcozICI0MsA1eWVm2rVbbqTFjm5ufJYq5srxqe/bttx1Ts9bpt8g9XVvfIIe2WCjZZnvTds7tINo909jJJtCjRx9SRaCUt5kddatXy1Yp5tWo1etIUcPXK5IIoNJMkMola25uEVnF56GSoIaxEd9z2oGD5PWy+lSCDfEu29jasNEQ7+1RpaO92bGjhw9ZLjexp5z3FPrOD4dIcOtcj0wY82PrIuAuFOz6z1xvP/zxP9ulz3iBXX7Jc6gHLhoB2AcCAfBC8kyayUg0jIQ6g7Iv+MjUEBN6i0oVkzEa7dQ8URTHURWHCdcWEppTdp9CSkOe+tCqprCzGrxGr0TgHvzkUjDiejxJJcMjXJZ+cfCw8qaEmM8+XDF9XfShIjIa23SubPVO3z73znfboS/dTJUGSKjhU+AohoCJ6J2/Tg5QcUSpSU2qCqQU8ZQJibBUTJ8AQYZPm+X16fdSswX8HZ+XdWDC/Udwq4NSqg0Uys80x8S1IsiMIJHBX9jOZwJuXYMqC9uvTZ+ffTlD1sNrfDIofMyMMw1t2kHEhxXCGYE6zmFQ7UC7YZCS4Fh6d3rdCuDjHnnOedPOtiA/qIT+WfhEUobIk4OU1HZ6GK8rg95FsBWSaIQXvCFd1D/y4ry9aGhVVBRhqAPVmXHfqqQCelkddwtgq5hj8yYcUXGeEvhCMk+uhcALVH6wRsYIVopckqJaTsYMeEmVE8Sp/iFXaQBFkZQ559iKR5/2YahBR6OYldHc9hAjKPRHi8opelM41l4V7BMxHbOSRZiJaxHxBKCashtQ9A3JMIDECHL5GfRFwH4hNFgBb8GGrm1NhNj11y2HahHAyLQymQ3OWQFJp4WukS54KS/+lx3hXIJzDIUfV3Hi1oGep9SCRdxfUFU0OtjbkvdndZrDUdStmGOcpNcMqce8lWAj6y9cLgxqYi2hB2lbfxhxWcU4dIpNDDBcOckTz+zn6c9aE/pcNdWiMU9N3DKfYMCLBqoSxM6dvMwYCiU479hE04TcMXKon/nmrqWOgwGDoO5flyxj8ACpsugSRDanhQRZLOzDeMjVcoVZHmY6AmUefpSNQhmzbTd85hq77JnPsQOn7SfaUbCqoUwHkgGc1VaP3Wnrx79nU/lls16be/3EpaomuS6HFS9MQfBcCwyGxRGG9jB4qTFBCInz50AssABB3gZSR8jaoVhtpzDWYHKAEjwOnwKMHkLMGpNZgTYf7Eg+2BHIwSACv4fgc4QgFhzHEI8f49/63AKBRnIzzA1J6udih24xnyIClrGVIQmDDauAcpuc1YhpuYUzD4SJtP3iLBMqpmYATPBCCU08edCtqG88yNdseWuHvf39X7FDK2Yf+tDH7JzTHy/6A8osRFiV0R85cohzRioNusfIJBOiPha3XxvK7fINx4Hpot7eBSukFkgfgkdWbrlog9LA58hAVxuNuMFA5ZWUMUHw7FBjLaMTzE2W2DAlkfB40wma7LixU9FCiyVkYbiRk0fuAS+CFXBGOd8xP2SuwXIWELB6g/MAAQI+JtFERLke5hKsPph1nYu6srpM+kCpAM1qlW7raMZqbxLV7MNmOJ+3aXA2UUEpyCgCATDducYjO/rwYSsWa2x+7PW7Mq5ozNJdrTcaU77skWNL5OWuNtdt+cQjtm/faRyPUW9gc3Pz0vrtdSh3hTV37PgxypdNT80wSYKaCigF1ANWB6oNemiQG9juxd124IwzrdVu20MPH7Yam8pqduzYw1YFF7ZSIm2jhMbMsVm337NT9++35aVj1tzYYLNd0jU8VvJYLpohQUHjGO+nXlGndrttvb4oN0snllnip7lGoWBoEKvX5xRYjlqeXAwZtLODH4FoIW+dbt9qVVQoeqDvq4TehzVw1c45+xyZz4C2QrtdhVaYi5P8yDrDoX30mivtn27/qT3r2S+2yy56hkH+h/bk1Ox07jgknojUa6MW4iJrb262Bd8HnKXE9CsCXowZpcnkQgRN7SlIxi3OE0M99cB+cpTHQIhRLaBld4jRy70PSWla5tsuWU3qTibgxYwnVzCaUSLgBVcbHHBHxBgYjIZW707sC+98lz3wpZtthwi+HsBF4Bb8vCiWxsGjtq1KvsLO9AiLFQSmJ3UEmwy4eGDJ1S+L2EoVQRgwhO+lzqCAN6S2JOyFoBqBrAwceA/uFxXBrRzhoDAqdExausG79aQ46QUXwhskDL1ParbqCNdnRENX6PyCly6eswq0pGbz+kMmK4qwuFJxVKExLZ3u7Y1tTWuxrC/cy+mDmYBXDd/6DCY77vSFQDKqaFGOxzxjEg5JRdIJpCHMgCHjjLpt7DGJSzqfoeQERBMyfihTIzypIEH0Bn0nEvKcHTNSxTx3OgsoMwzmFUjh/9AUy6ZnoI0Vnf1Iw+M84bPCWmRvDH+d1wn6D6l0bExPq3wE2zwAZgXauewRAqYcjCQG0xzhWtQA8Dk5NcNjKQVS+BniAaDSsOH15qiQasWZwdiJOry671hrbMwnNULnjRTalRQj2A0sk/ROULeoHa8KIfV8XSM+09aiClQsIwaYkrgE5RD3E+lYWCBTNtSDVfQZifKl/igmM54A41rxrNujrhVR+WcznSh7PF0zSXIgwSEzy6SKSQkAH1WzwmYlm1AqrJcyjtYP0mDRhsApUOsmANhUqUFrdXuaqZ1GFeFIcMlJiAfIMxlUKbPcVddeM8GF4bACtw/XoOYe/LevpYqsiTcaDwyUBUlOCBUWOkAHqEDK2KmfdTlzXVRyVHEAdegMhVIkXKVCRw8PGg04mxsb9unPXG2//vJ/Y7t279bBMVAEj1Jafrxi7Y2f2tojP7bKZNmq1mOpEIsQPEwJZ+OAmRBt5s0i23L5M/I1OcrakOlL73wkSXHItQooNv7g2tKxHmxExBRwOUoqyrRT5DElxONQYoaSyYiw/hBwU+jdp74aUUKkGeV3aRuDn5hkdIGWu9g2m+pGsDaU3SN778BjTcotSCKUYeOAlDyXAjLKoE9yVspNWYENeiPKFQ6KFTu6VrO3/M+v2EbX7MqrP2uPOXCQiM4Iwa4zXnCvhw/fz+B59+49ug8/vCnz65xVLXDJ3OjfwP2E0oQOTY6b0w7wRHpojsO/8xpdPinOBaIPjp57ho6kLOTOgt5ApoZ/Njb+QNH4lDIKC5HqRzJA1IzsgqBKpO5KkdnrHgqSMKOZRJr582aKkWCIA4rfQ8AYSC8QSIxHqVBj0xmC2G63bdVylXMXlIGNlSUmEcjsUeohN2wAnc8x+aF4weEOTWIITPECErvebJK/iwQLz7fZ6rDhqT8Y2133/ZTHPqR/QBPQuOuZYYyi+W1zY1P+GwW9Fwdjv9/VOm22vBympAW8UzSXYG7heQptF+Wn1e0wYESD3NamVCgwl0GnwmaIsSEdqAhTjQ2bbYDfC2qP5LnYoAZFs3aTwTMCAXw2lBtgdY6kmUmIbMFIRxmP+lap1myrucVkYao+ZbX6lHV6HWpvz83u4GcS8XEDgIXZOas3djBgxNzTliAyONc3Gtx6I7v6k1fZP/3z7Xb55S+1Zz/rObbVarlVrUM2bNDEpj1IZPB4hHhdlfPRLX35JX54gLoCFKpc9YUF1FWiHtZoNGzPzgUr5XO2e3HBds7Ps4rGtNYrCj6lE4UZzlM/jMJOONYgtXDRp0uJvKwfF69IzT7u1IbGXMgV8uBH01C7Zze9+9129Cvftgaqz0zkoTtLggoDS9wvDqw4qpghOVIZclYI7CTXpVeK4KLi5IoqfkwHXq13ImDCVUvyEQY5Km6mqA6Czwj4Yy+PoDm4vDh6hfSmTXbBH67KWDrh6irw1v+k8BkkBB3USovQiBz3pJ/HAS+qR+hzI/jAHeVIJwAinvAoecDDsS04wjEu2vh0387BjAZQ572q/yRUCLaPH4PZYmlbEINnDGoULJGFW8PkRDCAkgeVhTlXvIjM9VUqWAec9qCrTZTIccvnpeGZZIxFCF5BGlJBHaqscXjqfvSkSpWq5Lf8Pli5pOpQBjkP9Z04oZ06Q+DO6WVsVPWqMulIGdQTZxSqZBIYUhVb60ZvCpUCPVWzEiqmjN8BTmUQVHyvexQgkObvudavAB9UTvW5COJpBcPqqlnPm8pRaeW893hJetz4nSGVvkSX0/UheEUwH7r5JRpdgOqkygKBlyRYFC2SeChoh+44G+uMQWnm7MNVyCwCdMYwN5kw0cb5gSFi4ztnX8Y1Y+x0GCbFolkm1R2MlVMZCEINtYLYeFl0J1uAfOFS6uks6VUZ7eqx/7yMGGiIe+rzHakfofaukDTUPfq4euCrAEPPYsIzTnFI7kMfu3oCpARuZ6VSNZn6GAxaDNPIALwiR8g8uMLWpiYQUAFE2E4harmD8AuJvqGZTQFcgGkoCeQKykTIVQxN0vGYh93K0nH79Geutdf/5htsYee8EEk2PCMtRAPbqnU37rGVR35oZVu34gC6meDMSepHiaUUDiqlKp2XcMhQV4+8XofYBf35RNZk4YTEoUCXlFS0mjqIGBBh5WI+RMMB5ilov0SqgaAK5eXPIUfF4Dvt4+WhE02BsfhikZL6kZp+ZMshkUQIpee05f0iOSFXGuUq5y9qz1DJRYtT0l14Xl1Y1LJRDpTnsdWQLYM+UJu3IxtT9t/+6ibbGphd94mv2N6d+8QPpPqFy5wR4X2QgRLKrtIE9dqHx7KSj0klYMSr1HuS5ggRc1T2cORBKvrKCmNjTAaTc0oLBC9cTyCq0r1NaQtRGhIbB5uHyjXBxuKM9SpEbH4JIzCDym/77kCy2WiJB6XMNzJobpDIWjOuOQgaJT02IlUH19ve6oouVCpLEtAdBqcbDdtaW6GNcFJOdAUHXEcXDV2joR1bkg4vqAEI8sCp3mhu2eIp+21lddWazabVpxuUDFtrbtkjqyv0k5meRoDdYrUAr3K5TJlAIO6gJm2urpIGUIFONsdaiSO+c6o8RSR6q92mzmNvqEwbAT0RP1jt4tCBNzyCoSI0gjvcF8gbHnT5PVjfTLzy0NitWLe7ySAYlIZGvc7NmgEF6AuFPBFjHIr4LDi3IRAMyTgks/h3BMGDfpc6oKwe5PK2c2GRY9R1WoloB1GnFPoCCgyeGZIN8sgcuSd1yhsosVdd+bEr7I5/vt1e8rJXs+q0vrYuFBz7X9iUk6+rPUhzQ2gQ1iH7a6gy41brSAxYzRIfGqYxfN4MeHVIgt99ys4FGoPu3rVgc/NzbJDRglFiq3mLZDISblUfuO+4NWqgu6QvOBArRRYvNfv7OebYI3idWs3QzqBcZa9vX3zv39rPvvAlq4KTjz0WVBvwzRFAYp+PTuyMratWQ5jdxP7riCjLw6j2QaoSybcOdDYUseTL7EgNrp586L56pOCRxwkkKdA5lC2p/gFZq55VQTeKHRL7HsuazrWERCKhR3x0xSYDNdaE1BoyjkSbFdcF8APX4FKb7FPhIQqaGqpRiv7SYwXNrhTDoVY6zxw067LqULCeGxjg8+AAReai6ynrcJYLGH5GLvpgoAAos8cyQEvONIVrRF9jw4rGLgIpaqCkpKA7x1GrnSCKYix+vgdbrKIF/xNVJaD0oFRBXxp9GCM0dGqW4M9A99jARrUlIJyqUOIBgy7FhvOigCfuNYWCJBvBI+Z51OLnRBWLwZtXzHgeU15soFgwQ0tIK5dC+TGpw5AHDwCVUlTEGI/40g8n0tQJTagnnMkCdVTDlZpjsU5wT7hHRKd5qFo59QN7gBBYjF2Jcxh/J3LqDaW4/kR5wftomPT7eKNHgD1DMfbejDdkc7qfqc6P1vklgC7vDmYM0qHmQ9AOWJGQXeyN6n/QeRSnM6rpqAbg3rDnVXzSSjVGgEC8BD7xAWiuYW9mbFjg9yBgj6ZzPF8mjF4RZ6AL88q68gAAIABJREFUKiB+nXRaScSpchDNnaB3lWieghe57kS3dW1KGEOfN9oJYWuNwDzry6jYMtH7zfR58HMRPGPqfPS6T0yYbXjTmjIgd6lxPiSbhDxoQBGIr7xK0vwwNlukwQ5NHLxjXxtUmiEQfsZA4RCCM03C/9WDwWaNjX7l2CN23fUftX//xj+wxnSJygSAdYjqo/ml1LTu5n326MM/tMJo1QqjLQa0yF5xGkiHTkE7kCRq55LumnJUuADRHYZ9bBBWhF5ywRhEuZs8HM8hMD4+7hO4d0Cg3RURkMWq7ITJgcNAJgl4FOKoeJbOBCFFYvJEejPjF1leQaI+QZCP8cbiQcDMTYlINhZZP5E5CmqImhL4sJLPDyvFCXdpkMmHVkaZCgu7MGXdwqzdf6Jib3nPF60wXberPvxFm5+as3IFGDCSHEel8zkGvNPTDXb+Y7PWMnFemcuRpbIsno2TxI5L/2Xh81AxILqUkNSzzLVs6Imvcn6TJw8IKCTxqwNVCyAzrq4gwXDK0XL8eIhn70kMA17nJAVNI5KkrOxPCJ1LgzeDCLs+Kh5GenhIbxdaxp1+h8nHyqMnbHZ2J9HTmYb0Y3nN+D0gvVXIa4kCAiQTvF9cDznklrcTq6uJLBmdgei+JjOTrW6PZTwgqt12izbBA2TiUHEYArHtkTMKnVcGGyxzqYwGJzAg//OzC9Zsbep54zCA6cX8IsuNABlzpYKtb2yqsSGXIwKMf++02jTsKFXLVm9M86AmQgglBbd5xq9M1Rqcs/h+bC4I8jCPcBDgd6amp7mpYU7EvMC/bzQ3CH/WKlOqErnMDigSuFeg0lBBwL3snF+Q1Ju8dyXvhGDO1QSySQnnAcq0oLpg3HMqCQJ2aQ+69pFrrrC77r7LXvry37BnPP1ZHHsF4bBzVuIfgWUi5eNIqmYtmmgmDMopv1SUID0rTZyi4tOqxAekJWfzjTnbvbhohfHEdu9atJnZGSa2fIHXiMMks+8y8UVZ0wPYBHRwOkNyjZzjiaJb8n4OEvkXQim51XqgA0voQ9//kW397H4btDt0tcQyLhfVtkYkiAYs0WmvfT9ZvShvcj7nSWVTeXpI9AUHFxMPBu0RrgH9h7QcOO+IClV1LKKiOALfWlroCMIYdIyHdA2EfjMS+Wa7Kc48A1sPFIFI1fTdDGjdCY/ydiPxqBk00MwAii3iN+PsqJZgCpQjQMCGOzorBkqIs0OIGA71Hvoj0KNRqBos1BmAYX92y1f1XMXvC3UEcohzqt+TNexgojUsOqqCKjQmcif3Z05lgxzGEcF3uvcGQIWAgUUGh2EJYOUVRIMHC2kuSGUy6C+5/TmDW69ouk401qiSGZ2pSuBk6IH71BNzRA1zh+VwNH+qOXvQgQGDnxsYc8qMFayM/QnOZkx6EfCC7489STx46EwjXmB1iOihAkuqOsEd05V/iBhjPoxVxSQ1ItA9rAcEZVQdEK1CvGVVhrg/uRGSFFrwrLqaA65YkuUv8y4YfMvGHd8EME2mIJrbhsSFIMiAcQiCQwXFOCeEmeI++jC24DzBvEOPCLThJbeEIB3gCMEqBwoBnJGqApUZGOPwXhEbibMMGh5+ocM9HeOTs35/wIQDwaqMxcRnjXENB8hhr8dnwVUPcQKVQzlvRyOYNuGZa03QvtjRcilkeEkKcpFurU4wCc8DVDR8Eh0gPXilm6+iEiaAVrI+6T/ioaOaBypOl1UIAXrR2KpTXWPYT1RpkC7KzEZVl4i1NOfwMzR9gi6Y+9inPzUJ1I/hQQ6Qs6JxEOd54YgyWeZDFuwyVzRM0IbAyR9OaZhUjsQqqwCfzV06fGPHIQV7XTqC4M8ekwi6N5uuT9lDRw7Zl7/8eXvTm/5ADSTIAIgygwLbslqpY93mIVtdut3y/SUrW8cG3Y7Q4mLZehSbxiasDBaTFAtM4svO6wJajY2Ep6E2LSwsBJPIvkjqx8YIeS1H7bDomRwUipwgRMJdfswrAa4GMCbxnsR0UIooyeAuLtin6FaHDUk6lpAXI/eKGWDwBhSwpWGrEAnKfHgpB/xNouvejEhpEihdwICDHFM/4PHgqVEMQTLwE93qEp+FOTVAU+GUDar77Ps/X7O3/+3NduDMXfZ3V9xgi1O7tGET7NYExH8PPXifzc3O2/z8rm20C7EV5LyULAavGHBrBP1iGAYl2ZAUh7gO9EA3k25oD7RZrnXIDM8pSjVxABHSJwDvvuQIcDLBJ5MB3oZUGdBkEJbS+Gcy+7wpTuiZxpxXyY0iaCMpGpLwozLugjpEpDcbgQdQ3n5Pz3z50eOkLcCNCCgfUNJpmEjg/gaQG9uRbB7kp3rVodPWxgAjCDRsLexcsI3NDSuWgQOWrN1tWQ2GDNxQxzY71bDWoGcbrZaVqzVqvWLjhYwYE0zoMeekULKxscb5/+ijK7awcxfXaKu1ZeNh3xr1Bvm04CFPNebUSOe6xXQxItqYs0oRcmSgV6xaF4hrbYqbLFGeUoUIzsbGKlFbjOr6+oot7jrFuq0m6RcMOsZQWpilogGVSfA8EMQVNG54X1wvghxwnvG5oEEhWSbaVChaY2YH5yHLZZAJG054MCGw1RHtmSupVygt9ok+BV+ugCbW0Zil3I9ec4Xdfd+99qIXvdIuu+Ry6zQ3WKWA/qf2AcWhNIRwlRCsfaBGPA8KuAftAewad1SGXD0iPa6RzYZfVTvmGzO2a2HR6oW8zS/Mi8oRSTN0veNwSVA5HTik5nppnhh8AvnpEgNx5j+HPJ9OG8kqEUB20X43IGKM2BpYHVrNWx1r9ztU66iXIJMIBHKkihfuDecFba9F6WH1x1EyNi0Zuu9BH5mwQz94xGj8ZLLr3fr6JUeiSAHwNJiBnxK6oMogcQQtCIlYqKKQxub7gEACNVmTe+oJOT4faCRe4DcSDQuk0ylO3A+oJ6vgVbrnMAuSnT3MXqJvQAEvGrHwhEFHg8SdpA4j9+Z9gg6IOeF9BSi/oEqDdaJmqoGQTH/FPhhGSnHeSg8cBiQIU7lJaF1ihEJuiqidzmuGC6Tq6RznXEeyl+H6MmmCrq6QCfaVoP8CPQpBYcS6VMUkpXBhH8P+zB4EBFdAxEeyTM8Vy/w7zy0E0kSfFURLd1wBPdcgk2+BaEw4EDjjopGwoIeC/TNCoLCWRVdRVYjJmlcL2cxKHWxVDHW9Qsu5o4fUWBhO+bmGeAVKLUDaQU3A2KX9BkrccB9sPkMlyC3gMf0rtZr1OmgsVmyAe0AAx/PZOf0adyDKIj3XKmhyVRVYVVgoaIxpRESKGBMU8a7J389QNvCdeKYERNBch0ot57JARXyHuLcTrmuGf8HTHk1sSHlB/33MUTb4YbiUoHOMEMDDCIlcV8VSSIBVvRIyDhoEjcWAH0I/Gcku9rvRhHO6225aDwZCXhUY9Ec2gYQs1hj2T4x1xrSM99qF9r+StnipdwZN4A6iQvFpKBEEzO4y+qnyZq2tNf4K1iUMkyrVKmOuJOANnVqaEHDNiPIfv8SmFQby2wNe7fGKWKm44NyV+Pdt3FVmwOnVk0MC1INlMyFZo/7AZho77MGHDtnXvvIFe+Mb/sCqVejx9biZovEsP+5YFQ1j7SN2Yukn1l5/0Kr5ltlQk8z3cUHxtNsUUhSIGyYhneS4CaP0osCb5VssNq1EBTo+sVVe0QaMyQvyPDYCpI4oZ/FYxWaP0ly+Kk4OFwoaYfBd2CBkABdoLMIrHM47ymh6im5p2e4yEcvnrQ/xfWxUeCiJ1p+4YNgwkYlqlZg119d4KNaqCGqUiTPzTQ5EcImk14l7xwuBgY0AcddsYDM2qO+3q2/8pl37qXvt/MsO2nvefaXNlHawxA0uDfg2wZt94IF7KWuFcjVK6xw8Rx9w6OBoI5fauUnU4gsu77jM6zrZ6jnsUpOA1xddSIukjTepfB4WcoIk+4KMOck6vr+YySPgdboNaSMerCWoWGas9GueJUJ9hJQR/T3Q3/hz8veke17PjxuUHzx0BWv3rN3u2Pr6Kset7SYFmPuNxhQ/v9ts2uzsvJriHK1DtzKz9rFK+McfPWb9Ts8Wd+22R5eX6MwHowgcVEDdWYrDZgv0KGfWB1oCtZBCjnxVfBaJ/ehD7feZZMIueLo2Zc1W26bKdc7B1RPLnF8HTj3NNtbWuLmh4W1tYzPRB6YYAGnXQqqAsmHzxnUCGcYcrDemiLBgk8TZhSaVWqOReNc3m5sMchHoc9SZjGisg/9M2sbWJoPbkHnDvrGxtm6zM/McUyhW6DWmyUYoFEDwHiV+BrxsNINhgyc0CDyY4A5VhPH9gu/pja07GdmVH32/HTp82F704lfaRec/nY2CxXyViQW60XF24dDBARP0GB4s4Ff62MRsCttLlIQ5Zr8U8Kp8PlNv2MLCPN3XZmdmDXQXUaN0fwmlwRMy0gOGfVpKM5hi5SktT8YBrIPLi7coHXqSCS8YoSmeEKIhsgcEPkf0CNJCuX6fAT7QKRzg5bzQQq6rcN1E+ReHbT9k0rR1ak0PmVTQWhWlV7wX30etTrN+p0MpK5SdyeNnI3KyhPkHSNjhYMWejeuDgyC+L4AKBNoIKEGrAfquOdRl8FKha7P3E5RduxPld6COrBYAVAH4QR1IhlLlYtGKMDFisOjILD4UCRR6DvJ5UnPI4AYiFspDBDEABlXUxGR9Bkpo4ERwKDTRg5yJER0MxJF6vS6LmC1LkwNM7rvK8KQoMCFG4goKUCWVJWNAhj4DBR9RQWAJvKJ1glmgSobvk1RzEEebpxrQd2haQ1mHuuDpukSjOytcBA+c3wfTHx50et5Y5/qzEtdgRWuNCVhT8OnIqTd94RnicwiOaEmKPsKAXlfOpINVWyUGrIj5fs1gC7ECvySIapHg6iOGQ0T+AJ5EDYpmPlwrY7qeAnyyxIHu83mpWkS+Os48p1AgwNRnlEibwXwMdJZfhl4byIu6YgMR3m7PCmWcQTIXIdLvaidobMRei2siXs3KzYgUNcRioFrScGkMFBlzZcJeKAABABMwJxC0B5WSbqfsSxJghHnHhA0SjLwu9GAhyUAQqrkVhkcAGYFo4zPLMOYBJxpVHjjHltF4zbID1yTQ4HJZVDYg0vVKXdzbctGVgByNRlWo17VOV14GeCKcQ0GNCjUa0joEnKm3ApQxVQRh4IO4RHQF7eUycjFrdTaEwDsAFpWa3DWf+xRTpwKyEM8Kef2A2r3szWDXJ1I0UwVvN8svxWbLbIaE9ZwebjQe+Z4VWRv+iothJN/vEy3AQ0OZckdjh/383rvtllu/br/9279v1ama9cGJ9WwY9gsVTPXBunWbh2356E9sdelem6kXrVwtqXwBm9woCdG5RA4rLBm6vSIMLkBDQEc1N5uhmosUpOaZcXOghxhkuMiVZK+LTRuLCcg8NxwcckO+ny9o33pDGb6PiDkRwqHWXl6d2OT7gbNcEbIQkxMfwemJgAmZlR8WXhRSGdiRSK4+lCdtaGtrqzbTmKF1LJAHbgq+1hPfbXTDopEPCxj3DxvHPkpI+2xQ2mW33H7U3nXFF21lxeyVr3up/dc/ebMVu2a1asPGpIYo48TrvvvuscXdCzQ/oH2uZ1Q6LxVoI+Cly1LRs/uB30UmcMT7I2BlMFLE3BGfMV4cAw+mOZZ+CPJ7MiciuXR+HUnQi79n3P7iM0MoJYjtyZf5URD3Ed8d2TZd4mI+R2+tm0bwUNcO7+U58EIVAEikXBxPBHgI7kARQIKCUjd1misVroGZHbP8BmzGSVc1eXLq4l5dXbG19VW+n8kcjU2GbkTR4toCoruxvsoDGZ/H0t9kRGUGInlYg6WS21RPeKDR8tMKdDdD4AzNTPIJ8wUqLOxaPEWygugkL5V1aBN407gjgYRUT61ass3mljWba0QcsbHjeWLT3rm4m5q3uE+YT+DPOLIRBCCYFZ0D80ycSxyUGAMG0P0e72V9fUuBGQL4/oAuapvNDZub28n7AxpNfWhs/ENUNBCQdmXQwP1M3c14tuqfd56da0jy2dPxaWLNraZ9+Kr32dHjj9jLX/ob9syLn8ENH1kj1lXP5z6Cy2KpxvsiypsgjEIUwZULVBYBbRYoYDc/s1BUbxTwNmpV0jLmG9PW2NGwGUesgzvKPZRW3iIJk1eLsRSARfpDVp2B68LnSfa7I9lLKlsuqQdsIq4XXFra0rJyMLR2t62y5sSsUa1nKnyShcLZ1AV65ML24LuIKyp+qkqlPWojsIVwPPTzQGgigAMhO+iVEDon+UGVSBEMA6WM6wvNUfwoEHY8h0g2uV+yPKx5i6oi9nMiUq49XfXvkNKG9MTDBRIBCxFSJs06S5TQqpFLa17JBQCLLmgXRPrRFCa5xNgTYx8J4EVzBai+9mOcJz1YvaM0mHARnTAGJIw0Db3E5xRSyNI5JMJ8fw5UkhXkSPKR6JYrLvmUaquCRYxnq8ZmqZsInZfUFq6V/N2KlBFwNYgX0SAe48TYABXbSKA82cLv67mIWy/WO+a7+i+CbkgVINwLxh09JhlNdCKWPe0xCODjhdK/qBZ6vtTpZ1OxAm5p/bsiD6sbCvzx/JO5zcHTgRIAA0IoJHKsUmQS4Hh2ihM0P4n6c1ZKCx9jAjBMGrKgcOZs2OtwH5Y9+4RBKprsGVCzAu6yokyOC1SrITKeV1ymG/dqScIJVqBJ09IE0BOSH8+RydBJsoPk4lLKUe6eJdDRxuJh02MgaWLT11LsgI3tcFMTPSUqN2GegkSEmvYOXrLShPU/Mp5D/YnAAOzLAQgwNmHPgCggUVmN//JcK6d7M6p8SmT8rHFJU1YyMKsI1hbEGnBue+Ryuq6y5a77wg0OwkqgP8SzMWki4BVBW4hVksn5jMMBRqkm/xL8GQuGcyjp6PQgJAIWBELR2GFGrgoC5ZhwOKiOHj1s1//91fbv3/BHVp2uJ0pseA+zuCE6hOFc1rWjh+6ym2662paWHrB2VyURvEIIwN0GeYBSt54lHv03BmRmus6AVKizfj/KYUC1ucH5AYdAoAbOoHffaz6OrFaEE5IeHCYtu/RH0BvObWumgTQUw6IBhJq5Shl0MNPh4oEFoGgi2HzRuIOHxZJQJuNERwSCnFIZXEAE4zJYwMZSr9eJaCgXFZLAzHTUsxokj9D4UypYH6Wb8g7r9mv2D1+7za6/8R7bQqxcMXvnu//Cnvesy6w8QiBfkv0hyOaOvh06dJ/tWlwguhiCtinCrkANQ8kmCY9RUXoC2hG81+0KC5Ic0TbiqIOT7SUdFny09PmQBuObW3Tsxv4Qm2Is2vg7E7IMwhVzhUh6EnzjPcr+uYl5eY36iQkar+fOMEW1KM4plOb4EzZjUu2YzwSUgVgbmPOw9WVTlzePsGmjNmUbm6tM+kiJoBwNkBLJCyUI79IxtzceE/lDtotXvTZNZA3XASkvBr5IxDDXyZ2PZkoF5q2tJtUMcGhAHQXXODMzZ71u35ob6zSAQACCzRf82FqlYidW1VSHQFJFZhhlAGXr0YYXwQybPJwfh/FrtZpskKOZh7v9Yczq0zPWJjdNKCsqFLTphn4vNZdz5BoWcwUqVOB68d2bTWgBS/MbjRAoscLhbfeefdbe2uKehOSPjToM7IF+IlBXJz8SNxjK4FrYMATUA6iMU294OIMbPRjbw8cfsg9f9be0aH7xS15tz77oUj43UueIhMlrnveLZirnFIoLjs1cSQPKgNlqi6ysNTfYb80mYCxLaVBO1Su2MLPTdtRqNjs3K83jpNHFKz9BEWJXtqoQCAw4pRzhpbyeI7DgXAZXMVt9kyQlypR6PlwzmPP9VIu6T7RF9qRA7illNBgxacI8I5rmPR1MKJjkeXBCqob2W/2bj80Yz1DlVqoCeRUm9nDsA904DOlipQocC3BOIQqXx1jfyXeGC5eXzYV2QztVvGlKWfn6ioam2BfwWULDIM+H+/MqpgeAuJAKDhNwGvu4z4EMYphoAOmFnOSUDbpYCwoiOBcmQwUzjlwS9cyo7yDIBfDCAQFlyzczqAK5khppQ7hONlGhgqBSggcmHkTgzECCAp9qpwvgnoh4lXKWG0xskAffFuc8gi6XZ3KFmwh0RVUSJYh7V150B4Y2YSbhUp9ynNQeTQSVJXIFlkCGKRfGa1UyyDGGpBw/O1VWiKqH4H1v+ORXiwZHiiCDc3FzUf3E9aJhnO/39RjPNHpnAjDB79ETIJdjg5YMfdKEJAKyKvoecK/uOhZ7Ov5Lk4VcmfQkVfoRG6mBkvAa1RXUoyAaiLt3CntT05lzq+UNoPyOwIzTibBfsDwaDWfBX/ZEHcODM4PVX+4lEbQLGcaYJM163pzNTw93Z4/pEAdAPgzkEK5hzDuvIJCGBSqJo8wsUXtlGGoYiHEo0ee0HVBAcd2sIhSL1usM1LNTNvZC0NLaPxvrD3ELEzbMISQMoKgQGFHgLp3j7VVaBtuIewgwugIUzmQHahnYemUwElaONe7r2s9/mjq8EbCwSQRtE2z7FVkcenecnN7lf3IGGZtjBCSR0enf07BDpRnnh2SC30BEItPGoQdh6g9/5L32b177Btu9ex8RRCI+4xFleljC4eD3rNfftHt+dqf9w1dvtG99524DzZEVkoJZDxNsQiO2rM18elE+p1jKLDlwyLJXRl4gBAiACpQVNLOagcRa8m964WwYmtVnZNiF95D+7HKX1JMXFZq6tzB7wB4CdzjEpvj3bld7Aim6LidQqbpBjaO1SMDwf4j1GBT41+M72YmM683pO8pVycrx+Q0VVMNGmKXsSZ5WzKXClB1batnyUf+gmtm//bevsze+4d9Zo1a2ik2bTYqUJePByfkwJsJ72mlnJlIq6WHs9qygQeCwd61vbA4oz0gWTRMqkF3+3RclFx7KvV6CSbhcw9CA5szSPflhkQ0ktpF+MpQbfqkHDEGZiDkb35/++/Y6qppMtguAKwmK4NabOJmL6YHnaUjhizVvtr66ykAOiG4EjUB4cUAD1cTmhOAUGrS9fsemG1MJCsjDConUSEjn8qNLyWdHRo4GHpTaiQDhfEQgiSAKE8HHAZ+tofcuWA8G2FBUrTCgZFmM8l4b1m3CLGFAPiwqNjxkxxPq6NIJSJGVN550VKp1tArPVvwu58S5gDw+ow5LZIxFZcqDDnT/SrUhgqFpuMbJ4JGPDgdnqSyOLHSJkXjiv2hSVBDWtd2799rqo8uUaZM+uJpDVVFVkEDWHzfN7aYLUK6QWLpItqzoFEr2gx991z5x3ZVWqk7ZZZc93y566gVCjYFoMSkBr88VD1wZgTEsx1nJPykYtCvXi2hjAghgvmueUNccaGqhaPVqyeZ2zNhUuUIO78yOGb4nKzN2svUp5YDYBItjQpQqHR4uNeWHYLZCRySQZiQIzF1NJuhcLp9GNCwTfLATAiitjwMRJj94JYEYGsVRj0Yfg5J3HSdDG/XQP6HDmlWyIZrleGxJhxx64+zWFhQU7VGxRhN6ke8G6f4DeboqA1EpG+hFIxK3GcWhGii3Es5MMh88Rz5A8SG5Z3lfB6qhbNaCKL7zUKl24FKKLH17VTQqbHy2/hksYcdzwHhkMnQCLuRNu8mF7x8MusAJBk8zEwDEfFI5ukDdd0EM6keBYib2XdH7Yi9Km7DZCM0+kpTiAsUKBRJ+FqFZyWcUng0ar0BFQxBO+kYRqHHJu5HTQBKHESqNoeY0dAMIYqFwlfTgKc599X2k6r/J8+HlMG0VBYJ6zuHBRaa2qH0eGGIeUnvfkUmyWj3eECAjFWgAElKc0GKVlbA7efohrPMlpW3K0jyaFaUXD1k7JDVIZmQywboEk5I+ud9CHDl2oAVxMnoDYohFQb7PJypjF3wCe5q80oBeI0fWcxOhwSrzpz0qqDIjQMR9AQig5fZ44pWG9DxjRRNoLq3ZyzbiBUEtwxsTo18G1AGv0BAMdY5tsqdGHOoVVlJb4LDplupIoqicBPAFFXr0DfF3MIeMxmOsbjjQlFIuRHXF70KmU7S06H8CtQTUOV1vAEgIlqQKIg5xfuKVIAeq4rnmrvv8DRNliBqQ0ETFn2lvycBYvFJcaLYUtq1k7BMqKA8pjO7cLUynkUojsVGdzNGLzByHLTLRT/39x+1xBx9vF17wDHJI6KHtyABnM5UVZN6Nnx9fPW6HHjpqq2sb1u0qE0HGkJQX2aCQZ+lWjQHIJCCfpCACDWzcVJ2HiUMdfwXpmg1SCqNldIAfMJDTJspMkG5NqWpCyJUQ6XEuqXhAQxtSYgUTrsDmoxJ0WAfgPTadJuE8N+gzjtrs+EX3qAIWceFwcA+GHRv2xPcSFwZIWI88vrCPVYc8UAh3zTOYFyj+35LBlgoyhbydfuoZ9pzn/Gt7+UtfbQsLQAYHNuxj3GV7KroK0KyuHT161A7sP6ANIBN4ht4vS4cMMOS8FwuZnce+cUQwS5wMqAW7oiHWrpLSgO5RLiiN7lqgAd7l7p05SQmPwaxn6rG3C7EX4gXEO4tqcb6HmojTXZSZqoM3+J8xl7FGFKQoUMIicjWxf5EryYIjmtb8VAIFAcgutGlBSaD5Ag703oABJlAzUBQwDijP1+oVK1fQxOUyPniOXZSJJra0/AhL+UL/pWywoz4taTpHjIG2htROIOTCI/MMjBlAoiKjHVioBYPlMQ0dSG9Atu5jCIUJSKChOajf7Vq5VNXGyQbOrlVrVZZLyReM49UdnnDYsczHc0ubLP5YqcAKWRJaWCegFiH4AcobXEBSn9ydEfxNyKJxvkJ+isYTUzzoMU7T9bptrq/bjqkZP8xUwsZOi+cpnUqX85ro93FCyQlRO3g3+IM8mMt2w2c/YTd/48s2N7vLXvby19iZe/dJTg4yU1Q7wHxwfrqfK6FFzeehGM7Gjq5zPnqHe2SrOL5pKoXn6QgvZNoWF3fbdLFITjcoDdxzuK9LyYE53FD2qpzPbPDDzx1F9T4JAmg4fLKY06oOAAAgAElEQVQJYERLOsG1CcQhRh1S/wvJwbIiZp+DN81GMMp+j3CT5HNBmTotGfNjHS3VdXrQAA4sr0EWokCMvVyiAXOJLQW8WJdC4yn4z9IHAjVx1IlEURtayDL2AQxBalbs+xw3IXZpMejizHc3xqCU8XDkWafkgs00iqs0xlQBQIcL0C00AvuPEv6+o8He6Mzkk853itsSdQHnkCvh0GcHZzUCJtLVPHhm2ZsBbPBx457AMXUrVvRtgJIHpIXybrpoSYOqoZCNXLgDasxL0o5PITjTrEw6Mu8yY3Hz4utLs1fPCNU7cbFJX3F9e9JWKMUBe/QytV4jaZKUaWqSsX0a/nLQy8CVvCgYwQD8lraqioBuBEH5sGjUE2rNPRyDj3WHhiVysF1NgpTCJA72ADLqoU6hIbVR4xdIYQSQ+jed5UX0NQHEgsyaS+1xXhE4g/A1KiE+hcaQZvMKONZvwfV02ViXjoT8rpS8AuigdbgrMkWFURVsmYxwR4gGdVZp/KE6SMl6Dxuo9dyClBdW7ZR09XiGgTSeZUIpVKMpz2qg68WcV2QmasAlUu5qUngm3MrVD8W4AFUQaL/HHGHyjWfkm2XsORjTaO53UAKGNQpsdYYHSk8KBH/ddZJFAnceNUC99HfizId5Ru76z9/AfCSIysw3vdSWd3FzLXzX0c2Wu6L27+Wv4NxoE8nunnj4vmOgLBEcVfCa/DBFcEZ7VHTaOmfop3ffaYcOP2DPfuZzWMYEFweHMFQNSO0DAsAqPsjXyCDGhu6/Nsq7WHigBDifKKgXnKhmDDCIFKDE6Y0b+GwKk+O6Bj2WsvAisRqbXDxANgLI85tBkaNGmDBsasjBWKPt8K9KeJC1waEa/KtBDwYL6FQl1sNgJ2gjuC4Q0HHwwz4VJW7wZKljR0easm21gWyhYWZEJAN3pbIZUOKWVSo1ZuGkVbCsJFkrEvJNZU1kZHpvlQsSCcVjTj9oZ5xx0PL5ig2sSWWGyQRBEH5Lhx0CEAQKKyeWbe/efRwjaX6qRBsBoQjjaXkiQWQy4vhBhWGmBi9xUAiwSTofKzl0fXGL2A/Sfmo4wYOLJT0VP0Isn9flGrbkjrmkXMi7xSYvdMQ5wyzPCcmNBIyIbbKA8F1qYJB2Ynr4aBF6AxTnuFN9/Hc3NtetublhU9MNIql4UU4LNpso/7ShWQsH5woDYzQEAJ3t9HoGtBNzcNDtMbuFrTOCVlRD4lqxQWE8WaXJw/0IaiVdln5Zyk8aOhWsgw+LYBGlJjYA9XsMWEMBQai2ni0MM0IdQYdh3qbLahbCPUDObNfibmny+ivZnLCZemMFGz2KcMiasKOZpqRoVkJpbGQsE8fzRRd+cLLYvU6ZqhKVI0AHoYIETDca07ayumKNxhwTQTT9zc3McQzwwngOxj3rwcQDVCM2A6rBpN3qsEtYc1coZY9ILNDbMu/7f73vnUTUTz/toP3Wa3/HwP1HUMq5yE02w0F3lyZy/J3jGV3V2L+iAUnNLtijtJFjn6eYfQ5Jqc6+aqVo+/futynQM2bmyF3mkkJ1xnmb3GuTbnNxQYWG4HAT/1JlaRead03OOHziWcWBws/zkimS+LDYzmENIH4BZcvLsTjcqQ3ggUNom6OhBvtyllpArqAjtuDpx+nQpwoTDkx0Y0sOLc4HCuDjQEPw6vGAAFolkUF/ShpTnLfH/djvU6VyD7AnE3a78/Opse6orZ95cpGM71dcrmMU2ytV9oU0O0c29g/+mMFe6mzF7yA0qLnG8yrK1VRn0BrU76qBL/YONbMp4FTy6tfpsmdqKtSTi70sX5AOrYIN0QSkBqH74d6P8ywfHHaVrgnK8EYghifACyVJfH8iPJJZz6IjKZlSf7C4x/yMGGfelIwJItkBoKMPJPbsgQqqD5EASR0pnnO8l+xMBLoe8GKM+fGe0rH8jWY2Bt8aDyk2oLk9IqmU85tt4oznhnnOJM33Rya/Q/XxxPiGkg/VK5gwiIbBMZiAYlKUMy314z3Y5b3K0Q7yhqQxQI/Y4woaZGAvyUmijA2u/ryAhBKJRd+SqwaR3kgUW2ZUmkMOKJImItACcwEBPsGpaEL0JJ/z1MHJ0M8l8Eg2iMaJhWWiuz7Hhg72YSpicwI9hX146gPhOELxgfa0eJPWGClvrHzoVKaZCeMEcLfLbpblTWwZk7I4p8AJZp3XbbA12E7NzABsUdGKgBf7AVkABH8ylZxyyXLXf+6zE5GQFQlCf1KNrWmZjWuOD8LLH7xhX6whahxOa5nFoXwJN6iHQk7kKO2uF29MpQnwXagn6AsnJFq++o9ftF279tqTz3ua1Ws1K3snLUTtR05ilzxGhza8QFqEZmppEUUqwwhCEmN8oO6vjUlBjV76wkMgvGKDPjIRlwkK20kMjsudiGQvkjkyVcotVcrMbKmFyg5YIUd01HLplhDPR/RZBCzoMD3F5wtla7eaPIBZsmEA7kgdN86QkVFWioMfTX54HJCKGbnGHQ8638ihOZfwnCbYlGQ9DAtDbpRRRkNn5QABecVyOfDxEKDiDRWb5KBjiY1Aag9kRsDRplpl+fiB+++1M854jGTZvCykZGW7d7jEzSXwH5uvOuRTbmxsruo8RynHf+bXGQALA03KrkSB0yQ3xwUI84BUWUQkfx3+5B6TS1fkwZM0J0DypQLXpjTNxALjfPX1ReJ/cmjqc4DqQ88Rl8cDirwo3RMz/wF8ymscP0lFDVlFQAke3wfjD7wbJfw2XbvklNPqNKmBC3mxZnM9ScySTaqvRiTML8xzlPWhI0werwfM+OB6HTxxCebjSMsGvNg4cQ2QvWFwPYCmpDeWhBQN4RDck8r7oaXdRonS8rQSHnQgP5Qnsoz3LC7utY3mmhRL/JBFgCspqCG7kpHU5sDRyRsly9qgYGB9ulMTuMPx7IEmA9noD3rkMMM1jWJiuRwVHtaAktelbLG+sWZ795xqqyvLRKWhbez4AcewO+wS7ZZ00kR230xWLUk2iRhhIoGmAOywWrFvffsf7cbPf4pjef5TL7aXv+hV5OX7UeAVJ/+rBz5BcYhqFOYu7h+/h2GmQD60vb1nnXsSZawQ1YGypUChWijZvlP32Ey5ajtmZikBmFiYjtHkKGQ3eiWoibkNhNB1RRIS5jNxtQE24O/Zap32B3GeS/WK+OGOoGO/yUHiy3LWixMR1y8fcJa7xd2fZCgMkoRD5YRjg+DZv0SVpryNe3K5U4+FJwsjb7YqZPtLcOBJ4kvj56V7It1CbdUA7Hx/cD2d1iC0SZzAIuhdDHj9UkIPGKBB9BvQ4nykz4WJhSO5orpghBSgxDUAB2N1yoNq7olosEJpN5MUsccjoT2gcUyKF6K3qsGXW6CbHkSAwyEjF9v5tBIZSNYu55l35rOC6dUXXoNXRBI0mi56AgTiFc1fcN7kfooyBV2qsL/p32Sb7X9OFG+cDuH/Lttt9RyA6oBKFO8PVBeu5xTGiIQEvM7YA7kOHY2ECgj7JryErzgiqqyKMIR0qmpDJVZvdtNVqT9GwaFUS7LJRoBAnE1MUGS8AD4wLJcDHWScMkbDb5dxUhjK4PswXLhGnlE4O0oFWY9DxSkP+boeqVETUI2QBxTR56TYsFAu22TUkctjNL8xt4qzUk+HCUgkcaMwWXAjK+f2Yp9F85kSLUbijpj66HkViuANgmP34giBjaBvsDkNgXE0eo+Bxmp7Yh8PEhmXViSaFtUhT0JjTfB8ZNaIBaXepn7fjV88wNXNyQE3lxdKzecUk3Iih0O+4F3g/8N34P8kqqPEGN/DtZgrWAkZJmIWJJIM8NUXlbvuhhsm6mRUjZtCxnl1zSV2l0F/5U1LMN1G0n8NLliWyoCfK9jCBq8yM4ec2TblqhkwJAiQlyYw4Lw5bop6cIcPP2Df+/H37Mwzz7bzz7+AWWA5L8OIaqHCsr0oJFAzGJEj0ur1jTwX+sFrk8CC2+qDT6NrC05HBL9FlyWhywhlxoTcIhOplJyvyEXBD1Q2BVI61BvgBuRSNCiHstvXHxjHijQK51ZS6kgSa0GaJw4am4UjNLG5gQOL4DX80IUaiWvHDQVcN9fOKxSB3EqeBIgQ5ZwQhCMaA2qNIAsoEvhW3BxA8ahwUbDhpjC0QgVIC+6nSr1hOOCgG5oqHkMFj2ygK6Frf4l6rQi+kuqEc0IxAYl4MtOW5a7KsZoLPYpwK9vUBuSlJo6Dprveq/cHYpM1O4nNKAJeGQHINjfQNa4TR7nwX6qIuJSPfobxkD4z/+7Xw0MpeG1+2AeSFnM96B2cTwz6kf1DcFzZLZ4NxgrJAXiw+BmDEjYo1kSVcXSaMl2gNfR7REvJU21tWKWqhsRkjTKALFu3D8mvLnVne72+VSj/IltM7KbY/JAIIZGhXBYUVLDOqRmpwIAoMzdd6WeiuoLsG1a87aGsXutFUAsKtra5bqsbqzYzO28VNB2icjIYWc31PDGOaLgr1SpMwpB4BNUC4xr6t6QXIdHFs6i5cxOSN983kSgAiQ8EA8+hCXoFFFO86QjqFkD9MJYIZpV0ViiptnT8mM3PzJIaEY18VMFAV7RTOFAVYSIMWZ/ByNrNFptqsHkyoKuUbcfsTvvFA/faX73rrUR+0UT46le83k4/9bQkqWQ51RuqqH8ZlAHw+XyOEU0mjx+HrfNgqfXqAILvg9DhjYqBqA1QP5iyvbsXbbo6ZfMzM1T1iGAQElfaU5VesPyZKXXH4RVBcOy1oVIWVKI4RJO9OKgRjgzl4ISJAJW8QFCh0uY7iY6pexscKaI8DHR8v8fPQO2EAP1A+qjkbbI6hwPKx4kdJt4MUxFCzTXv9u5aLyVSecAb9ip9HInJeo9Gl0gK8IPY6+PNKDBy36DOaoHNWghesQ6xRvi7MGHwZBcPm26GlHoSH1pVFJyDsH53WTmFa3wGUbUiTccDXiLVPrZx9iSHOJMEv1au3ZLlvBKqxuecB0aSZAKlKKGEub2u2qKAoEngP9vpnsMz8H+j8dBJJfpI6BN0O8afCFlgeCOeHWyGygS8nD94Lq7Vz/mAsWEAGxW/lMsOBR7I2pFW7IBXPCPMVYBa8cq5pKYkRVNqRvycTZrAJZ13y5jFuerp2aG5iLMaydjJr6AgSooswykYTkifY0OVV6sx5jC3wVmmJkuhh8Wx9g64ROL8x1mLeY9m1bwj6uD5yv4cCYNbHHL1RFOoo7JOswnOeATnCT2Sk1rV9pA3jPegvyHWPXnKGYUG7qcJSRhzHvJp1JRjEItZwX463I8nZLEOYaeVJAlM1DSOTNy5TqQww/3QY1MmIjT48PMbluBsmBVgoQopUGqguBqbHGhnmcqHqEWpIonSGyWZGB+oxRDk04GfSN/RP4JNVnL/ZILqTeq56z/1aQa8WiDu9OQBKCRI4hUlJARInIBj8WDTyafJnQ0CIuDFgYnta4RI3tkjLN+48H9CPPYPw+fgUAUahoPsnvt+brfc8k0744zT7MILL7S5xozKHJC4mkAYHpxVCC8P6agxALKarzifJkoQVAtLHJFC+DvK0OEspI0WbjOjBEFml7uHXrgDlpahM9nrMShEUKlmLCxiZYYh4s7AFKXZimRd0s0Ok8U7YEEf8BJlklF60K+DXpsgrVa9zIVxZhANHTpIcRSlfICEHSVzuE3hJaK5hPu5WaPrLo+u+InlBzh4oXXoihBIGkpIUhCAVCw3HFmlVrBBr0V5lNFQ3KgiHIjCFtm1MFGWSzdZOe2xocUFwkM5DIFhMqe8gx5/ZzDjZRpOzqg6OB2AC8zNA7D/hKU1/j2hiQz65DgjUVFg57IwRGFF44gGL5b9iPS76gRtj52vHsEvs3BfsI4cR5AOFIGlPA90OZ+HoAlI1odlf0+09GyBBMD1a8AAtVSpcePH/AV1od/vstSO+9pcW2eQSpQejV+gNDQaREcG3RaD3EB4kdjkcuLHFakwUCKVAeUyBJlksWEsXFNS7kd5IsjYNFECK7mrGxA9GkIgaex3mKzUCzUelp1+z1q9Drl4dCfEwVsq8fBFwhTSadNQRmAzi7iGodqC8e8PRwwqUDoeTCZEfyhJxKYOOJylCQ6eK1zMmEhinykW+GyxFpG09Icdjg/R+eHI6tPT1mpucg7Nz8zz2YCugEepxhTfB/x5cd7A3pPou5pvQGWgrFIhZ5utLXvbO/4r0XdIsT3mjIP2ypf+ulUrVTaZco6SY+c2wqQ2eqJGdyipdeB5IzDEui4UhChHNpztZ4DLFFVj2ISq7vkd0zU7ZXHBZqYaNj83a1ONmUTCiQJIHr1mD7Z0v0bfQHrAxwEjpznvij2JC8rCI0GNMe8NB+rAyX68V/yIwKaoLl03ECiRYxlOdlJaYLMctUXRHOiHEmJdHK7jslO50qaTGDv0jcimmCxlARYOrHBvRPk/eicc+YoDMBIQNkl5U1Tst4ndcgx++EDQtVjnFgMVVPDyQreorYr7ZnewABqW8KFy4NrNki8LLeVUrklzGYifVHNo54pTAp3/7EyW1rRQfSQraswbF8ZWyde0b/v9sVrpvBc2vHs5OBu8MQDzczv99xQ4YNxKOkxm/40/clydQsrASIECKiW0JJbfss59JEAZ59SwocU7EvpIGD84XzYUA5Jx9gsU31xBC+6r02kzYQ+axMn8WRlOpNcf94nnI0Q1c51hjUoDoLrrI4s2g80p5gVBCiiNFNA7oL27WKhxPypXVXnCfCSAhzMZkoMET1PtXoJ0xbxV4VSK5izQklApcMDP8vheGGZUJBno8qqoFA9GHTWps8lZc4xVUvbjuFsh+h8wTm7MhSAQ7084/OS2iq+t56HkMXF2S6gdGTqgVcXJh4EE6SlQpdFiV7wB5BmEDFWaWKXE9KH6hM5XgISsuGUacMmrh7gAAVlRhKTWAxpbej/4HgSi1NQ9yZU0rp0V4Lz6gKKpN54517z/JQLe+JkqWfJBQPD+fwl7F1hL17M87Ftr7ftl9pzxnDM2trFPQCmXAk1baJO2RKRNehFVWzmJKuWikqpNQho1BRySxi04UESLgtOoSQlGNsYGYxsCMQapQJtyU4kgKi5QJ1FsCxxjDMM5Zy579t7rWj2373vXmnFZ4DMze6/1r///Lu/3vs/7vM+rfYjxbY0OLwcv0K/RSzhuqmX0i5qqGAiJaKMFJNvUFXQynWgSAWoTqw1gokegh0T93EoSDgM3SuUaOVUCHipu/PLJVfulX/5w+9mf+3EWbv0rX/Kl7fM+/wvb8696rQtWpMV3M7/kJCKVTBQJ90vJE3FYcVgitSvZizzbRAVplpTiZuDuVgtkIvKOVCWe3doaUjNuV4yCrET9cAAQ9bPLG9uiHlCUnmguETc4Yyr8YPojJHE0G0DBksXIxckU9xXV5kRWQLugVJyQO7aIdMtnHmLuJIOoTe1Z0b1E6RYinJSQEnIxwwmFecHfV4g6hWzNIBvRwBGGvBrFmsi/mT953I6OTtt6MzT0siwQ7UkOCW1OUQgIVBxKyTr02MIx/eexcR1EMymTFDI5Q5JQCUpV+XD9Z+bHqj21dZXh5DlgI4IK9KDq9zpi7IUCTI/JiEm/D+MB7WjLNXEvDJ4fxehZ7DAcCPK0kWkA8u1DCQcJfr64EW9J8+tWrwh62AFvyXt7coMU1orOGoX9WUjVyOXl0oNw9iWQ9RmLGaFickj1gikNrrqw3fQCF6DFPMtQ9HcN5QMoJcA3gMN142pY1fWi6QX2KdoGkxbj9rF8Ru4XCcTrcJJ6Cw3HwQG1V6EfjGcBpQHtQVlMAqN4cEh0A3zV2dGhWroCGQNlgvqdCEBXtCE4mOFAM8PhQgSleGEG5ORcPnpAY4hgUdXOQqiB6FLcH1JlRNkOiIzj9RCSZVAyQPOLfRTPyfZIpUU8XWp0Wi8SIw26BB00svfRlvOyfezjH2vvee872MHuzsWrOE9f+e/9R+1f/IIv4eGIAJEBX0mVV6SUmRWIlHJMVd5TaSGzjVAUOpDmNiuIm4jaQAcJrW4P2/N37rbnnrvFP8/Pz3uKFXx6BlZO1cq36IlAzT84cKajZA/xHWmVzq5otuHsNDlzpfaGdA/MybULfOnwEpQWyICdQ4QXtAfaD+jO4jl12ILGF7NOW2sakUAS8R/XC1PYfOeyi1IBUWm8Kt7x4VT6T0BHWVxz30p2UeuWxXRF74DFa+A1usiWaJN1jiVLOVBcUgTIETWXoQ/jaOxwwM6AeuG8AI0rhXo9U+UMDlOrAPNBfSN/sQTw1DIV8AAHA2ek5OM0nygkI6gwVfaBnFBk4JwtI18ZPFUCBIM7HgBCUpuMWnivlO5ircAhEUsEeFHJYWFR7zwpFY04gkGpoYuL84d2yel6XhnUJ6pyuHCMGsnK3qSRRbKr0JRmqtmF4j276mK+FA6j6UjWKVpWq2OX5oDf42fjdbjIxnpPt0ulunVOh6bFwIlp8hWdHjrITolT6xbBBWN485YRrKDviQMS2nXScAA+zLvNwy3QzjDbinognAEAEFSkJ/k1adPCFZLDK9ohXxw7jK9oanDhKCXHzqnCT8WxlhpDPrgkcBjVEYGJKleAXRoygmxjTBpHlCcsjecaDJ403G7KamvV6GwUiKTSV2pgM7urII0BimlJ2TK8W/5De2NF5Nq0A3QXxZlKG6BMFsElBgWlCQ7nNLKxcqbhJMHWk57H5hkeOKtn4F8EAYmMu5AcClkOtvAZvJiVxlqHw0stPFR5wqFCxIrLk+MzIOkgj3RqgerRewY5WBFJXkmN6d8pApAoNwjI6SMcBxsLhBsDkbVvmI/ESFqLCQN3c71oH/nI/91+/H//UPvEJz7ajo5O2r1Xv7bdee4u+5UDGsFhOJ+jhaoOcum7gT8mCSGkXHuKz9MLR44tQNHTGyiqSqA7DUIFUUb/XHSGVOnZ8Ymc0FAz2OyCmjFcDNGg5eUsc0RDi9QeoyA5j4TyqeiCjYcD/VQcXzsw4SPF4GDi2OfdaKT6jAO1Fc8XzwxdXFbJFgdS3DZ1Z2Ma2wcdNxi1e2XUUDQ0yPrWuBOjUUaPbTVlgOjE27lU0KTNIAH3jSJSOqk+VON8JhXkYodUBDPdTUnydZscyFQkMEE0S5qBUz5xMKR1G4HxdVvNEQnrIGALWZN/g37AbLE4GQc8O+2B1zvjJlcHLlkjPgsl25R+Z4ew6APC8E/g8Kp7N02OEWVxvWLRUNwn5YWxQWYU4H750X02S8A9Pnj4sjQHrabRnROjzyxUZAEalEpOVfEMtB771mcbxh2OLni8KD7EoUMjvV6z4I2O+Lq1l1+5345PTznHr1z9DpUW4hj0VKV5zeDfsqIbtRWUHYJT+VCILhsRHHDsyDenAZu11Q2UI9B44pj3QC4+ivJg3GAGV9dyetuUTi/ej313fnbe5iiy5LwIgQSvnY6iEQdcAylF6AEj9YnCPkqgIZBdoADvnA52sjZJ29MxCJ9RBDbOMpzox1cIDFt76ZWX2j//9KfaL3/kH7Vf+vAvtsXVNdU0Tg4O2x/88j/c/tV/6cvakelDK2jHuoFF5cxmLZLG4L1HiaB+uDnAck95WkgjRSyQ5TaxXi0SfYfT9lmvenW7uDhr9+6+QGe+827RPYsav+GXS31CceSECBSLu4zGBCmFvYWdCVVI+0KuIoJTgByyuVrD+T6htlrFVamHAGXaExtxZloymQ87yJhnZVNm/p3W4wzFYJgfByZq+2z1HQeTOG/YuMbKKcmGVWm1oI4BVrazj+PQEyIPu6CiVzrEpZV4VbvQ2CpwgRb87hkXW0QbzvNmcP2RodEZIL43vkd+hoIlFItytjegQKnQM4W4mEbYpdBPWJPiM2wYklEojPNXjqy1WB28BzkE6gY+PO6PaBlsbNLSRSu/a5YaFcM41/HIcwxHUg6VgAqNE7ivOkPhOKnrGjW53W47tQhpmNIznlF26bYzDqf2rmBQYZeitwzAjeu0fI6uGzu+ulV2CokRjCEQLYVb6TKouSCEyc+xCYOl3KRqoRfo+7QvBAdAN3MmuWgpryYrOsJ0/K3OJLWe0QIZ+wyhMAAiFLtz/tGNdbJHST6k+THnOpfxRBsV/vJhXfhPe6EMAc+yKJQUfizPwVLXIhpBirvxUSPmK2Ug5RbAvtsHdOYWX8Ai0o37LCwkoYkXghK13HZHWErxCrwRzMKJGEvXXFsqjhS6Id9APfRSZAg/k0wAPbNUktxYwrxy3TEodDPSVuIzZr0SKIQNgY37vvei05oMDJxCyu3YEHCwSwpEkRicJmiyGvmsO9Abm63keuraaRU4edjELuwhZ4Yox0i7IHKl8HAcIldZo+IZDu3NzWX7+K/9s/aRj3y4/eN/8v9SwQEOBQ5mtG/cPzxq108eqCiBa23D1DEPHfB7Do9UaCQXW5xHd9fBVupoXpy4yJrwGSOMqwcGNxJOt7quwWkHGoV0/0HvNAM+Jp05+MHmemEjMDXDAhcgz2hf6FagLEjTYQRqBg+WKTqHuCGje4zzcPSmxWY8sYYrjAsi2H1oUKIqGhsn2oSM+hE9rhV98gaAhB2JczU7UHctoGX8WpDKsHDh1ONZgV4fdQF2PpQbUMDRSvee65urdm5jDtSaBQfkBdlhdncdOCahLdRUcNLsdKaLTiMlu46OxeVcLfl3vOJo8+/8CfhNKk5jG0obEyApTPnAOeb61kFP8f+urKAAD05CuufwvCYHDMUWquYlgpBiQqbgFLCxF7wjXx5S5Gsv6JBhbSk4UPe8x1ePFHwBhUXWwVXPoDkcHaL39zEdXBycWKMnR6ftwaNX2sEB0HehR9RUBpoPji5aE5+cMeAB8gpjzM5ILBSCoR6tJx278B64Xl3VLqRZa4LFXdzPaA8NVFPr5vLJEyuQCGHjc0Eiz5J3cEroVLUpi6zyoiYsUNgnD+loHhyfWopMiMvZyXm7AUJGXqwCVTSQID5ChPaKCAKe7ej0vF3RGfN+1XcAACAASURBVEZL1+N2/5X7tEnP3XqBaAkCUiKri3Wbz6+IlLGpxHpD6sjNFdpkQnrtMVFcINO//hu/1l56+T6pHrju+ek5v+sP/v6vaP/Wv/GH2PlMLeVIV+VhHruSZ0xwxpI9qyLA8U2Xqw0oSVQTGcL7W+aTsI0cVSDAQHjvvXCvnZ8et3t3gfBe9Epqoi9LzYteIzgk7xK8flaHG+lj1bxoa3GmKCXV+7sQvhWhqxTI6BlHoQntZgpfXSTLmMtOL88GrCcH+uS9o5CqXrM0/uknIpF+FbtScpGZIx3GObAYLnCPDf5yP4/snMap7vdY0qW4DpBRcSvVvEGH4gBsnq7ix71ArUJSmdXZr9/B5glLaZ5qOlRjcbMQdUgzNHHWUMHtco37KLh8CTTEP3DgjlbI9MaGhn0teMTPNUeqJiLdz+cDU9NGmWHDav1KpwC40E/XH7U1bA/rQFEEPJ2XfG6W/KihSniXdHi8GmPvuz/l61BFofgUeUZmXRDE00cwn9vnlLKboJporigT1+29vjBFzQrkBFCNk97rs817IXKCaip6OHh1ubORUjjZyixEDQEXhK/BInE06jk4pv2Eg6ZxcsZhCl9CzQ+SJGcBopFWlFlAohHFilwX9pUIOKJbGJQcUFvjzndYnrCJbJbDANlBLdYw9JpJiRh1K6k10brQvYUy2DPpBHE0SLjmHvTGOP+gGGitTa0xz7fx+upMuFnvUbIs65oZ8LqHUAPG80/Op9aj1Zdw3oIWlyCFW0P+DYBCZnY9VtqbKgSUTEICq6wy0E+suoMalUO3hCZQJS16KWO5YQliAzi8tCuWbwjKGXRkG7E1qRnGH9Xulv4IIhUDxbbCEer2TbKRwA46V68djhkXgJGtEbVBBgxi3QuiOkBVIRf0//zKh9tHP/rP2mNUuU8OGFWA94vnwUOitWXSKjHETMHtQyJlyMKgYxo4cXnm3HtFirgCWIEhxBaV6Tc3i3Y9B8oEtFPojVADtX8EzxJOr7W9yatNVETOJQrpWCkv1DTjx1oHaz+y8Ge5IPeRRPW+AZe8NlKJKQ6ipNTetF2hK9YBaB3QW1URAwYFChysokZ3HS4sRPzoz33Dntd8scoXzwMYFJG5tAj30ISejt/C8isW055OqXkqjiyiOqU7M5ZsTLDzYmcfoqyI2OzYh48Xzg2MsAstsnGVOtJB1ZstuLVueGfT2T6dQnL4nI49OT3N+cE7AQJKLjOdO3BeD9vBgaqaMW/sWufGQ1hHmjMhNOBshzPMtIyDNmxibDLJ0mkTE2FzehNNHVQYhj+Za+RaRvEXmzw8fkxHGKgi7lvSWydELdGljLSGg6N2ehttnNWmmMVpNv7ktsKQgCc7v5ZM9WrRTk/O2/U1Ckz32oOXXmrnF7dJc0i68PH1I6WwZuCrifoDh/QEsnau4iWP0Q4I+ccI7EybCWIk/iQUBkZF+jmcWjzq/LpdL65UuEcHEIeJWpADSX1yJV1dYnuTCQvk8Hrw4JVBV7h8xH2QPfLowcukLiF4RFGbskEy3uIu41kkgYP7BxUEhXQMrqIDtp63y4evtBmCJ3bvWpPDfH520V584+e2L/i9X9i++Au+hMEDmlLkNbePie8Knw3rLx3MlDJ3oZo/xMML2qNIcxvtqDtDBaxUsaf5RyBxfnLc7t650y5OT9vzLzxPehOlpvbcGQ7XcqaKSE4vMhItAqkOib4g3PBNbww0wEEtDm+ejeNj7WShQaPIRO8ZDi/Ow9jocOaRAVIXLgR2mi/pqI4Wp1Q08TzQ7tvBGWfG4EOHax/Els41sjoWlO/FdgWNTVGpDswxynSc3cAkyG6eu8o15Wd0hKdSjZnOEqC7MUex1zwaUs8iXg73KJFjaPUyneusGFWGdACD9sbzzkGJ/gwSJgeEAQ2KoroTWIt4dKfdiSVlQ7UUKsIyrQoOL+UZFL2rZW10xoe2euTdEvAgWAd9iDU+RuI6qsdiIZa/9WdI8JUis9oUBW8Kol6fuddEUIrzRl3nnLjOWdolwQAcoT2vVRu0HIdCBNfPZki6kfecYIxniaW2ggYb9RDHVBQj8VmxT3GSjTolalvT4UXxGyTgFIhhbHrRXwqsAGCx1Tc+44iGNlRjxeZpXBKy4yj4C60DZ7T41AcjUAKlcSkKG/ekdbwxx0Ri7fB2A1X+kkLpkQlytz03aoizP7OUWMdkJ8icKqqwR8BCa2bg8Jx08rVWIwTH5jWU55OiBZv8OFjG+/rfaRvkvDPjYyYRW4qDwtAVn3TO17qmZz0j57iterEsVXxAy/RLy8ABIygNGmEVCgAV7MbFUXffHE5VpWAI0Rg124omWtId1SB1m+NFhe+hUxSZsH6ADJmqaDZikzJKdIGRhJ91+IBXgsKWG1SRUJpjLv4hKDlLyUAB9QU6I4cXmrpXTCfh93AYkcAQN1mcGMmhKPTBc8GpBQVBMl+S+JnfzNkqGOgbLBecRx3eV6qAtwg7JhVRHK/mTYY2qamSzzMsFpdEpc5OznhIw0EBOi3kQdwU/JwRHvT6bDwfPnip3SyuyM9C5AmeKpw1ziOcL1f6ozISy5JjYC4wSEXXkLGKuLtTyyqGgjOF+QEPCbxGyEJd0bjAWSFh3K0LseQxFojKHj9+QI1StYXFjnaXF4wb0mPstKQ2m9qA4hOacKimGk7HZAxJa9hs2snRLc4neK4siGNqTn26EyzlT2xQavg58KA+KDvLrdoVebJSiIgKg5xydQyK6gALfnrUKsNJ7db9g3ZyfM65uYKhNJLw6PIBnweSbeGshQ97DOfRLZnhjCKtBk4k1iJeScMfHEJBBD8Rz5SNTzj3aSxy0K5WRjoxhu5XjnUKeS5w4IAOsCDTaUt0quGzTUE9QKeyw/bKKy81iHBfoLVxjD3WCrSgXaBD0gwaSlxftokLSYhIr9Z0vDBPUAOBg6uDRpuYCaeJ0O751aWCJxhB8sCM2rkdaA5r/Lm49j6BNM0S7V+PGAyQGsAifhSUTZUqBKWqdPk6PAC/fK3mLfNrUpfI6VqDs4yCViFGcGaheJBgCf4B52825RpGAeDz917TPvv1b2yf/foXeR06uubjJv15Q1kioG5CQ3nuEoWRtnHsZ1AMrFWiv6AcwRm3QR/SQ0r1iyIlyg0c3tOj4/bcnVvtubOLdu/e8yxaw8G3F4c3NI0U4kRnmU6h5CBdGtuLQxLEJ3MXLm4OB83jQALj8IaPxwPO+rTaE3r+FKkGhSOf3IW4VC+LokUk/MJz9xfDrqvQR/z4KC48BaYkgKbgv1vsLpXyD9qbZ4lTS1thm4X1mvuKfFh/9tK5iY0c6PBKm5aNI3YKbkOFUIGZDzFTcmqKPR3YNIb6NkwZZaRIvbLUmg9l/F51BJYLpeKNMhSUrgQnNWcu3hPuLeh1FOARMskA0uAR50hFI1LT2Cm2jPJEAld8LlQKZNVgt9m50aCVJh0BkdDDrec1V55AUAk4jKvRgWKQzWymFFziDNNG4Rm3qvVF3ckcyqH2QLoOg31rKNEnoWrIKbIglrl+tzl23UpR0+PYw47y7GAdhgMGjrklTMmhdXdG30eKoRjQ5ZyATrVQnCwpKjhovuVP6IVsI5o4DCphUu48j7m/NDZDxQEUrBs1YoJMGLjSe/sQvQh1VlOyAzBh3FCMC1+pZ4P4GShzKS6Ww+wzg5xt+FejKyQCVPVpcObITwFIB2oiccSVFNa5y5oZdNpjlZ6evwN6bBbi8wLAlgFboMaxmdy7pAENPnEPLKzSsNpIrhKgB+iyitXX7CtwYKqO2AKqDcE5Tw4vBwpixU7vjAUFB1RpnBQU4XDIjdc0Hz/jwWaEbZiaqCRTJhJNTnSfyjxuThKVQ+y39JVFymlU4vA6SmBFt9NpWF8obsP3syPTRh2kcF06vOjyYl4fnEdu3p7KAv/SfLyGayqtgsWI4jNENDASVFeA03V8wmeZ30hiKtfBhsULTvoZuj6haCXIK6q0nYrA58G10L2r3zod9fmV0+pTCupDt5Dkf3anWRMBRNQDo0fnhYULSgEgSoTTx5SHD0AspuvLS6YH5nOMhSgK4OsieHjw4D7TmrfOzugQaDGqmQQieFatL5Q6gfGAFBEKAvESr1YEd2oI8tmkdwt0GS84pXS6vXaAUPJnLL7QBpCUGa/S5ysHFAKJSK+B2iBahmgYWCfYRPy85zFOB6S64NzcgPu0vG5HBycMEuDkUg7J6TogK/fv/xadNfJmIRsGBYKzY2oiAz1EoRULpDiPh20PCOgGBWc3pU9Na5P9AxaUYY3gPnsw6PQn5xqpenPwqCLhKvgYwKTszk7PuL5++7fu92sRXcGYckyuKOeGF3nBoEOANmNjgvtNSg+HkzhVCjAQ2OF7eNCxwcJEiKC7KKLFMaS7Ls5v0fGdQUsY8nGoOgbFhg0p9knjwZ9QL2AAY+42aCI6hKV+kO4/uD4oOEHF5cCqDeujBy+5PglUhX2uvUF1UfoKEnq9mQXWsPVDoUSCF4JXFtDN9trzL9xjMKl5AJleDgPuF046O7JBx7itSQ9gNmsyVVMb8B+d2k3GhIfUXJmYOElXRKmNQpRiKe6NgvJqr4yDjr+zcwIZnzgDcRS0F9zGlMDDlPSiu8/fabfPb7UXnn+B97yAHKTpApl3IqQ7nQuVQRqUBaaLQbsJtYAQozJJCDX4/W4sIZrWQP7ETR7pfMgT9uDSzVYCcCCwA9UiQQXRmlJwg8+Bs8ixYWZhSNBhzDolwHtdZ9JAaeNcVlUd0FTwol10i2CpYsgxyrME4e0IEp0l0QxyzvQARh2PuyMW25rDO8hkMkl02Mz7F7KnA703gSiSjLkGf9/5pIz++7/j8IZrzbXYGweNhhmHKESLggzQybDV4Eh7DDMGGcsoqiSbW53Vft8sDoQ2vrJerOlxcDOcF0ldxOHl79PAZTpREylw5efXVhVQkwFK25kayadO0FScNfSpSkDBzIl/14NVI+rxTeLw8sRidlQNV/jvAxU+oeCdHQ750+3rc07cOKoj1EsXXfn+pPqjF8MRPuuEiC/PWDu+YaDS99mYmuL54/coFGmrqYsqUwhKWyUABxxeSou5CA1jDmcX8mpAf5XFEE95xutsP5MeUDYZYFPogUFL5cCC4qRiMNUqyafAd2q4XUhup54lOVq0rj/abxNwfyO3RwrD4N+m7XpF8XlVgxjKCkEKVeAc1V/8IKELwf9hwRmCFtsu2QkUdOq7WG/DpTcy5bdQ7B8wIh0QMSTvet+76U/GOcGkYaIEsY9WbkhRhR7ACafY8ohkagEBDq0YnjiykATD96T7yVbhQypAC9maEhJe5CysoHCGBhqDwg5S8fT9YFio4ZJpQHQwpegHRj9V3TOEwky96wBOWkN0DElr9MU9gw6tBM2pxcg2wjpIk6aQTJoQsPycXDE64aOYAY60Fq+qzHHiUw/SQtDb3X+UuhyIqPhZRJMXN5yDDQSdO9cN1b0TOnxw5lI4wygHxh9RMwwz0r8pNEHKoc3a4RGK8Oa8Jp6BGXOeyjST3KBCwrHZ9iibBJQQrZCziSKmfgC+MuabHZumbQlqiSs/U1wSdFPG2BGYucRwHtkSkzKBGic4P3A8UVTw8iu/0wMKIhOUBlJ/ejiF2NyPHz1si/K9x8fHTC1SXgVNIJ5ckWIClA7Pv38k+gZuBvckJFmo+Pxa6RdmDeg0iqNJFY8UaRjlgkMb9ITcpv1Zu756wmgc64+c89VCmqSmXOTgkWJDI10nqTKu6fWaTRsodt9ToXJQ6NDt7RMdZySr/5A3CUc8e5bfxZS6vjf7Fc4k9V2ne6QyEJVnccK6TQ/22hoQAnsxoDOOEA9w4cNlo9YwitzcNVEBrjjEXVLPurrUCSnOC64LZ5No4BUkxKbkL+OUBKcXfN6kp3m/DLZnpGPEWSWCCaeB/MIj3uscbY478o805KI7zUJppTmMIA1BJ4pcqTLgznJVzgvXRqZGrT1ZT09uMK/DDksWaY8sU3dypY+rdp7ihs9v0g7TosPDxPBvGhvIbqkgBwVz917zQrt7+267c+c25QZXa6hNqGMRjT0PoOFYx/FEgMVCz566VsZoqNPoy59NDbDsEGX3xMnV+alTFfs6vPctZwlFndNth5eH4U6hkPi9Cp5pM4ojNcZB99cdb0pYqUCaxVV2SPGeID/MShg5JK1lh7/LC5qvyftPmh2IOQtitNdSaAanM2g9G0+UBjS7KDHRRbfijsPL+0SpDA5k1ng4Q1aeS883Aoi6JHhPHHNzVi2dSLPsFDSAizgUQCddXqB5NneSDZ/gpNiSRwc1AEPGEPYzVe1MdUdmr1ID7MgLhIDSjZsRwEYZ0Y9Tyo507CG0ZsOo3OcGsm9WZ6Kt9Lqqa0l7Wt3SKjWCWuLMIiUI0tmAzw7lBtQLyfNncGPUmwG5C9Hoh7h4lR3BRkzlvQjejWl8Xp/gaKfmSOsUQKGaMOTcICrvPtH1ueJOUCGKjizuV/aADrZhlL29UuBMCiHePVoFc4w89xuLBoDdmqAm1E3+286lHEWPUXS2CZphL0vtiWOFTnB839ytg7QG1mhGZt9M+sqyqUTszdpWQOTOaqElGumtGe7sb9a3MKBScCxgCMh3uMS6J5SF0+5OFbALKYcKDjLvsL86n8gGM4ca94rP0WYRMDXIgkDi3e//Xq4ToH+IVlStqzZ/NJbZgYUoog2nQ3B3UwiK1k0EgeNgxQFiCX20FcOsKJW/vEl9KRcMuC+8aV2XlaMpxLBuaTUS0TLF4N2Ab2NnT6OiqBvV8eD/sduJ5UdiIAedI2RwoZCkLliDDsajV0OVSJFpRPOPdE9rcW8xlt34mrdFPRC9K2lD8EpH9AxkDDImEFofuzEyPThOWUdDuRoXfDDaI5RAQzG3A4fvgJOATal6T0uCobOde4yzcQE+u1jRUaRT54mmlBo5zhLnRjqEdTGsbFU6Ks+L1I/+mU5pCDqkNZIWlMkWRH5IWQQZF8w5q50teQSnks6fRawR8Yk+oAMcBr8jGPSws/lVKUs6CznDUwYeNG4R6Qdn80BqArAhkd/ZYxtMFQ4JzVaVMZw8aiq72x9RCnK45ixOozG0wkefF6cCGSiwfe81I284gzpgxtwmUg66DZNItHG+YNoPxuaaHHaQ+NkLgOsQKZwe1O1wC0HzESVAqAIMAwo5U8xERJ/VwDoOg27iynBeFpS/SqrQvEAWpWrcgbiy6M1V6eL3xjApZRfVF/VEd/rbKdo01aCg+2pOlRDv/rbsrYGP+PxAKrBEQdNQAYcqn3unv4iQm/KDtRLZG6Qtud2cSkdVO3VjEJAy66CCRnCgsYciQ8TgEnwz/MnUoLo5gtYk46j5o8myrqgCho24s1xz2ujUpB8eardj3J9dRxQFF9DYbN3hvXf3Xru4JYQ6HN7u8HYDPVBFKt/QULh4mJXa6PCoAJq7k9BaXKDsVRwcg6sMW7QqzkgOcATFvaNZ+JApkDHilwCURUqFAsFxMHDRb92paO0ZBOrD4eawco+4epTdOmFPwMmUvaCzY+4xi1CtG8pPBTFKYNKRXx0y1AthAQ+caB+eTQg8gyqn8BmKUAdVUnkaQ6dlXR0vY552wEFkgY66aAZZORt9tk83qk/6nDuAMWOCdW9+LwL8HMKSfTRy7TbCgiJUSxDHKInzpJSr46/xtJKCLK4zBv1TAnUS9JquESpM7j80MH6/20hzNVluL2j7Bgidpcp6VtTSMsxw+sXnAsXBDjCVXGw7MtZqtIQNNAIf7lsrROT6LJROVzGut5Ge51lMWoeyq90ZdEFcB9nMnc53CyAa1A0105Lt6VPFcYCBs66zx5dnup8TfgnT+UQTVaBJO4qMIH9sSoNVD2JcFqQZCE0XlifRbon8Pb3O8V6p4WidKkPswBUD4GwsiQyWQaXEJO9B94WubVK/GwotaKmeIJprKevdGZvdngrMmJgVgPsgyEdbGjWFbSWN3WLTySr0CI0Z95ylD0eXQCm9yIeYEgBimRubYUhuTkBRcXhhwPapc6YFgV8S6e0cC2ovqJCI3UVGp5RKR4jqQQrX+orGX8CBLAULtA/0OkfHNjglEuQWhE2j5X/HtgYKV4cxO9cFCudSXC57C8PcU00fHh2eupWv1t4wrDKDMZTDYAruVHOO8VTirwzkORsknxP3StdLig3SLegdH2OFA7VGgxx78tOESOLfEH/mEJr/x/MKE09+jXREMT5AyEKVgBGXSZNRJHKLQpa9Q9FTy2EJA0ZHyjwYbY7xBlwbaJsGSgVvTGcVZzecRO1ILVBtOBjYODLjoOhoHz0hEw69cSwC4croSZtfrdyyGRq20lTtKV1vJAYkRBmSzpy0yVL8LxLoGSQItQF6A9RBSc3W5qgMdyFNfw4bi4wCxoc7hBH8OCjAF0sQpuEZGp+gpfD7jX4YziY6rvksRj+tI3n2ODAqa4fvX1yzuEkawiDkpADGB3/hilnxSdqK/C50L2SLlK1tSYfB2lm1mGUFxQDqcUvvFQ4kxk4FgrpG70a3XrVDSpeJrpAXrq0WrhYh3xKtV1DBoDmFcXZWGTuYC9iLWNxTXQdGfQQ8nwIZTGYkgBY3owFIR496b3nsW9E8aINo9JRxqfqePCxc9AVtRxbcLYROcK5pE9K+Eo7XOGAYCPh5YasgC6jspStgyiPE4cWwolMQ1sn52Wm79/wL7YW7d9vp6Sm7vaVQqNdBWIM7trTLLFFGCDrYI7WrtVmMl5FX2gg7KkovyxFmJuoZqPyY8+hm60E4dDp7FLgm84aHdtEOnUso6JAjL3oXzxODGXXd5O9BIoX6iaOJFszV2a22nRk2gA8lS9iHmvrbIBtK4xZZhyCSiw2aBlheyfz/fn84jzDnhQ6Xa3JPlK6R+DmyWrRvlICzY84uUfpUHF79W84xg3h34KSgjlU1umO978LiGtTyUDQ3eCIEnzY3XxRqSikGYlALNA34HJxoZBXogOneojQzwBe3eOY+cRrZ2dRqgxliUSPXhV9Ym3aIos3L65eGQzIi1uLnIpbzrvWk9t8aIaHdok5uO11670CwFcxZp32Krp4+aytiTVm/dPaShY+6RV+DSEvb+AtBFj9VCiK6LwJZ/kBCBp31UsqANm99BSCkY+igDb/ns62VacBEKNMr34Q5BzxDKBOdwjIjHRTOchBdfdo2yBcQKppGTP69Hd4466obcZMUgnGilKUbrEwusmsuknSQgX0tRoCDRWuDJ3PU1xAygD6niTwbld8anJz9tkfc96vMo0rnZPvTWMNV1Z2kgnuTPj55vc5s9PmE2QjCC6MDNCxRZ5yzDOQg+GsC099Y6KIn1UR6HoZG4BL1cXFskIqIOdWm5CDbqPKw9e+flU7R98iQKv0r1DUC9DHuOGgWNy4m4a0oHc33Q+1hnbav4CUC/VMjDe43Gi7wQgZdIQNW5WsSCabKkePmYeDmcCUltyE3Da6riAxteeWEwhlLsZ2+ZTjaUUUYEWAvDOpUj4HY4BAAUgy+JFJLcKqV4YOzomtL7oe5+AZKR8GNuxQdFjqXbhfdlAPAgNeIG1nySSHZ2FAnnoteSro5VlXt6p/vOKlBNAeCk04zSpfBqGDMUJWORg1wjh6DaxpkP50B94JASnuZCJG1TiHyz4PNBxLGB62IoW+MQ5FFMn2CESjJCAY9GlGxujcR2abAvkwLVw0dYBkIyt7ZaEO2R9woGS38v3huMC/hdmltyK6LS81KawecA3fRZ7HMUgiAtWyL6LlWJy+NnqtrExAx1ezMhNFHQztyOJmC0bqMM6L1iO9Dta2pHB4rFvEAYXD0hyUJ7V2OLRQPUPzhm6fz43bGfW/0wkOpWUCnFagD5Wn8OXbHScc93syErWBVSb0Vr6kxpsitEihAFyO0u6XKgCQAJcI+Alx0AGOnNTt4aTQz0E8ZWARLsFKQI+N+Xsj5gdFWuDQKU5IWpgwPU4kuzlQ2PaPXEXahVWXfQy3Hsork7t672y5Oztvp+WlvLZxmBUqFyhsItaNzYCdNGR6/nun4pnmBQQwi0sXhpRkoVIZcSy6n5lTIn/YCXhzLUo+h36iwivQhUI/C+/QFZSuzvnWdUEUqWCAHJXdR25LbKcr5EwdUFrWrpjBEs/42+Jp6OLU9x33NF1ddRUfLbTgznTqzRZMYWak4pZ3PiPQwJ7Zk7ehdDHkqPaeeJ41DtGfUnKWOAdb2/kyUneqIyrmRfcnZQb3UqBfoA0LHihpGmiWhqAZrm9Sh0u412H9PGVuuLmCQkDYDH3Z0M2a0qDw25PDihUxQXlmVKbxT5scOZOCZzHPJIHQQzrUSdOQyeET+c+U4YE6zN6XD6yvUhMjl6XmGbcB7UW/VEUucRSy0R0Gci8527i1zM/SUZde1PdysxllVcIoDzHhS2z4nXWAKwSRfH3YJqr195Xd6glRHdlttcx49plpOGwUZ5X4TpIn7GsQc37nq6HelnfJcYVOMdAXE/tBYSNN+AFDadQLGMMfkjBsUYnAJPWU2XNley/X+FOQqjaw56IeJfSlRyfSZ4smQ0gQKhmhv3k2047RVcHh1U0hFdqaJ9cu2KQtseUdhZHT7EjUhC5ndmNgNYxSfdQSP8y1pFvhK5JlQmNpGy5PL97MZwTjm8bOQlYmkMlJxHJTKW6eYNLc6MOHwKuqD4VEKDtWN3B9unYgBUap51qYu2kvUF+7k9jM4DfYZEN20YBQfxQV/dqJxXVVijsMtzr5EuSX/o70xCgNrgV2P9G1oKE6NZ3OzBspCkVesg57C547aurExrYEObziDTjmJo6z0D/D82WRDw0spHy4sSA6pvWBeOiQhJ1KqVfnLlR0ebWDcG9LnFQmtC5zz4nacFFAHcIl5dlRPwsCmtfnVXFxbU2R4rzPIlZUOWt7sTEui4reiyx7fzC+dSHPSOR7kWEVjMAgWAgQ5FwQPwjmkZIv4yt5ZtIQ+JwAAIABJREFUfE83FNSpHGs1BpGbeVG6D3ZLZltH3UxfsnyeGrUUqrdiZC8mkBamCsgw/0oLy+YI6dvsAW2wKXJzDPC8x/coguf7TRuqRXUIBGB42dzlBsoo4slqP6m9JF7gSoMTy2KLAsRiLyZorpQkIlpwiKgOgYwBntGIjjxB2zpZhehThqvW+Wd2rDBGaGmOeZWd0KyNoLc/cltCsq/0f88cEu0Q5C2nbqMUL5YnD/G5W2TG0WPxBwIKcPuT9tR61f6ATUIKL1X6QnBz7/weI+GoKRAnrzUUXty9e7ddnJ+0O3de1c7Oz2xXcKDh3m1LgOKVIh85AqY0GbmqCE/P1HgoRjHOqCRPxXO1f7nfFIxRosnqBeqto6Jk2AeioX5hXWL/s1ubx5FIoJEn7pGi9FNRQ6FlI6CoyPGWQxhEsDhWQYb7M+B7nCaHvGBeOHrBHVytbggY9DWNeo4t59s0KiNq9YzYdXgT7KnpvA92orZy7MNFDXDAYmm2S/WetA0Qspis0bbTxt3sM6On9Z/hRGQf6/0+n9MkAjJe8GaYWXDnNAb9I2tJpIxY/3AtyO0s99aRcBT3JrAvKe+aUxITyOlp3K8lMmOvaB/cArs7wkUfuDtDpgOOHe1Uf6cJAmXF2FspoLTSlqMsOxtpQfYisBIH97MdXjnDpi+Ey9r1+/XtVft2V9c5/04meBQqjvoDlWWP7GFoIhwTqHmUVuL4Gcd+BQBPDm+9JhweNZQZvN3dc6jvzWRMbMd5XVAKbf/yXdrdCIqcRXPkqfswSOazNfu3A6Fy7fmVKrjH0M+pvhS1huzRz3SfHIfwdS2VyCkcETCvn0AumVz8DKyB+CmTd773XVx/FNVOK106pWh4MAqCcvNkNBpJqTqgeCTxgFU8JOdWmzeFcOlAxI5gPrih95roAE5poPBsTqZSl4sGDgsOsNVywwKgdK/K4HajuFJbXvEgdWjFsU1xA38G0XxqqqpSmzXUxYHIPaXNLE4vytRwg6x6qi/v03MqKhFfpqCOrmZPxDEi6UGHALGak+qDO9fKhAaBThEPWj726keL/dOpZverQxZd5WDD/fbCBvoQquxlAVD6uVeUnQipoioaWxbHuRMTubTbyEY1SlSPSBqK7RJFhaEEzaRRzQDrATy48b6KY2orYu3wW9zQIcVQUJiCigOela0CSbOZc62yfW/J2DIfsOXUCa2Lcc6mVwcnrVXEPWu2XhYyUhEu0D3oDLtoB/e22oxiyn5dB3NxyroBMH+1FgoF5WB2A450UvzkJ3pNBO1lMKcMh8IPo2pOmwNdi2wQA1JymJAOM2+zdAPinvcAxBHFur2BtJYl6ji+9EXknOF7UZD68PrJaECTSliL7mMezs/PHJDofnSgWBBf7mfvEpb0OAaanRbNy+xcOvKtcRBYq9LV4rOZeL1Kpzk1Do1R7GS0l+5ohlAGcrfL88c+0IFywB20gG1djRblMGTBLJAJPO+1JKIkmqvUI+0Ci5rg/OJPON1OVQdRp9F3B7TskSxC8+yJcW/mBBLunF+0F1641y7OT9ll7cTtbTlfU3HgagU0RfQLioPgNTZHTrfWwRatwfZM9it0DDUS4X6I2ohTs5g7+gT4Hx1epXn1Ahde8xGHt2bCEsfN3ao24EyQxzhj4VVi7UEnG5rvfQ+Vgr1qR7EhwJeuh2x1eDNWB3aIOS5GwpYLtfeuzi5DfmQwvGfxdNVu8HugH4endlOIMpU9u8HsJdvOymnCGKsNLoLTaOMKPQy9h7btYASjGmyDLXE0HCRtBSQpTitrgGasp/JVp8Nnib7yCsGTUwSueMfvcY8MUjrfbxRHd7uNQLXQ4mhT3AhAHNkR/Nugcpxx9sJ9QqMZL8hOlRz7yF1Ik3Ut2u6ZB9pRnjcO7jGGXpxCJI0S+nmzhnoRn1G/Om/aH8o0LlZqvNGBph3Vj/q5XfAGtjOnWnWGdayM865nOTF2oLuyyyoK34rMGrJstCcquFWnxNb2UHiCjHjRWct3Zb3nHvPsu/+eTdyVtnBqeeeud9H7Z23CVtyQugOtx1nz0oq6+mEKYBFcieIGamWAuK3zGHk5yKyWIFVR/Ghqkftl8WfJQFS6Qv17CsEVKAvwq07x5B3f992bXrX5DHWGioJyMbJSW1ErjJo4R0rLdZqD00UovmBkYOUHdqJym13wqCgV4k4ccXazQbmpmE5E8dkNz5ajY3Q2Q9cl6FUOyJpGJ7JIDQgXKrUtweTOMzzYSloVBzMQR6RhiTpsbp5Cp2l4yFVUVTUO5yxWg5HFEI8sJScf/2fUkYU7CB7M66mIRW1bqI08UiBBBvh8TO8PfhkOcIn8j+pUKjCAT4iqR6SIQTA3XyYUC/wMBTkDEaxOryNvC4pvObJ2xaV1M4xxxpUy2yU1RX4S93VBq4s8SGSqwsd+Ckny/IcHLHQpXGUZDHTCwgsNR4DAouBJncdtXq1E0TsQQhKuWCnNk40yHcnwkVwAYkOqVPdICanXvZLZ18hzF6k+rg/WLKEr20HnejI5uoPqoeBOhXJKu0Y5oxP3Z06J8VzU+kVfeDkvy54u7I9kLlwcQDeilJR90j/hFxfkiiknFsYpa7Oe7LWTQ0ixIRqX84K/Q9EBsmiQhEMBFSXWCi+OTsRq3Y4OIdWG9phG/SpvNyiAnd5e4QyVEgQjQPepiQmb67bjnbcZXVn8CdWIcah2pxxUBmpVa1R0YIXaM3S+xXUdRShDmivyavqTKKRpV0KJgZRL95VIMA/TsR/0qDCy0uiNsy8unHME7iZJlKygblThIBVHnMo7F7faq9Fa+PyU1K2LW7csG4hVPqftCtrPKfYca07M3+/cTaUt4/iraxiPdz/L7+7wZq9iWbDjoNsWx+klFVsnXV+SKS7ln2gHu78vXW8Hd9hHQcC3dHGtk00LcoAmJSO7tutoxGkYmsijZbBs5yhsO4qcFQq0LdMo2onS+nmxQDcyci7kTtDdgyfS4WYs9N11JCITh3WM6wKoAfewcnjZBc17Mw4v/qlCH2f6GGTp6gRkgujarlfnLZSeakt3Zd52tYenOMiQfAWxwQ7us67Je7dj0pUVYL9KYJSzm/fqToM1o6f1vWRL8qccXjYsUODa57HykD0H2Y/8DlLMVAi4TffTWSFpQtcCbRV+Sw4r6+Kps8eTCUWUWmMxCs/rCtx2YPObDpTRwd2OCqpT2pFNoP7MAKloLQgt132nAGidouMZs3kozMMXbpdk9EB4+y63/9WLpTfQrx2BMPcyCtYgpxowo0nnlo2o2LHR2a8i+0WwrbAExELY9hOqoy/wAf4kyBqlaxsP5AH08K67XvDwv0ZR7AhqaO+p1x5VE9Fcqj9Ah5cpfS8IRjcluMTP4/RKUFgpJpHQW9t0iSMXpeHw91cwwvI40zEKD7RoEiodPhuC1kynqMgHA8RDh0SVyE6kOYQ+I9qoHokSF5NjOppwiikLZg4jN3NJ/+CZgRKriQAeZQgkZ2moItaDQecI32O0q0RqkRIDv1BFLOKxhaNMm2bHiilAO8JJ6aGquPMWqyo2Ho0cZKfFOZjiy1AfcSapnLwoDg7nGoaYh89AjfVdKgiYz5fqK+1qzUiB0HnO3LPgQnwdJjMgQ8Z+20Ij4Hh1I1+QM6Re6NhByxgjZt6/tGZnbFtbKSvV4a3Vn3V7cjOhywtaD4JnysjdO8G8WVHxnkaKR7SJ97vFDYXt3cKakTK0QbG28yoHWCYm69jIagINFgGyE1FFZMz1LKk93i3nHtE51pLym0pFal1tIRfle8UFxIEExQXpJw5Kkw6RGBOulVRsuyY8BhapJ75KgQ2dOUb32F/OnETM3dcaJkPrC5JyxyendHzD9QcaEs4VEnDnpyqwIVdsYYe90DNEnQDtwRXU5IGBzqQ2ZfINY/hcJMiKdReY+Tnk2i0l+G4Ujo5mijutXcpSRnPrWdxW+K0ZO8kfyr5QCs8FbGogI1Y432vKBNB2zpwNO2sLGOzA2Z3LLHF81a0LxaJ6pnGvdHgxFkZOAcBBgxdoHzut3b7T7ty5w2JUSLjhd5yv6Vzd8TxGtWhKCOm2E5bAU/OtAJzzg5a4qT7nM8bJ11JRNg9TovWtNYr9KG11vEabUfGrO1XNBb1Z+3B4cb1oSeegwTgBne2d1rAlrFtNJ5PI2oTqDrlWdmqc3frzrMn+vWVvQpAeT7LqtiKFmUKtmEkwPSM8+3BgiUCTZ67tl4Ied2Dt59VWx7g4qhw+nx/OUnRnB2t0DQUCNX0Ciob1XLOHfS60qcqe5Qzo3/mubse05rfqYYB8RaUBYBqcJuvPUgGkUA1yGdpbw/M5s5QVBVdfzyXtW+sk2pDqPehMZlnM2FC0pjUNr9srZEXKfeevWd90XoMymc/KsoOJKXWQYrTjRjk+OITh7UILN0R+BxTl2OzfyiPPZpyO+nTQx+o6E3XM9mEHscXFwuHlfvEeqDQHrctBGSHwAnpobzSyTUlgeZDXj3RuAZ654UMpEq1jtnu/uZe8J3ScgTC7KB77LudR7h1UUGuayxHHHoc28pAExBoJPbQHOdYgTvGlvjtZL802Hex9q8lwXBAyj66MyZKyNsLNJVh4XaTf1DlbDnRX6fJe3pVhnLzj+961YXFIqT6Fj4eDPKidpIOO2j5TOI6e6AQBBRFHVkWH6JAEnTzxeVVJYe6dBeNTGKOH794V/yV9U3UwIqrLDaxWIuD2jQ2tNCL1a4mueSjt1CkioFlzKsjpVCDGS4lYky48m7WTs3NtDLdW5mRtOTlCVgHxS5JUTjzqPjeYdFA/2IFs3SjvzwhNO5609F4JWumISdNqASAiYTqOCzk1bnzaLoUmR9sL3+ON6kx2shxbltfBz7WY8D3jcAtflVxCSwtRuiadn5jmk10exlii83hReCHIWZm/pIpFjJeWHw5SBAv0D/r9KcW9xe2x+HR/i1FBE994P0p9qt2jGjYOhQQpM0C7FD/zzRFslkMPp4rISL9fOeFxfliIgHQ6sxTimSPqTKAUA4+Px0nIGgmOxmJAO5O9QAqKEJMJG38gOERQgd+lu1CcJd1XjlArbpSUV08pswgLpVlaF0wxeR2zGCv8tI7621lko5PsD4grD2WIqxt1eoszBLoCAwpOttUTKKkkOgNsAPSv4ehin7MF8dEpnZ+b+RXHGilFSLSdnx33ItgJT6anW5mSAwrlCFfxayNrrlJUNGqUJqwAd+RILib3GPmq0GjQgUmdSzh71JIWckAFBDRQWVpWDGijxxhlH53vJpEqOn1skeuaATm8KZWDj75gh584wPyMawuWpKbI4Y2FQzobqDOaa1RHtK55lhfAEUWmzBmzW6en7c5zd9qd27eoxQvVBiE82oxEn0AhsHpMRN9pKTHPbu2b5RRnpmYSdtv5pulEdZCFbEjyR06MeO+yxwKYMNY0j+5WJdUYZbpwz1yfQdwBeLjKH0WmKajraU8aLx1+mAfeI68tu9QlE+1Q8FdUjgnnfxRfZ4xlwy2RZaeScxbH0g4s7YsdXla/Z3e63TIPW3pGujKpa9lFsCvguhsaSbCgYYETIw13ACSkNfRsi+aQTWucKYMgendii3NNa2HqQtf7dodQ2SjUWUCdxOdlgpY4ZuR8wnGftLVVOtQoNyCC1Fy2nPEOfqSroK2Ws0FwX1GE1KNwd8zSetAxHwscAILZukiGcq1C+g/0QzQZmBHcEDVI9m7/AN3XBFTAyZX0ng4kSrrZjgp4QHGrM9FExaGFb16w8jrU0h4Ag+QWc/9dqQY2xaoXzPCVswlrldmV6it0ukwtALT6hp3wOMDmBSgYMcAAOl2/HPwIS0ky4OCyRHZJ66Zr/VMnd1iSGrDUovCneMMWAOB77EvRfrKQVfJ7vRvaeo/F0NHB6JSjvSGzx7ob14AhwBcwPQrwcN71cS0FdPz+Wa1fwu0MjwFPlnbOzFdbA0B0WdgkqK6o0DtnGdcPz3Bn6RiQMefeJt/5nndtlCoRcskuY0RjrYlogr1Q3iNtKAhJtyMtZJL8lBLBf5Oq3kM1I27cC6VyWngQEDkQx0LbAc6J05HWkUzXKva5F/PPxP6BLga1HZpscRokT0Q+TOQwihQG06ETdTE7PFanto5y9/WjQ4VjS+OLv6jdLin8FvpXERewtyGEnEuAP4LnqpE2BKwnVEnABZbuPDNgffJQrImaSC5uo/T3MK7o433UZZCqgappKzrlvVDBusRNnU30mXTtkbGkITICGBQfXLMlDflAm0c1to1+6ZiUNKa+VyoF8ZR5CHoD88Awn62vCQ6cFrAOcDksTOdTlkj8JQquB20viJVhtacE9RN48SwNf5KRNXiq4nFW/jjvJ06fJzMOL6Sp3Cnd+rwqkqKxcdRLqSXQANA+2N2+sDd65ahRwe6MlyKzmgbccoqcWpd4YCgQg0MpqRue/jL/RbaPhsNtHlNc9fjqklmOIGgVGUN3QuoOu8ochhnNGlCs9srLaE18wEPniK165Rw+vnwkhGqFn++3EzR/6M6AD0mqWFS5G3njCDpoQyyubxhuoD6W7MFVIDDOQMZH1IbuLooZhzycUFybQHbnk1ZypZUorS9NUqxLSjUZMYm8GLI0WHv4nYINFaSisANunwIiqgG7EljfuVwNHjFZLmg0Y8m/Oqf5bqoO0inUU+F+nrv9XHv+zp32wt077fbprXbr5LgtN+qgpkKwpfjHHRmypJgrm3dTiFvfu5Pirb9LupdrqHdOsiQjgvoiG4WDjlkdSk4OGsjNKuoIUXrTZOiALxXnPuHZkczt4zv44sM4nMrcY99npgON9CyQ8X3WonAdrtWcSM9hXfUUP23mos1wkSjY5XVp56w3TUfN1LrE0m55WsdLWS83ieASsXya0nr9rQisujoCda71XjhnQI6RRWOCDxdL0Zo5u0GT2SGRW6howm4943heBhlR8uhjMPi6fT4ITylNLofsd3d4hRoLaRNtzlKUDmry0BPQF7Au4OiHEsENr4ww/gKaECmKe/v8/p/66Z9oBwdH7Uu/9A9w78FGvfTS/fZTP/2T7ff9vi9rn/N7fk9vJIPiWPgsaJ/b55pxoKoD5P+CJOQJlDSAu5TmLHKx+BaXdNhX3G7oQPmOpNSrHJeK+onNjIY0vuaWw2kJyOoTAEzjW3mbCN4E9FDxqEt+KajA0dHrQyiuM4o6eb55T/Wz1rYizYwEFqJ2CY26pE2fAuZ8hlKaAQVK+2BLK4xAcIbGULrxUIKkFSwKDJxeUE/A/IsvxjMvqhX8DlHAOM7O2CcYqRQXnhuo42ITK3GdlV3QmtcYK2CC9nLNbPQ6j+/8nndtKO4fXbYOzMoBVgoeGr1wsA7crQm/w7+r4+mOI0RUtGmTus4i6TufXBWkIHQoMyLDoQQeYQTp6WCrywbQDzwkHA1C526AULHNnqK2ZAn+DaWGXf1XfJ6TuXRnqumsnZ2eSo7GkVY/hGQqRStA1LKBEy+UQylOjQ0idk1W2gx6c2lvdQcSxVaJylFtzsW9Z5TBMAFan0IqKXwxjL9SBUbczHfBPc5mh0I8zJFM55GQtOXAplONFlZQhxQ+aXyGUfbEJTDvbVpz31lEnDV3MRmtOlMQoZmWg2iI1l8RoW0dQuISC11we0MXz4p7KbK7pmGgCruOKLeS+edwlOF+YMy271mbozqTbEak2lPp1O44ndn8TP+EVoLgq+vlrunk0YFPUGGHl/fkgwhoICk1rbHNtQI5Har1WRiBOghQMJSToawnHsAj8Bj8ycIT81gj+1CpPKAioIUwxpwIQRHuZ/tQd5bT2pqR673vNZa9C0fz4aOHalCxWrGtb1IsDx89aMcHoKyIVnN2Yt3QijIVh1cHru87EkNGYESbURclrZWBfogTOQ4CuKLXHa0WInADWwJpQjrX6R7oJi1J5+NQBOrOZzeH2I4BDxvYCgQKkGRL/3evA/CXWcxBsXlUG0tDs1Ip+l6xkkkc3tiXbbsodDf62Ngbd27faffu3Wt3n7vdzo5P2skxbAYyNlobLIqjncWEY8XYkbTmbagouY/M4TY3v1vl7shGy1f3qa6SOlSsl12CQdFtjLbR0bZja0WcCkTkm5Dm7gfeDmUoezkZC/orRdxea0a8+ac1cdXcJqALzpJKNdLBnPbF0HvnMcl5BC+f+59bTSguqBt0lVCkbF3X4fDoPbExpIm42JYUMBQvchGpAJJoGWyHg3N+1gH9blDIIQWHF5Qn6jLZBFrSkudmyQLht2ksgGCwZjy3HX6M2Qg2+syTrqIMlAK97QJPzXFZJ25qQIcSY2qeLK7NeR1vJVWjc4vtz0Uyy25mW8xFZ/nkb3yife/3fVf74I98oP1r//qXt298y/9Ie/mRj/xy++EPvq/94Ac+1L7xrf9d+9N/6s+2J1cP6SAvVjcMvJEI7+evHV648T2bF5uIGUfhdZe7erqIs2cgiR4rIMKYAgCIrefK6W2hx98z9qEw9GDMNlBZKLRkV+vzFMViEAEeSinHIFEPBuXodkWa0r6XhZdGeOPbyF4WBNugVgqa5UzaYSQI4qyEJTNzJnWclXrEQy5S9gSBE9RNpC3eawYK117fg0ASDq9WRTJBzPDY2Y0tkN8C+kuy00KZCdzwofQffA7FfVVSXLYJxsJ025mpWTv2ZfLO96HTGtConqUhNytcCA4yKYTTdjjb7x2BopIwkFHxUCQ7oWpz+TpDH7DLEq1gdAYaw1Sy4fRIkMFoSeRZ7YmI8EZnse++guXvpm5a46HHzlKsfHT/5fBqLFfGlrV7++zehM2bKAUo7D5tKvglSBGROePUmnYPdd1A1D4Mivm0IRJnbs2INM6rSsmsdGDUH8/JIhYjqTHsONhxT+IjmdZgJGUPLY9LdBfHO/YmBoDEfk+80sdKi9AIm4eYqAvNLqiXSW9IXCMqWYTLZ3PWD3N2e1NLyrFwdQeV5K/NOjbhSEH07HQ1k9v3y8UhZElqBkIpOP5O78A5kyMgLg8WP9r61nVVnUvMBRTY2JmJVbHSjs1LGqPmDFvWjkWP++jMZb7hZt0evPxKOzw+5BpyrCrkzfcWDiJRQrcOBvrAVsdFfo7vs8Z0DBb+1ME7hNlTvKbxDxWpykkluafnT8MLXAcKGQ8evEyDiiAP0kxsbOJ2wOqkJ6Qf65UFWiW7hI5uQKEeXT7uRXb4LNYHjCmuTRQBCPh0zcI2UDgStCh9Jg645qU48s8QIleqNft2FFfU4iLsj5vVNVPTGBvQLS4vH/Fz5Nai1bcLRqthjcOwYCMPUU2Csgk9k7oLW0nD6Yuj5fvG+AjhEg8bDDM5IpuiDynnrBeK2VHJffS1RioD9ploQNwpqyWVGV77Wa9n8RrQ8tMzIOY6GOlkUOJLhY1sfkGbNpX8F4SkksnoNQDDblW7vOs8xVaI5yepNQkVDjWTbmNIKVMmrBbnADEkau6sQkWF6fAWNC2OY665G9BGKWHr50Au7cCym5uvF8pUgqJ+zd6p88bNbNSEB2kAFAFh83aKwFQ8e1HnVSgEh7dqucb5ICCEcYJNcM1KJKZ0PE/aaoH14eAk8muUbhuFYHFMe5fSmZwJBbfKiNxYx3g3YEp2gpQNn3XFmPYgTHSHQT3oQTwzk5DwGkFzzuF+vpQ11AN5oHgIMBBY00m2FF3JjO01dOUcrY257jxv5Lxf3zCoRpD1/g98T/vUb36yXdy+037q//zx9j9969/hnn7Pe97eTs/O2s///M+0L/7if7l9/V/+praCQgvOJzqiV212sE+giOcOwATJHJByyCyMHd6ACrALn0m1hHaXtI/tplKhJ+ZsU43PyJDWADZ1EzXbOuyP5VihkNEdwQXPrn1kKEqht77TDq/XeM4XBnYToNsKIIPQ1zOM90pfQwMwbKeDZPgd5hDnXuR2Gv0ml0IAA4qI0YhMYJlUolSMj7Nf6lW4flVm0bKZ8HO41ygsZVy2x0x0KQJhacfeG/wMZZFIruY5RZMRdSVnpvt0dce/26sUrWVhxykhV8btYGWAdThB8goDfXJ82quY2RbPZG1c52Zx2Y1D9OQyCHpAFIboFqT9K+3PflNODbDFIaNdOJquOqb4vEnf7koTjc0cvFzg1MIVKtQlhpx2BgGfqE5tmcbFIKeKlI7Fkp24NIAqCtAzTDqiuyDaEgL5si2N8lWCOp7r6skVjSu+E4FCFlaF3NPAIjIoQtmUcoihj3FNpJbxG3OnEdTiD9oq4X0uyDD1t5oAmAO4p8+ALYF7yYLEIcZ+XkaxBf0K2cDLbb23nLI8X5y1IAFK4eiwE49wVIfyWkFxQ3NJuMz1pw2bg7JKrok+AC6yeN9xEA8OD9rl48unxORxLTq8xSnti8+OzXB41akKawtpM/yJ36noakEHCx2wMLdoZX2z1D0M2oSesQdScAIWug6aNEgn2A03rNuaZ8CfdDrTrQipocUTcTwxT04DrWFwyiHDrAjRQnVeUnpKf2KtgMYjYyW+eZXNQcGFJOtGMAlHGehw+J4pcoOLjuufnJzwGR49ekhEBgEz5gJjBKcXtiLfVxEnfLcsh/eoGRnSveKolaIs0BIGqqsxXrUFuP57k3Z1c0OHXsWqoirlu/DcVc1AKTSMhdo7p+sVDb/RUlE4cBArEKVN4QLEAZv25o5WXdAVqsjQDQ+qMdpoPoW2onnzEpXrQCYR2EpbE9zBW+dn7XWvfbFd3Dqlw3t+eiqnFmvUyiCUV6NtNtCgpNEzHd6s8dhHjuEOSrVNRxJ3UHQi0IjgCCbTBJ9bbcV5kNvWKsDXPDETVooD8X0KANxYxVQ65spsD1hA7b2V+42cWdakCrvE100BEQKFUB8wJlD0yUumKvs9WrRFdcU2kwGwpaeYAqdcl6hUDUilX9XZxY+YDnYjlrwnbX3QZZL89TR0wZj3bFfFQhPcGve0Lry2QRkTN/hBe+WtQIUqCq6m57zatu50m6p2jqOY0RpHAAAgAElEQVRilG22XzvjHT4VqPS58HlNfjzVHUDANS1ptlZn1t5dEPtptGHO/sGZr4ARako3dHZBfbh8/Kh91me9vv3Sh3+xff1f+er2nd/x/e3evde0l1+53z779Z/Tvv6v/vn2O/dfau98+/vpOF1dX3Y1CwiFkuY0QRZaNAveF1H1FRtapQlGChN/N4cXTl3UFmA/dgvB6t6haSjn1WdEeNMG240t+p7UCukA1n5kuDBHHE9xmp0WVlYXxelFgSQ0J9EIrQpEqo30lXPu8H2urSJ5EFxhF5TyfkzryjPR6V6o/8HsQHTX+FQIdkOJm3iAB6XCZzay+VEyWtthLmBHPRM4bQVAY6DoWoo4wQQx9tDBdMjmVaUH2BL2PgslA36d1/rku97zjg0dxS4EPhwsOlJIqZuorwU1bacs9FLTBnnX4m/lhciobxDTEoL26lBJ8YlQQaBzlD5KEwgjw3SCQZtwUTpdZWw4p+yq2keQlkFEB/KiVHh4dkrVrdvh0UF3gjp8702K+4GjCxSRx5l7syv9rqeqaCa0ToO+AiXMk2PS2fENnZyWy3Z0fCx+IgtaNMYVqap6ll34nw6imklUp7em6ULyZ0cyT0EODUWHKp4C/J5UZeTMuKDhcqBAx63/4PDyGUNnYXVs6Q7UO4DpScs50CWc4uhW4zoQnuHwRvBe7x+o9ziQE5ViHbpozc8Yh/LgcF9pDzajEA9aczajA5Rn0fhhqSJtKYpCuIoZz9xjgg4+X6cyANmV0kRel5eXdLhu377DvXD55FG7YSvoSadUcAMv5WxG7QTzwsIvBI5HJ+0Q+8joPlCivJJWF8dQkkRAMzhvLkrBoqTYfxxU8/BSVANx7/n1VUNwBtpOENfOOXZLU96fne8kUGogJZrATbt8/FjI3XxO/q5qLuT8A5E6OjzSwWPkH3/H94L/m0zBljSSNUxlR1SwNdRs5PBiPqmtTQ3uOMHKEGEvPVlctcvLxzwEDpGpgR6zOd9d7aW2YzUWH/46Aw6n79F9LQWI4BHG6NOxdNgt+hSeG9kQtSgmSunGE7sOL+hQocskyOqTPIHTPqeNJTfXbe6xG86Oz9ob3vBiOzyc0dk9v3WO5KTqIhwUyFEUijOFjB0QxCXLW1ioU+0G17MPgd3De/fgHIijgjemIp2Gzb3D4dU1lQFL5fRuIL/b5Y3BMovzYNtV6MoXAp48V2mYA8yL9khfpgwBJcFEjRPokMMVB/uc9Q3DIRycQQQVcbZ6p3Tqsu8x4xNbtJloDHsbU+i7W8oqFKcOQFhDm6xRn4M8+5lWnrYJlDDsWBA8MXhTx2UbJJi0zUQZi5x5kTiMTa+2VaGYHN540wE8+lyVRhJbn7XDq3kQMBInddghO7QGUkR7YASkSYv6i+1vXAHaaFfqS4ZOYAnmJ4FQzqTDg2PakNPzW+1Xf+XD7S99zX/e/tbffGd78cXPpS05Ojhq3/zNb2kPHj5o3/LX39YfAb4dC9xZUc1IkH8QBLHU4Xy5kHIRsjCwN0oEbrXdToBWA1KuD/CuF6CkyBnNPgnTpGJmXbmBnGwFLjXLibUBadYoKy0XsGGx3UD0XaTPUF/cZ+0LzDCoNUBVpdJA+pT5qx3IMtDC82yNfLReybDRRveiZmXg96NrTWUaU/fKHuzrBxRtBmsCbPQyTbLI2ebnAgdH8R7V71jfocJiURNqcfx2B8LYqum+HOShqiR6BcCI3b2wXbw3fNDKA9jS4R0PIS/7CAdgSRXxC8gp3W8Hh0ftcP+wkwvGhkUqdaBxPRo2lVOG0WU3JPGv2sptgJFiVfGCbpGePhA1ShcJxaCMjuUnanliHIVEHpQVKi3rgxrgPg+PLG1VnIuKerCqPioGbIs40j05gNPPrxZUsMDFPGPcPxYG5cPg9Mfgealsaz7GWOtPIaFaWMOBFyWgbkhEXOT32nKzUUhHx8ZiQjISdayMpCGpAq4fTw+ksqKTq0NF+6sELNjkkiGWbBSfz1X0sl86WLwwc//VqOLvgz8kp7FyHcd7U10trs+WwcAGLlIwRCXbqr3qzp320Y/+0/Zbv/2b7Y1v+BwegC+//FK7/zu/TYf3xTd+LuWciG5O4Fjq28KdwqFbO8fld3wOnbD9gErzg6zNR48e8NnPzy9oSPB92HQJIKshClKIdZmCg0TcpyenrmaXc6cMBr4lusvDCWaHGspObRerDW1MU52MJOH+cMCHepBgYHd+8LCMmiv679QW58/ZDiArWEePHz/ugUXQOTx3KBehPKEF+Ao6pazAht2Q042OcOFjZS0QyfP80FFLK2urMSjrJMcDLzwzEKKHV4/5sYMDIc2YB4ztyCopsE6AnoAGmuAMNEhvgXwSbI9SirVT2NHRicYcNKkFqEnVhI5slQwwHNgI4YeLJjROfLRtUXUcZPgMzmvYMLBwYv/Ojk7bG97wOW3/eNbOz8/bxfl55+kGjQYXryNVLEBRASXtzxab0tJwJbCve1VBhWgJCZiVEYiGrWgNMlDWzm3Yy0rpUq1gus9Ds+rhDh6zarxBs0k2S6oEoICA02g5R9s/BhDR+SxFcmn6gkKYmalWUkHBHtFz5ywiR5+c1rF/wMVZ4jwBSrSPMuNhZ9C5qiPTKIR0YTMCkfVKmrPk9Tp4JveRVCTzMgvRNZgP5ofrrBcTgRW83eo2BVHc8ZQAm7QFixMtHWebEeeworcwzlTWCMXJhdPdMStob93zFR2u783ft8aszEm9BjnIrKmB3RaXnTa7BJdhRLGVUemsR9TVAavAHxUmX1zcbf/4n/xq+9o3/5ftW775b7bPfvFFXvPs9Lx9+7f9D+2Tv/HJ9q3f/Lfa0ckxQY7rxRPTq/TdObtYm0FKpLUFUEQPakh3MC2JtU0E3TKLu5nIFFXqe2R/u1Majq7PTjEAlSmrwIFshMEiN3PRKQPbP6TKsJdgNMUDj4OITJEcXt6DQZteB8EMqPYoEgQMUNngxNQwZu68n9MxLgWPKFB+hsNbA+N0dL1Z3xBwyfhw/rhu4+CObD1sBoHCffkasCnxaZSgdMtlr5ldtBcOL2Um0TgI32kQqvdPcMOMHqBPlI1e4h5LMWffW2k8kZnmGUPpolU7PzrtSu+df+sJxeGBwytKUDHk5JUk0mP1po2QC2RW5tXFqOJABK1IGx3dTTDwkjFilEpZpfCOLB1l8n+AAU6iU2eZcP0sjkNNNygVw41pXir5zpVPmAKjfXUhSeV0Ryk9WND7ddgjQ0vDIF4TXkD/yA882HeHsWk7OjjU74tIfFBJfCboL6+HaBAdrDyGOuiFcuEzOFjjSMrZleHhs1ErcLt6UwfTsh1S21cH11gocih5D3YWyI1zpJzNk7SKt6CemsVr46DZXWgh/fOZ3F5aYy6vMu41209rSUeCdRxWljXBb4WWHrQHj19uP/tz/6B96Ed/sN29+0L7mv/mLeww9x1/99tVOb9ek27wVV/1F9rdV73A4gjRSEfgEIdXNsiGqPOqpA3Cg79QYHBtpc+vu/YgDZAWCwtgaMDN5c1aU1AlJwtIE5w1SCxB2gtdtLgOrAOLeRT3atAasC+W6+vCtbP2pNNTNCQuaBLAtG7X8xs54Gla0jUklXruaCsBEo29eNHi4mYdMj1d5GTgUDJ7weh7yBWl+K1mIWCsMF44ILBOqYyCIlHfY5AH6o0HLWJBjNYDkdXNhpxVjkcoGotle3j5kEYe8wMpQmoVG6nKHuB8w6A6tYXrpKtdno9c4PkTcv57gVZbt+vrm3Z0dEjNW9iyaxeruUKC+yhMIYr0cI8q/Rc3K2tREmp9ifv3Vp9xYQYeGQ7v/t4eCwJf//oX28nZMTnXkCWjU+eGKVhnyENFPm3KYGjVA4J0kBOfPWspaidDWgtrNfaPCDR5e2oSpNSsej3LvgG1w3fiOcyZ5PuJq3F+kG7HXytqxva1zrzE4WVwZ5RoKARs0xu6HXSkCieGMkQzHeREd+3wSp5vZCjhGLC5wy532jVYLEFWrtNBqIEHzxEcU0qhkcYRHv3oOOZjoCuSpwiLH+9yke7a5xoBOgn+YM7M2Evafj4PNIfFree1ZAxEbdopjg6qb90q8cr9Hs5F4eVWJ7fu6+wxpr5ZkCbt9Q5meDy6g5OCZbzXShpZ6zzH7bzQuUv3UUgHgrMLEMfUKgQQu8XQd+7cbR//+MfaV/+FP9H++je9rX3e538h7SR+/vbv+Nvtp3/m/2jf9R3f73MBoBD4+4u257b1dP489mSds4huTZBs63eQibPTutt4QfYav5ePkPM55yfneefnmScBYlkZKsDafUWaTKFSfBSKIsupo1a0anb4e56H8IFMIzQnRgDkUD/RelGFkFqNQ6tXygf1TNaYWDEE5wHsSGgpJK6P+h3td2dGDf+we+B4RI7RVtbO9lpsHnH/+f8MjgeNCvMvNYoBsPX17utvNSPBZx1UHaBbLxQ6PNipOcuNAQ2vogkpAt9GePWcfNGhLQgLEVRA8kXU/fz0rOvr5UYTzfA+2LjAD2NN1jmRAEWF5M/BwbXJCLcE0To5iCbt66YUUfFybBwQjcdRFKfJEcGfL4slZ240OFjFkSPZRjSDTsUgH+2JtlEjmT7PXhT6N4ZzcLzwE5DqJSGEaEOdt5jS3nP6OpO8U1BSN0eQs6DKifC1IYeuaeYrDitvzfy2uoASXc4QeZbCOV7PhO+kuoX8VocXzoS2H4ZxyISje9IB/63U5yhgy9jkmWqqKw5R0DrNTUFiykB0yoGbPiRC/LH/7YfbB3/0B8kTvX//t9o3vfVt7R/+ws+2H/mRD7Q//+e+jlf47u/5X9sfe9OfbH/oK/79dv0EMkWKGGvmgkuldFLjU/rAh5OjlKmKH5K+B7or9Qyh/5wjIFbQBTYHFu8FdSEIhvjqQv7ZHXY6bVfXas96fn6rnSAdv4VmBfH3SAL1aiMd2KNRj1U3HEz/rsm7xZSdHYP7KUF08LWUenuWwzv2fl9fQSPSbcyOR3i/cerD/cyYZA+F/xpHDD9HoHwG2xE5MKfa4Oz2rng8U/Y7n4zXyzyxw90NkWs40uAN0wleaF+z4LV3GNM4x1nu3GoXXAR1whzjWvObaxbUViQ+NowFady3PqggOUiNXX0vx9+V3H0u7HBAy1exvuzhlBJ70khmVgbdOeC+umjtcH/WTk/P2+te9/p2dnbajg72+SdMIraKxNan7cZ6onSeDAzQwcd+LE0EEhgHuc584V724Mw7uBEvLgi2Kt8zl31/xrmdjI6NOLxFGXLRZLVrzMa4qQOR5FEJGYe3HnqiGwmNqk5zpMuSWk6xWhoQSWJJaVudFZYnK23e2TjCIg/4C5rVxL5WfhadeyNrKkN3sWwz/zidPV0EnPlHEMI9XFC81IBIhkNavdtnkv7Vi+Zwj2UjdGfFH6pO70jlm+u/I42Zse57QF5c146XVwcn2Yo+xUFmcaT5ySkG5p13zW91fYyDyYCGxnM8H9Ygbd76WuABKFg3c6Oe2kfifOs8Q0Obhw9ebm/64/9Oe+tb39a+9Mv+APfl+cVF+6EPfKC9/Tv/5/b33v+TBAgUcKtjIjZGkE6e8uCbosDERfRweHlrcJi6NKacXrx2223r3UOCj+O3k3Hok1j4u1pLQ1GBAcmOQ0e6I6TAoHQDesBG3H3SSgiaK2uC/9uDE+xAU3UHWL8DKdUzK8iWzJjK8qgYUqRCt6W7BFCxy609gampJ1y7W75NKEs+36HI4jQcihVZP0tbFocW3Wl1/8ow0WqXVvRycLVfxFWt9DqMKem1BleGlJrXWelqOYHiiGudkKFjIb4FbEeGZfh4WGOTd77vXRyiHMpK27Z2fHTaFk8ue5qbCKLTDuFA4dDqPCM7K11GiqsB/edtfI1CAeFlgQaI6ywwQdcv8XS5ICMu7qIbVajyN6OpQ++2Fd3AOAYYPaF4uF4/tLlgoLpgtQOoSPgltM8Fcd4USQmi2pO93CmtIqkY4x0FDcQ4Q0pE5PxsdvA9CQDPZiTYYxKHBqsPPacRtxYm0xJ+HhdyhOsVg9h5T+ZLJrqRs8Glp1sheVtFddl0tD8rpLhZijYqyi1nswZq7M5GehyNm3iRNmTkPKraFos6YxInardquhqGOJZPRZzPiPKyMYgybweBfJ6Pfuyf8vl+8Zd/of3Yj/1Qe8tf+7b2kz/xwfYbn/pE+7qv/QZ+7dd9/Z9rX/Hl/25705v+tDRxjUJFuij3FopDDCAPJhsaFqqlOYfn88GDV3phFJyCORooUDZIiiDIXIDiAmUGrKEEL0A38ff5zRU5sPg7UGl8x9nZudDYCPzTiaFoX98f4OIKKbRUC+230mTJtMdgwOHFHsWrR8J2ePGzOL80+HoXHWUJ04/sAFPdKJ6zodvlf9b51Xfpalg70L8NV1s0nTmNPJB3jIWcf6HhLJzAoKOAkveSl53JpONA09gsG+YAL/C5nlw94TiIJ3xoiSUgrjjzlNrEK+0yFZiPNGvu4WapIBz7+Ga5aIdW33hyddnA76XcHe2sAkLx+wbyTEoAKyaMmxmRwLpHh7Ga4udOJXUKHM+Fxp2Hr4p5b19ctNfce007Oz0mygyEV+3acZibG05H0+L7DPixH6WSgxCho0lF+L7OVygMo9DETXp4zd1ubVojcGuUvoZKjakIJF6PtsyyP9I61+EW7c+IwXP0O8IrOzzoHvl7pXDxjDKPMjYm6zqyjWy5TalFHQJyAnZal3bAAO9VwyReBx3AonnaC3c0BqJYaZ4ZgLMew9SVNLbxdaq9Dddz2N8R1CcIwzXJGKZjruwmR7rUxWTOYtMpIdabETlNbblCaiPTzyjnoi8gXnKQbKGfzPR1xmcMrTjM/W5La2GNp7vvlSzhCBz0HQIBgOKmUYQbRBg4wByifofZEKOECcy+4Ru/tv3RN/3J9gWf/0WiVx4dt1/9lV9p3/WO/6V941u+rV1cXNgBFcrZVRjgv7BGyNx2OtJubqJFKVtnhPdZerqyXTnXx3x1ukSUkZ6hXKF5jsY9zv/tg2sru2H+LPwHYbPaX/jfoD9pn/C/LlpLzQC+Ck1CRmbSdp5qeHJ6o4iza6NpGwZJyU2zTPChb+nfc21LdpDguYMgXBuBMr4F94B7gV4/A2R+2UZycVQ5kYpgJGI5Ri7+6UBBp/wMR11niW1/NMqhKuXzDkoM6eAqW641ywy4H3hkjuR0T971vndvKhk7C4+etYt+arFN71w1mYrS4DRsItpRKZjWte51HWRj/7itF9IkVQ91aeIB+WTkY14U0nEp1KkULDp3+5LjUvW1DFuvmDQ0T8fKgtipRofjhg5R4EHuRl3aC0MOg1NmaaK22mNqAg7vaMVpp5kFfep/nUpdjCGpGjYSOGRxv1FoCIrSK5w776dMbpcgUdo5RHF8PxwkHvSHR+a3OKVsdEtGWfwizadac6adIQS01MXGhg+LKk7uQhXlFSFWzaubSHTOhOgUcy5obeoqfValjQiqk5oyot0s5KQa6oGwyyXmOiioSA5BFFBhbX7gg+9tP/cz/6B9w3//tvb3f+T7269/4qPtLf/tt9LZ+to3/9n2R/7t/7D9p3/8z7TrJ1edHlIlhmTgRiqVD2MeedLRVYIGAQyQW2rq2jGEI8pshQMMXOIxuaTzdtjVPqY03HgBIVbxJwI/8GIXXFvgqqli34WK5oNyvFwxrwJc6EIPZ5dVu3sKXIMc4DO4RwVcA02pChxYF5nr3iJ7h/u0q3LwrGrlumaiyCBHwQ6k0Vmqllxf0RG5uLjVgzLOf3F4Kze0e/tBixbz9mRxQ6425d0m4u2qiQaCk1GhLrka81NhhH3YshsPDwuh+wnmGaSQywo6g7jArAfYrNqjR1eUZWPRyJYTJfQHqdfYRK5RtEk3ekVZOhSSueAjjhra8hL5n650bfKIZa3RVhhV6oeHe+3i1lm7uHXeIDHIoo3JnrXJZaeq0ztL1zlb/V1ubtZ79mw9FPDcygAMO9AdmRzIa3Pwp6I/EGVjNk1fmIYeTLcaQeWWmuq86Jkrvt2qE4VmVFPI2evZV7Fjuw6vgKmiIOF5jh3vWSKDGrI/sGEKMlgIuFIBMmUy4VB2mpZ0acdLQcdurUOKt7VehopCRbCYgaB+LDjC29eoAb4oClXGsXw77Lqg1A5I5bfJQvE7rZDQkckAH1bsSddHxjVUghHKi5eA3aJJaJCoOuE5e6Peolh1J0tn3d88K7n1DhZxLdXcWDosrZ1dRAobwC5bnsv9/eP26U99uh0f7tOOKisjHfQDcHpdY0R7AWqSaQcrq/dk3ScDEBmtDnL4HMi+gIrLWDejqUo9nyrlQXMAB1+F2fyetGS2GkroW3UPcr+xpS8+Y9WqAgBJjUcorubEtS4ovvbPxYceNQ7MerjHyO5eoTPtvgsqrETTLDnasbW4d3wTaWjgs5v7P9/IHzkkCq129DnLQ5EDqg/Ab7W8biiaJuWsrAsi2JRID5VoWxs6PmTWNO5KTbBUvNz3ibsRpt9ApXMOiToVjzFkwBy85wfe605rtRCjsSiNSOK6tUMUCMz2nO5bNRCGgTjsvtglxvwe8P3If8rh2cyt21flM6uelxCuP+4qAFwE2S8z82cZ+hSkgddVEwzsleooCWFU4QXljszf0cbB4SZaAY3yzsYkBE8JIjktSl2LK7o3OUTWhwsu4uV5dmkIT9F5GIqLXDJw1oPCki8IrV830qg9tKv0U3V+q7OI1pv4bAqV4sxgIT54KPHtPRC7rRsbbnS4lJmPOHjQi+QIMC86jFP21/bm214TQkD0GVRo4ztqYUwNIrYc3h0Kxv8fulsl13Kg7Dq8kIzDEs53fP8PvLf9X//wZ0hp+MEffnf7zU9/sn3Nf/3X2MjkL/+Vv9j+yB/+yvaf/Md/wtqNRh52esYz8i6HWm3KgGhYQQMCj5t2fXk50FGgTvtD9UFr2GOUIg07OXFi8YyqJEfwpWvj33Cwbj93h+PLwi5UFTv7wPKepOXguCFFzsBEhYo16MD1Hj9+RMQ4hrVK6BCdhH5sOZsqJQHKFzgEUnyVIq9ozGrt69CvhjuO82dyiDO+cAzRsAPOPego2beJyxOk6ecKaBm8OnAEj/bx9SWDDnxedIYF/w4DnGmkBixvUcFeRZ71CL7/jiQo0EHa9frmmm95fPm4FzjO0amtTdvR/knnL3dI1lQVFu6Rx6prp7o42ZmnZLrobM+orKDKbh98kwl56a973Wvbway1W+en7fQEwZIKE072D0khQAejZKTS4ag2F8he69xcByE5NKoNim3S/EkrNEFQPr+F0vQg13re8BDt4OR76/oI3U33a96vq+u5msohj8/HUaNGchDDzhcctDTZCSmZ0DY5sBY32c0kOoCSRS+0vTtrfGalsJNSpnNKDmJr87VktHZfOifQUlu2USj0CC4ZGFGnV2eHzpl5KeIdeyj7I9nWqEIwqxCiuJHfXYe3FwJ5DPm9cXhTh+DAG8/AzKrpdaocMH/XHQLzLPV5+5yOlF6nblChpAAuWkFCO+srjhm3n9sazqayg0O9SAVsCNQRsCe4BB2STp1BaoiVMoAFyECblaDEjlsKn73PiQA+g85AC2HEN/eK98VXqHu2+hv5XKU89kA2KLopDZUqFIlEOpW2aVgf0ODVuEBbd9RFEMUFTaJ3wnPWpBS9iSYhZLnSCvO8FdTEd1CGbrOUti7mLa3A6TNR7ZuAXagQpLGYCy+boLWsjBoUTuSIUp5zc83zUXKDoA/KYeX8mDoRu5BsZP8e25Q42DyrisYwnwfFpezIaZUYPvNCoCQ0wVl4fSTqinnYWfOTd7//ezesdqUH7HRWTzmg3aG2Q4qs8OVIISaFVIn1oR0BaaGHn83H/IAmCXEnW78h0rMfm8I3z7ZSOXv75N2JwQKOz4jgwZuDHjCNL9tBqhAjWnl0HoPXu0pSqb3RfpBSXX6JQ6R/1KidwuBTFJpdsF1gOMmSD+qguaXP5PBinIB6BmpnS1K2Wo0uqAwi0068542rKJ0u201jFWkh3F8MNOYEhz7QwXRYy2aRDumRdGaN+NHhdftWpPAgwwNEkMimDwx8PsLlQT242RljoBJTnd0YSUOD03qYiphVPR/HimR5bixXlO5QFjjYOqf0V/8+BTRPRdG7CC/1lRekEHzHd/2d9ksf/oX21m/4G+2DP/q+9s9/49fbX33zNxPh/Yv/1Ve1r/wP3tT+6B/7U21+Y7HyUlQRAxVFjawJnt1B2TvqocPt6vETGmuuZ6p+HAm1KsEe5qU7Exbk5qbz3/En9kkOFrTshSMYh5cHrxu5kJO+QgNXp17hrFLfRXy8kvvvyBOKQ85Pb/HfcODyqtrT1eHN2qER55pxxsVzqnUygowg4uO6yiT08bMsX/+B/5LDAXQE/P255+4QKWD628UmnBO2pRQKQOPqIJkGfblqD64e0cAj+A7FCnYJ/Fsm8mCEkWrzeSvnxkVwdKRBpTCn0vcmn0dzCpR3g2K7+TUda9GGwLlDi3EF49pfoEkM3iuD7VL5jf2N1DfWw+DY61CKfBlRYUuJ4UmTUQNn99XPP9+eu7hoJ8f7pDRoJDYNyLCM1oxIr/aQWnrmIMhc6l5lbIOQ9nlz5id7cASjGrjQeWJLylIq+1ZSk+APwuGtjlt1fPOdct7cNYCH1DZ7v/INsc5yWOPztJ12ZLczQSN6C5WtU2WeQkLljnE8qMDgwluignJ642TRDQSn2I58RfazZ3LQy5bpPgAs8KX8eQ8PQ4Pgr+IEOBsZJz/ghBR+0CpVdQdxao3l0JHINVJIlcwmvn86PVImtaDRsTecI2c+YGd4HrBgbclgrV83rZj7Rvbz0aF21bzPEBaoRT4Oz4fCQmcr+v0z6zrQcgai7sqX51dGpnBcvQ7RBIauBO0ijWm6hxO8GWisi58tDYf3JqugcdfZX5VuanZgzL98ItWZQElCNPmi6IYAACAASURBVCuGpSy+Jho3RobB0haF2YpVqpeozvIIIN11FpKLDjrk8GqN4l4Asqw2UjeS/TNtB5Kr5rqOjrJyfKmbTZBmcGa1HK1oAnmxJTIzBuN2HF5Rs0dRWOhXY83rvrWPtW/4u8m0PVlcco65t2iAVW9Furul/zJoyeQJ2Tb/PxQ9jDHUnwhwFZCSjC21DicgNJu0DWy9fUUiynF4dVd9zibvev/3EuHl4VJapmLx4DDh5rV3r7aN0uzdHUg9gDaDZFaqNEXhENJxnRF9y3LZdnjdl5iKDez9KuUDg5KMqJciRrMdInu5t0almXCqeNM2pJZIkxFNleNwAJjK6s6W7h8OocjUqlA8Ob7QvEbn0p23YtEwmaslxhAE9HW7XgqtA0qOjUEhdI/l3p70SHmLqR4PNO4DqRr8LAwVuLiqfoNUhorvIPavCEgOWCKmOB/iIkUqC00BwDWt6TnPnBfsVgTLiEyzCi7y/lToPF4LRFdsZqPIszvC1GSW/BcNspHxXizkr46TXNdcbTss46WoUAjvoG0E+Qtq9/bv/rvtF//Rz7dv/Za/3X7mZ3+i/f0Pva/9F1/1l+hkfPvbvqm9+c1vbf/m7/+KdrO47odZAoes7zgEatDj4IPdnMAzE9dcKbSrtrwR6t6XvA8uGnsaKFXLw8FC+h6pCLy/okkMGt3oJLxWOEQ44KgxmK6COIBLQJBx7rsttAZyqVVxi+fECw0faDytkTu46ubYMrUZpYZRlZ11VFHjOLzZY30hGJGoEXp+x4DOB3Vfxw4UQcsBL/a523ca9G5pfG0w895sixRpMD5y4ewrlw85L9hXNzeXfM7DA8iHKeXHa1mpBX9PIaHS7uLti2rr/c85FDpPYXUXTuEer68wnmONRxYI9wyUjLJvbpXOPZpT3t8LqkaoDLsNGbYQp+WmTeiIrNuh07avvffqdvf2rXZ0fNBu37oFf5wZGuqgshjMdtI2TA7vtszXFqc0zq+DTfEoJeGmeUcRpsADZrRcgJJsAoPdotahccb9BLGVw1uBkNi6rTVDjVTpetYqctqaEvRX+7It8TTS+UF4c/1kTEJTgaOiNSAalni+Jkt7D+BMgsM+2H9aa0S+MKb728VHlWqBa0MlJL4PMyK4lvnW3VG1PcWXxz1P9qSv1y29aPOFy8DRiYCsWW+lbkoOjjQgyUY9dX9DfWMAND7nKSMZVRRINgJM0V0tkaIsOuU6S0TTSMBMkKgXJXmv2WUh9zfarEbBYjfgJPbW7HCsXbgZB1vBx7BLcRRDJezXSWEg7C2ce8heVRBKOhOeEsk44hUkt+67bq+2pMY4koND2rNAOhvYHrgE+CNQxC+HXFn/OXKhzkDXM5r3QR9LnVx5j3gmtx2WDD5AM2UYuD+NcKKotxaU4vG3muj0/Tw6tfF+uF+ByC/bxBxsTZOMAq6rxFgtLiWRou998ojz3gIgYX/B/wGgMN0fmUdmlmeuc/KAD3AM/osK+/WMpX4EdR/p1kiHnZUytEvSpJe97BmQBNA1G13Atsn3/dAPbBL9qOB0yQ1+eHRMaRw6IdakhUD+4R4OanG8Rlw++ixz0fk61cD5BOppdBwkh2ijR1K0DhlJkdnR4SJgxQn7x+seBZlj6HmwsbjGUYY7UnGgCaHvt/2DpEKDbpQ7ih4fCqtZxCUtQJHxxWkRKXzZjg7O9ageTDkCSif36k4SK1dMEyAVDL3OpLmYmtqDDt1ETmNBgHgwuNsDrgtKAd2RHaS3p6RdkSf0fNOeXINXqNaNuD7SujyQkiK17BecKNIvIDkTbhrDVTk6TBtXOZkQ3sHhwVhBuJs6leZEAjcgqhkkQ8YSYyiiPBwIHywMphQllwLmLf5ZPxSIRjxt6FmG0jMGmsfr+VWDYPkPf+gD7dc+/rH2Z/6zr26f+vQn2gc/9APt/v377dGDB+3z/oUvoiwZHVQQ60E/6NfSBhedQfeHA6VH305NMsqnw7vf7r/022zQQD42Ez9DSD4mI8oT+M4nT5605XIukX0Wbq61hw4lYg4DRZ7o3oyOHw/1pMN6FyujUUyXSh5sFDgoOAvyAKqOuqLNVBTHdGa6iWjcOgK302kt3w1+bQ5iVLWHU1X5uIPLl/UjQ12pE/iu+VzON5e0D2Cleaft4YOH7fjksAeD1VGKBBPv181jcqBh7b/86JVBaaD837KdnN7m94jnBSQJTVfkwI0sbCS2sNeASMJYwvEahXHk2wJNao1tiqlfzbRr1qUONNiwQZeqJI+RvSDiBoQCCgYoIzOKDekp3qsP2TQnQT0DquOhEfvcxe32uW94sZ1wjNwOWiI1/cVgn01ItG/UCtjydxq8rsOZD4mfW+hm0cBMpT7yar2uIGCoVXG8fug+uLhl3M0ImjKXOvBTm5A0N55RurY4XHo75eLsxenF5yv7DC1w+W8ibAcS32eSI86NaApSDzC6ZBkmBT3iqQaJ7GAHD+Np23MAGcQkDZUor+nKec605yBcTR7SRG4yOZZW9D9p34qmkQLXnGtSaMirZ/H84AO59Pi6hXRHU3lt2QCMezKrSEsKRMDZowyf5i0ILihTcoZmLC6UywOHapxxPpNTHd9l2nZqc4JswiE3JSZufZTtwD8nQsmMDr5WY0CXwesEthL7NqOos1CZCXDzoX4EZ4drHcVwoSiUYr9a/kUJO2abc/64loRrD3Q0aI97DGgP+i7xPSnQCWIKu5jAKUHiWP/D0uFvqU9R50qfXwkG3WSFMmSgczDgtroI95+uNcAOBZrxjzhe5u7jfUn2QQ0mrzjbPDMM2MjhTd2N1msHlbIACHC5UQd1w4SuqpmJ9PxRrAt/AjrXyTDyOjyflm3O4ncVYBJqXC7b3p5UjbYpIsqiF/p422eAOuU1SG2I6Il9nKDZytKhIFn9DrinnHVIm+EeSAXEevffe38XQoUhRAEC3kSUCSljS4jB0aRw/Ex/hnwdg8FBz4SEEO2oemtBmO/ITlN2dkmWZzMD0yd2YPikT8mDYRWmIoVpETHXbscGkO4ona60s3P6MQ4dPouNICmddEEanVS4x+i0a0Ec7h/LOQO6wgGWg6TUk2kBhQ8GxCeIpsSq1VGFPafRW7yQ9jkh09H6dN/oECV4phAQ8+GFgwuq9N4GSGljcuc4jCkNsqHjwLaxTqEGscn4j5RzIrlycu7sWu03I2V4SmsHY8NBeodIEhe4NuISqdzZjBJlPXJz615tyG1UeRdx4LdZ+Ho4vyProDTXtgYmKACYUzgeWI93b91pT+ZX7aVXXmovv/w77L71ez/3i4gipvkC58NtFnmYgh6gxTv4VHH8qYmo9yDAQv+EV155qZ1S+UBjh80DTK3yQ+v9p9sbgxIa1sY5QrYAL/we9Bxw4jHn/B36xDvg2U0Jx6ms0yVFA6kr4LB58viSDvngx6pNTk0l1s+nqJM0DQq2A6VG5zRlUIgSo7DO97V7T7hWUs8V/cP7yNWn9jA6azmz4WIFzB/akJ8DuSxR/VaBEINOr3o/H0buyc1V71aHEAZpv8n+sZq8kDuNJhFC2TF3UIUZWQhpU7L74GrewPiX5KLX6Br7Si2FHz1+xC9nup5V/zLYGLObqyvreyLAlHZpb3mLglxhyUzJ8YYgnYSWsDDOKIgFd5tosxBgBhwTKNiAWrTXLk7O2me//rXt4uK4HR0ftbOzMzZqCIexOiVBj/Sn0qdxAqvTOLJKep6tF1PLQra2AhcCAHrx+tUDtdNbaQz1mjzMGOiMQItjZN+QGPWOTihtO/mgyYSNFqJCg8Ejcecm+CguYA5o27n/lmmjk9XPAKHYdQ0nmzS0c3eGxdqqOYckdZUWxRrDqDmNT1q4cXZAeyxOravmjfAiZczK922aa78Ex870ni4FxsEZsor6btsiOE6FLiDt2XQC1Hk3/Lmoa8iCtan2qewYQKYSnLgZztZ34VMuBsrzq7zG14UsmAt6mRE2ghjqF8OnyZ6LiEVn0r6N9J94n3CSsRYHPUWBNYOlUnRdZck4RKaBEZBa3rhL6qBduV61oS27wCKkz5X9yfpbr5V1svUxODKoJZyfAkxpn/k8KTUDpDOZUsj8dYCBxEewcXDWEJwXgIJ+gk3Ss5BpOOqkyHQOe2tzG8t02tM9CVgR9RGPsV0sye8paDXnE/+h3jaoFlKsUMC3sH48/B/4Mio4rLU3+Ciyiviy3bNiajUrnRcab2akEvTAp5C6LO03ExeFE49r59+ijcLBHtnBrbMjM1eKWSfvfN+7N7jhFKnx70fm7zl1iwIJHEjV4e0pYDsycIy7zMqOw7uF3CA6WyyFQpErKP1GjDDSiYmY6+aSNmbkYVR9isiMxT8+hAO3o8NGUsLhVLLzRuGXchGQKwHZTFMvyD1zl6EUBzEclsMbZxENohSNu8sOO0YV/UlTGHg4pI0hWsL6/oEOwmEEH7BHH1NxAHsfe0+UfHgZITpVcM4Y/UrXkooZmEx0SdmToL++VymcmrYJZ5TjuuNM1UCg7EHpoPqQy8Kl4jArxAepnvqXFXVIhfROeq5Yj3Jv49CNkxc0v66BOLy5BjeMBfPzd2iMhseNYgc6EelJXlQYtoq16Mxr7LeKrYo+II4urP/Hj67Mn1JaDmnMBCHZaEOrVeukUjaw1o72DtlKGMR+3t9kSsc0hzvXWaLVjrIl1bjdoSnzFoc1FAIEk2jle3ZywjVOh+/osLdaxndUTd6ebrf2MsZ4NUcRwB6bpvDfLgzjetgp9qnzVvdvdxB4ACE1rKAlL9zH/Zc+xYBExQ8qVKrBkRIZev44c+S1tTUL3/DaRwEGuhquleHAC9q4crJK9yKmA2VHKJ+z2dBxhi3RMw4kXQWs6/bg0QMa9hvyv1EgKIk5GK3r62tns8DrVTIc+5R2x6lZtPclBw2tyZ3SThMQ7F8EYpwPBBehxoDHO5u2i7MLFq296vZpOzraZ0c/KM0oDTrSrUxletx436EdIEnKwjMZNB20o+J68P48I2upUZAtbu4sbVvPKBhFLPu6Ah7pTFjXgCZuBBPYRwsqxEQ/XZSGdHnqyJ5rD4YcoBwTvHjgWf8VLZZZPMt2xXKMcL5gLPfgAFI/Wg687lWZleoQBLTIoQ1FmKxxUujckn4s3CGjiZ8NRHaH+4rDuKpPdBR6WMJdIKAjznYWK/1hy37ikPe4CUAR8FIl8kQE1Es4m5paML2/cdMaQv2w3yrwVBG2P1MyTUSOXeCkgm+c9/jcNpBRefy8J3fwisPHDESyTDvFtjijkOHoYFFxeLF2qSENVJY8ViH83fmxwlIAJjq8bkKB7nh6WZaUZ6RGRbxP/2+Cs3ZkEmGrBBq5aYvVW0JJGHtK199FfAOCdMoQ7iAoe7Zch3L32pqZWlEYpP4VPenRVTNzw/OdCDeC5zV9J+1775GAiL5+Cud59k+Hjc3ayb1z/aQmYIms94x+Gs6Q5c11m7CzX5UQ9HrJevU4bFF1ONS6P1FRLVNIMAW2+sp1TZJJlWIKgPlVm6Jg3y3bVfu0XSeC9YQMvezCyEyqZkmzy693Bn/yjve+iyNUK0EPDw7EA1xtqCF6BIcXaZHZtB1bEkxf4HShHag4DOBB4gDqX5aiJhi5/X3qoUKaLMoF5EhKMFO8GzvMGNgcCjEElKeZqo8yeDt9MYKfxW42kmASVWBwSGq1MYXp7fDCoBI5LHp5pEQkbQIaxd5weHs00kNlGZUc1vh7UtpJAatrlTFTtg/F4S7ZKTojhzNxUpZSrkDhGCgQ4TXyoLLtqq2TiZJTC08voltp5jHbE3+UBlkLBb/vhnwnMh1WbpDwszC7AYJaxy7Cm8IL85uzuIg6+ODdNQQ52Ctxv6btOIZF4zLXjNGluLtTZ3gm8EFrFSyf2Q1Drp/MtwoWtDPMYbVxCG83qXt+HzvUuLDQK/n+b71E5QPOG95jR6I6fORWGtGOTFkQPPwcewlT+fjmEQ/K07OzftiDD8rUk9cT3p91nwMtG7uOEeeVDpjmO1XgCPwgcZZnVvWuFlLnwlnkGz8nnYYc5EVbXF/TdRvOoBzV3tPcxRNBO+l0AM21M4z5TJU5nY/ZfluySYI6zQVle/T4JTqp0SfednYHMhzHI4Um8/WqPXz0gPMOvutyic5va8/PpEFPd39PDSmSOVABphwtpP6CrmJNKyB1ZybvVSDQT64vjewISImTyAY8GCcbf9hJOvVpLGK0B0gH3ofnxfV4WC9EmcgLh0pFsODsYonC4X3xxTe2585Bn1lJu/jgSDy2zejERb6lC2WzXpQUnjk9WHn2y44A7zq86xWcIbgwgy//rHqCfMegwplgQ/rZQMiyn3h4ufmD0NYhLRQJtk6RSeqxdwS0fibXrQ50OqsrZcDQslTAgDtcwXabb40mICievlkOWg1qKOpLwaKcemanEKw78KlZB1aBp5UsqH62CQloVbMixY0qeSgJQevMJoPpG6ho1K7jmzW7G0DSJnC+VYCL93UnwHuOv4dzZmoSA6oplB56z/K2RzBjI2eCCC84ucPZzRj1MXAWgucMQRvPI/m2TieXIIk2dNfhlWHssn84v0cxpJqNbDm8LJQeNhAPDKdXlC8Uqw9pq4AY9EmCOFrft0uDkZIX2qIyd3Jel+wux3CVwZiyffWVtbyL6uY9u1zzAFVRPsl4wM2owErfS3DWILli32e3BfLWzfgfnGOk/BHUuwh/FKeOYAf7JQ4vTMcIAJ511dH4ASh4B8eM+m7QyRInQ0eVgUrLoc15FUQ5DZkSlAhhTgtxrFufQxM3c6nXYE0AGgyhvmAbKeaaTyacikUCj+p+GpQ7PWP8i8k77fDqx0pL52BjoQ0iHPYLnzXw+Q731WZTjo9S7uGq8MIkXC96lCbOp5BJybfoYMSrk5PNz6XRx4Ygt0nITNXhU5oLnc/+v7qutLmN44gOzgUoUWRUOV2xf7grX5zKl/y5JCVbJC4CqXfN9II0XLJIEcTuztHT/fr1a33eajH1FCa8fMDbneDMBhoqaGNKxbA+FhsbNCC9ClkfIyIQyI4xgcOr1qdK5cLhjVMBDV845KHhapCFTIsHOgpkUNENhCHOdhYEHX0XLHGt2NEYJO4SNbOr3NAHjpyUUCQtPPJisDBKYQ1SHeJyyuGhbiEE7tFIIgVXWgkfcGld5RrHDesC91huCwdYAoNanMF59cKGcaJz0+VURseVoHXaK6PfeDf0FKuWUYVzEoS5c4gdbWODo8o99AYWVQLR9xqDlFoQ4N5cwm0m0/owjmAQ0nuECmsazqS0c5/a4XzpWQSsny5fA4NtRyfoLR0/o6NwQLW3EGGfZ85u3aAsXPJL60rZBFwHiGCt4sbb4ijjOqReWPJM60z0nxl6bXrILFqG5I/Xr1oeVwQf5xSebWg7D+RLCBde0tjUe6ozJCcVGRUhUWyJbarE+WJKx35otLKS1455+Kn14KVTeX0jpQEc2yig4HvMlfR4IWUFvVM5m/cOBcfJTkuXPnNDiSCkOIB/O31vZ3SGgub0EXQvVAcbAUTg4+I2UJF4UNrhy/eQNwP9KMo01Os9HbmX+jOx6EkavOvFqu0mBZZfHj63H3/6sf3x+Yna4WgxvNvs5PCxM5uQOzi7bNNaCoXpbADRQsBjFK8HcOYsvnN4HaBm7Y0MwkBO+sJ0tX0CvPx7Djft66BOCRYsJ2TqWy8OvatXYAaO9tv24i44J+/TOqtweDHmlUYUDjzqBkLviEOU8433zYLcRT+EQSchBzBUggJerHohHvSw5xze2H0+s3mq3OfXC53oTvdAXrE8C5MXtmNI9VZqwgAAHExwLH2ol0IInFvYKwERpHdrjmzun41chKwlICEqbU1TprhZ7KY9jiBZ9StjXLOn9YxxpuDgK7Dly87azDmklj0K+lwIZ7sS2cc4vN1GEV33uUZ0tTi8tp2iOgDBG+2B11vZOdpbqCt5QcoHgL+hMZhlkBcLp/nlhB3PAE5E7cCrB49dCWGs36slwbrjVQrelutBQ6x2F9kh8pYr7aQU06VBT5DduteqVnDfn0B4rbQgdFg+k+pZpXpARoyd4Xud9Q/pcXcF6LmWK6WYyUVw0B1eawLLVmz7mNUzR06zstAK7OUzMW59OzUMS8532l4+gzjKOV+DqscmQZ1JWruiYMmfmFN9ROfRfs6aZeOJTC4dbLPf8Qb0KyZZ2XluobyIFsGiXROJZLFH4b3ws+wZZeGmU1QGSUUgS+vHCkLHg/FBbUhTbRjZmBiiTAA30VVcLE5c0yEaREeo7Rz+5oZINbIP4HCRMeh941IaSMVxUJMAx3JE0SMFUo2A6eW8vVSEs51qpwWKi4QXuHtAzvA3nN20GcykJ7rksFuSpjPDBW4wDQ+HN86N0qYXHnDU5MViIJosDnEUN3D92aFk/chaSKciKBlHCEfLqZZhY/Bg3iuMHegNcvI487PCNxL8XQGeA5C8UBghNg1JMaHmkRxUTzA+DhzvICSzypW8B8HV6TQrNAvfK8aKoB6d85H2O98sEePqn37wmgtLhNT87HC6kj5frrbtcDyRU5lslITmhVBwFNgFS04SPifNWmrKBWn4rtxQNibRmGJsK70jwcBcO1SOExHHy1uDvBmWGVDTcLOI9YF73tP5bsRQ910yENYIDpKajnRaA6OBiZ4zUl9w4nVIkJrgZgTgdZvhKEk8p+lwn3Hij6fvnD85rZG5MVrwgcHCNSghx/PzSpQX38PJxRp67U1ZpFCR9cR0WgnmuU9dXAvkC4E4EWjvUdwjAgBw5MUVwzzq044XtYNGejgd3LDP8JLDoYelwcWxc7kwUGEzGjuCAAtuF+1fjtseQbjk1OD7bldrOrw//O2v7evzc0OMinaqynCJ1CRBde25ztv1/WuuVKjJvVAKYysaVQ/Vns4sknD9cL3j4Gu3J5AKl1Hjk6IxIX9qW06ZwpIJrE7RIJYqXS1nV4iu7MII2LgH0DCiif/J732TOfCGyP0oOCKxIahUBJBcSJbCGs2Ngu9OL0la304dO9Mq9y/whQHcoaRaB8LNd/o5QirgCrctSlDpLG5fG/giQFGdnxSY8T4TEMKRCDIWBuq1cd3mc9jel7flouOMF9FBGAdXUgYp707ZQAnxKzyfS2tx3AIdkZCQ/aw4d7ujx9oVKc30tWT+cw2a8zPOOgdEK0zVCbyxXoOAc1PFnwORpkqGL0JZNX8gbeWCYqiq8XcRVXeE7L+gkyTpPiz6FMp7v+SdtJRjZVZ7lTjLM6yQ7dRszgpmgYzjM+PwVtqhH9Hc+eEAag5HC+RKISJNxwgvvMfsA9EaXNjv3gFweqvDq8+Jksh7QOQ+GGVgFtUsF8jy3pSP9MrTvN870vK5auZH9qBrNH+A8OLgJyPFaytnR3yk6PQy44M6Ik9W1hTWCBFw1I7gnLdNW/zy719uM1F2GCx3UYMkSy6gyXT6vi3bw2ojpNRFQEwrpf2oU734jdoTHV/DQYGZJmdts24HcNiwQc3TFTpTHNWVCoZizGIk9hPako5qYjis6XAThy60hiBfMKQdKcSzsVOJndBpINFJxYZ7Fn4hN6473EhQWdFaWiPKSCra1cBLqB6GtqfobezEDUoDjWG4ySel/Iu4zeS8MUAQNxCRcZyFaSnZqxl8j6iv8BR5HaaUh9RHEOUa+fDBSkqhp+ZhfJyOrJsNSDz+20h3zIUFqrolUmrnr9Nc7DD1sZxJDxFnodORymWkdfEnKBE6w2RRx1jhunJGZPhAdYgDENkCXR+pMDm9pBdw46oiN9w+6YgikFBWoR54WLf//d9/2t6ttIUmqRBnt4csFhyg0Q9eqX05gHhFyi/cJ94ruYdDPmscB42d2RSpDye6G1Nzxpne7V3DhsP72/fvCEXbp0c1nYD3hA0Pkfbo1XIfolvZ6/ciHyS+FgKjSpvJdT9s3GAHgYfDG+bPjgKT4iMluGmiatCCeN6DYKmb2al9fkSnJCwkpRx5ANh5mweW+tnRKAN+F80h8IKTfzwe2uEg1J3OeimwipGXesiSdARw0dV+VvZL6AP0FLC2pEOJ+aX+rjMkUEbhHrfj1IugXDQUh5dBCK4B6sNFeHKyMcigAs1l+Iz9vgHTRmNoeeD2/Pil/fTD39vj533bb91daukMVQ4ZC61nDw4tcgATOGB9DPLAGfaSc9HbduphxorV2I/MTPi2cZ4rp9pqNbP9LEez7tOZg1FpD5aV1J4wgMEzyPaKkphqNJP31HvXM+hoqocej+CCWDs0YNq4O4sJDmyTs1fvnd3QHLgObYeSacoYan1bQrGiuF2BwHKXPm8U/M4Lzqp9FV+80su0TrTn9Qz9TDFfUYsSjgJQuMyZ0v/cT2Xc8fvhffMMLNqgUGnI+ua6Kp5fzoUgm3oOB3LmxS983xmbgFK6Ezaq7ahbpe1VGyhJQnUWG3iy7gVACJ1XdN5yY4/YE2wejpFZy9xvyBTYBe7IuR3x2P8OkBAlPVjpaO7wV3tcpQc1Rt5bBn64Vl0Dg69hc3sRpoPiOh+YAgZTztgul/ManFxjzKO7jlGGsHTE6zM36Jz4LKqaOLOLUwc1DtAMTadQKmElu/GBQlTfz0wYoVhuNFgJ1YvrsRYuekKD8A5f0ivBXRg307jXvgYic7hSlkavRXuzzxdbweysHd74RayVYXAxAvCgvYuf//nzTeLWKwlwgyqwXrGwJk0INMharHRylus2rURvgD6rwvih0RbdnBrJ4DPgnB1eXto0bYm+vpxduMPCsA0/l+1agVihEAoHRj/8hjkW92ZLjiuLVSj7JdhaaKMdczjVZfIq3UH2c0SekDBjOgTcPhxOLAyR5nCQISJ2Gzm1SuMLzZOUmaZkFu3SEA/pqaDPWWRKTUr8nC9zUyw4MYuMYVR4OJY9OLliPIuEhzgOZ0izcUPrAImoeD/gUGATZJeIDGRBrCvbq5mFzkmL2AUfJMmLpoHCk6BctJe+yWz/LAAACnFJREFUDivQwZFeoGJU6dyOMvFGNT8IbHZb8FnhhGqjp3AFX8PZnTZCg5m2fU8vG0V/xZDXQ4PzYYc3DZfwvdLca1JnxstrpnTJ07q/kcrArl4oGoICCGkKQDy3bTOBQ3zkGIGyAKcyTnjSMUFJEdQxSERnrYX2WTV6cQoYM/tAi/MpVEhRPA8QH0Td0MOIHd/UYne7p3HDnljRQb628+GFz5AXrh2ktTrOHf0H5Yb+8hj4OAIcF//RGoExV4tfSoK53WXWmw5Qd+4y2hTj/+3Xb0zJf3axWQTMs1dqkODVQxsUhzd2Bc+mIHJj9ABSOG+i4ngPH6H9bbF+/B7bYnt9IGhFUR1eREspGZasEYIgS4tdru314gPeGBSDSbQrJ7fSqK07N7KteG/WIqdFMI9VQsNHRIaK1dKimAO1+/r0zKK1x0/7tt9s26cHNZ7gM9DuVImhgdLwuVncVrWD3finNN/R+hZyxie3E6Rxfi9bFqRtILsBDEzxMgSWlvH+SO3xD/Yo5wscXNLjKhgRPNSrldJEyjhx7Xucsg4HnUHzl+/BN5Qk1KAgYB5nAAGRZ2cmPBc5MuLoYS1u4YA745Q9lEAsezU0nZwjuG5vFoPxtGwcx5fPMXRy3wcHCB6ZkhwOH4EQy3V+oHxDp0QfbjsbJ3fuuAXoqA4vJfMSAKgXZx9Lqay4qxYazSJg7IMgupPu39c2KMNb4Zk8qsBnNiyNLwrQErBLPhrOGNPEgl57bbJI1A1pksnhvEM+04411x+c8BLKsc2uzxTW/HRKicZIcoRQzwB6OnyJmkXB++YObwVjJHGWQKyfuf6dUBP6vuP4YAxHAyFxVnX29Hid/qmQ3quKTpg5oiqHM+rxe+KAjoAPtRujPmEJeim6fts/Gr8n6qC+l0IGviZg2OXOBLzhf+G/pzNh0N2+eFLw2qVPaxCMDJSDcSO8lZaUoCudG2U3JU2XvRJuct5Tz6fOw7dvGqB08Y9//eMWfgQMyma5adutHGA4eHUjqojp2iYc9EsgURsuMFrpWrjm6svq8OKCh5fXdkZaD6lEVBa7NR2cALQYBncxixUHBbkiSN0XYf8Yq4iKhx9ZB1kOiQzbolQP3ohA18jX/ABsjAKLJ1JAhAanpjq8UudQD/YgfSPa1gTGCWFc6UAAGwnokw5lF+c5zZwFt0KbZTq1WtgsZiFHEwVskjpjij9pMUS5FgMPoghUiqi6F2T4yzF5TI84HRO0OAoc/QC0rBE+IxxnSStR7ZMtDvARSc3JS0h15a2ttqq4P6MdJ+d0GFzuG1Myps2u7ciVHqLwuQc8JdYYrkEjWNDQWWRckIu6BmZfs/JXKiLoSx66CySpKtVBKXoh6kE0oaMLOgObh3x6JAIq9B5dkHZqRQunHq0hXUAXgXb8XXm74G6iGQQoMtRVcrpKh7QiJvUuHxWn9w4vi+UoV5MElp4U93R4UaAGpBPoJWaKBWhs4y1UEpxeBBtxOJFmD6qphjE6+BJTA22Ok1+5yqQfFO7udnrgOKSSO8ZMaLLGJunEKu4fRzXjNDNa3sexQfXvcy+cECcajr6626kFdKgk7ILmjNUMqULgY7QN6K34jZAcc0c5L1lIE5HuCbULUhqW7XB2m1mntxmgn0ElAQ3iSj459gq455gFpDJ5sPrgFQiEKvnhVMJJBM0FhxcQLOjwfnn41P7y5z+1r394arvNpj09PpEjqpuRVi9F8QonEB8tR3/Doh46XUbXeZ9XjJGDda+hXjWflLbTvmMvao2NlKnGqKu42J/J4V6RMFIEkhn0dTtdjfqbzItb59NBpx2WznV08dEMAYU4OHmy4vnqXNCfaHKiG1ECp9x7pbwpHS9Ulpmn8vx59oxVVDdAD+h1Bp2rPux+JNbSJpdtyX0G0fEv9Qh1fGN7xnVHljNIr+zKe4c342IM312v7pz/KOcUw5gzUlZ9oIQrO7x1HmkzCWqoEBSvdCqU/YaYtRpAJGtaQYwaHOQWkqqP8yh002nxbt6kYKSCdKPzVA1BTm74J5A05T0WhzdOXpQk1KwFyCsIMeVMYmMrgXk3OFQNjRNQEIaAbKt1QfrXkCmrQZMkC4OEaxYyj8kKxXZ1uiLVQ0bzFME60urHazjKQ5KPn0lkVnx/qJHQoym88bF+xKeVbUhzIfy+EHMhvIMSGseWZwQBK3CCBQwlKLi3B7rH0X682ufMcSiGOA+G0zwCMhGElJFLAXTl8OJnvDcohEDe0MBikHDQUOLwxyfkOVMUd2qmkJQGqglc0Ft72fao7MaihTPaJi6QOCyMIG+NkkfTWosw6G7gcqaz/bThAeJvcAt//faNni4cjc1uzyIMOKTkIGFD4mDhQrt1JBMOb6L7pJG42WxE+iGGM8BFN/i5lB+UFv74ZakRHEpA59wVJKl/orkL8QLDKePPMHHQJ75DvlQQJaoGFS/uFAqwaMIvFJdmFGpFgxPGgqkoBBF2WHn4rbeM5rCwrZJpg2NNUGvkBW2rAQLaQAR+TqT9hsi4tGquKT4oHuBzQA/AQRWjiAtifs4UXuIb5sN6vrbzSY4A5pS/x+43bkORtRIH1Qtymnbkiqend9/oNEJCFqg2EGS1dkIrvNzfmWT9sx3eFEOG94zvibQk0r+T28LaApUhTiMcXqg0wIHj/oAyQaFwJD0WibwuEwdd15M0g6NIgKI1jlVpQpLUzWRVDRmaofFbn3FWLHQDYr+k/i7WyhYSZOdTOxxfu1LHfrdtD/s9UfWgKCnSi7GGc53iP8ppWTECOwii4SgOzIt7luiEdG/zM4mnS88b5yIQb+wNUD8YgJKbjQIwFcYhgEiAmUCVBr9kZoREjYAAX0dhgdYJsqzg2l7e2ivQ9pai09YO0Po9AVkHHckBOo4ABHBGUdBCnM9xURGaqC663gU6vebBxpYcjnYOLPLP+z7KuUKQR3WOoKWmE1GZxgeZGsXA+Sm2CWi8iztwr/jzMO3ZZQ0c3v20bV+/PLeJrbqBRkuNhnPnRhMcN3ROs9KLe/m0i9dapOju90oc3p7BM6WG6+/efjKA994vNqACI+GTy06PDEGcjMsF7dCRfZPCArJLBGG9F/nplV/hcaoAiirv1RAA65CKDbTVa0ph4YX3IwiBzQ5IQKpGdHsLvYZ6zdRCHqlajaeetbdyRt1CoRzVIIrPay3xUI5gZ5PhAaAVR1h2LielrjE708KjZVwpWpKCXzyTn88By5gjdXqsWR8NhOeLRWUuCipdv8R0n3eu03YbTQmoIFBeAlJEhYljfL2dVJdTgvFk7XgbRYqOKKgDBtmj0WCEtSIgZlGyVJlb1eeIakakH/9hD+UzDVSE080zDIGUQTte3yEba5HuKTj4KXm8Wni/V1gf9D42S0OiLGVeCErDqY8yUigPPBed8ZkFcNQ/BwVrQVue68BZVTZAYAQL/9cuXD2r0VVqpiqanG6QuScqJFzhyMt2Mca3SkXWObKz3KPI/hY6DRzfzJ/mSf5h/g3jyRVUfB5d15QC+mojm3pxfwP8s1RC5PBGFrY6vLX2oI8vCHruPSAOha4zc3jTzMy/lMz//wEUrXawljyv4w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64" name="Picture 4" descr="https://pp.userapi.com/c845018/v845018833/132485/w2E3abk7DV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42883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Елена Литвинова\Desktop\Безымянный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717032" y="0"/>
            <a:ext cx="12197953" cy="685800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4" descr="https://pp.userapi.com/c845417/v845417833/133bcf/EM0srF_-qU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45339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Елена Литвинова\Desktop\Новая папка (2)\IMG_53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0"/>
            <a:ext cx="10287000" cy="6858000"/>
          </a:xfrm>
          <a:prstGeom prst="rect">
            <a:avLst/>
          </a:prstGeom>
          <a:noFill/>
        </p:spPr>
      </p:pic>
      <p:pic>
        <p:nvPicPr>
          <p:cNvPr id="38916" name="Picture 4" descr="https://pp.userapi.com/c844721/v844721833/12b7ab/VAUbUUnxK_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50215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pp.userapi.com/c844320/v844320436/1421b8/hj39V_QRy6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3144" y="-6763"/>
            <a:ext cx="10297144" cy="6864763"/>
          </a:xfrm>
        </p:spPr>
      </p:pic>
    </p:spTree>
    <p:extLst>
      <p:ext uri="{BB962C8B-B14F-4D97-AF65-F5344CB8AC3E}">
        <p14:creationId xmlns:p14="http://schemas.microsoft.com/office/powerpoint/2010/main" val="1750589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Видео Маша врач</a:t>
            </a:r>
            <a:endParaRPr lang="ru-RU" dirty="0"/>
          </a:p>
        </p:txBody>
      </p:sp>
      <p:pic>
        <p:nvPicPr>
          <p:cNvPr id="4" name="Маша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ÐÐ°ÑÑÐ¸Ð½ÐºÐ¸ Ð¿Ð¾ Ð·Ð°Ð¿ÑÐ¾ÑÑ ÐºÐ°ÑÑÐ¸Ð½ÐºÐ¸ Ð»ÑÐ´Ð¸ 10 Ð²ÐµÐº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7" y="476672"/>
            <a:ext cx="9142423" cy="5877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499992" y="188640"/>
            <a:ext cx="4464496" cy="652534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924944"/>
            <a:ext cx="3034680" cy="1143000"/>
          </a:xfrm>
        </p:spPr>
        <p:txBody>
          <a:bodyPr/>
          <a:lstStyle/>
          <a:p>
            <a:r>
              <a:rPr lang="ru-RU" dirty="0" smtClean="0"/>
              <a:t>буклет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07496" y="260648"/>
            <a:ext cx="4536504" cy="6264696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Гипотеза подтвердилась</a:t>
            </a:r>
            <a:endParaRPr lang="ru-RU" sz="3600" dirty="0" smtClean="0"/>
          </a:p>
          <a:p>
            <a:pPr>
              <a:buNone/>
            </a:pPr>
            <a:r>
              <a:rPr lang="ru-RU" sz="3600" dirty="0" smtClean="0"/>
              <a:t>    Если я попробую себя в различных профессиях, то смогу понять, что мне действительно интересно и смогу определиться с выбором профессии. </a:t>
            </a:r>
          </a:p>
          <a:p>
            <a:endParaRPr lang="ru-RU" dirty="0"/>
          </a:p>
        </p:txBody>
      </p:sp>
      <p:pic>
        <p:nvPicPr>
          <p:cNvPr id="1026" name="Picture 2" descr="C:\Users\Елена Литвинова\Desktop\Безымянный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-171400"/>
            <a:ext cx="2854515" cy="7029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Добавлю фото с буклетом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55" y="1"/>
            <a:ext cx="9165503" cy="6874128"/>
          </a:xfrm>
        </p:spPr>
      </p:pic>
      <p:sp>
        <p:nvSpPr>
          <p:cNvPr id="4" name="AutoShape 2" descr="https://apf.mail.ru/cgi-bin/readmsg/IMG_7929-03-12-18-11-36.jpeg?id=15438190370000000183%3B0%3B2&amp;x-email=liliya-zinina%40mail.ru&amp;exif=1"/>
          <p:cNvSpPr>
            <a:spLocks noChangeAspect="1" noChangeArrowheads="1"/>
          </p:cNvSpPr>
          <p:nvPr/>
        </p:nvSpPr>
        <p:spPr bwMode="auto">
          <a:xfrm>
            <a:off x="971600" y="220486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apf.mail.ru/cgi-bin/readmsg/IMG_7929-03-12-18-11-36.jpeg?id=15438190370000000183%3B0%3B2&amp;x-email=liliya-zinina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ÐÐ°ÑÑÐ¸Ð½ÐºÐ¸ Ð¿Ð¾ Ð·Ð°Ð¿ÑÐ¾ÑÑ ÐºÑÐ·Ð½ÐµÑÐ½Ð¾Ðµ Ð´ÐµÐ»Ð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67527" y="0"/>
            <a:ext cx="4576473" cy="285293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90" name="Picture 6" descr="ÐÐ°ÑÑÐ¸Ð½ÐºÐ¸ Ð¿Ð¾ Ð·Ð°Ð¿ÑÐ¾ÑÑ ÑÐµÐ»ÑÑÐºÐ¾Ðµ ÑÐ¾Ð·ÑÐ¹ÑÑÐ²Ð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2812504"/>
            <a:ext cx="6084168" cy="4045495"/>
          </a:xfrm>
          <a:prstGeom prst="rect">
            <a:avLst/>
          </a:prstGeom>
          <a:noFill/>
        </p:spPr>
      </p:pic>
      <p:pic>
        <p:nvPicPr>
          <p:cNvPr id="1638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5889104" cy="3928032"/>
          </a:xfrm>
          <a:prstGeom prst="rect">
            <a:avLst/>
          </a:prstGeom>
          <a:noFill/>
        </p:spPr>
      </p:pic>
      <p:pic>
        <p:nvPicPr>
          <p:cNvPr id="6" name="Picture 2" descr="ÐÐ°ÑÑÐ¸Ð½ÐºÐ¸ Ð¿Ð¾ Ð·Ð°Ð¿ÑÐ¾ÑÑ Ð³Ð¾Ð½ÑÐ°ÑÐ½Ð¾Ðµ ÑÐ¾Ð·ÑÐ¹ÑÑÐ²Ð¾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916037"/>
            <a:ext cx="4392488" cy="2941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ÐÐ°ÑÑÐ¸Ð½ÐºÐ¸ Ð¿Ð¾ Ð·Ð°Ð¿ÑÐ¾ÑÑ Ð½ÐµÑÑÑÐ½Ð¸Ðº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0"/>
            <a:ext cx="12199325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9460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34577"/>
            <a:ext cx="4355976" cy="3223423"/>
          </a:xfrm>
          <a:prstGeom prst="rect">
            <a:avLst/>
          </a:prstGeom>
          <a:noFill/>
        </p:spPr>
      </p:pic>
      <p:pic>
        <p:nvPicPr>
          <p:cNvPr id="5" name="Picture 2" descr="ÐÐ°ÑÑÐ¸Ð½ÐºÐ¸ Ð¿Ð¾ Ð·Ð°Ð¿ÑÐ¾ÑÑ ÑÐ°ÑÑÐµÑÑ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332656" y="-1"/>
            <a:ext cx="5688632" cy="37895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ÐÐ°ÑÑÐ¸Ð½ÐºÐ¸ Ð¿Ð¾ Ð·Ð°Ð¿ÑÐ¾ÑÑ Ð¾ÑÐ´ÑÑ Ð´Ð¾Ð¼Ð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8197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6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268760"/>
            <a:ext cx="7698974" cy="4680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ÐÐ°ÑÑÐ¸Ð½ÐºÐ¸ Ð¿Ð¾ Ð·Ð°Ð¿ÑÐ¾ÑÑ ÑÑÐ´Ð¾Ð¶Ð½Ð¸Ðº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92696" y="0"/>
            <a:ext cx="11623726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 descr="ÐÐ°ÑÑÐ¸Ð½ÐºÐ¸ Ð¿Ð¾ Ð·Ð°Ð¿ÑÐ¾ÑÑ Ð¾Ð¿ÐµÑÐ°ÑÐ¾Ñ ÐºÐ¸Ð½Ð¾ ÑÑÐµÐ¼ÐºÐ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56792" y="0"/>
            <a:ext cx="1365894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1520" y="3933056"/>
            <a:ext cx="8640960" cy="266429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260648"/>
            <a:ext cx="8640960" cy="36004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88640"/>
            <a:ext cx="8640960" cy="6408712"/>
          </a:xfrm>
        </p:spPr>
        <p:txBody>
          <a:bodyPr/>
          <a:lstStyle/>
          <a:p>
            <a:r>
              <a:rPr lang="ru-RU" b="1" dirty="0" smtClean="0"/>
              <a:t>Актуальность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    Профессий в современном мире очень много. Поэтому всегда </a:t>
            </a:r>
            <a:r>
              <a:rPr lang="ru-RU" b="1" dirty="0" smtClean="0"/>
              <a:t>актуален</a:t>
            </a:r>
            <a:r>
              <a:rPr lang="ru-RU" dirty="0" smtClean="0"/>
              <a:t> вопрос: кем же стать? Мне нужна полезная и востребованная профессия, которая будет доставлять удовольствие. Потому что не каждый человек, ходит на свою работу с большим желанием!</a:t>
            </a:r>
          </a:p>
          <a:p>
            <a:r>
              <a:rPr lang="ru-RU" b="1" dirty="0" smtClean="0"/>
              <a:t>Гипотеза 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    Если я попробую себя в различных профессиях, то смогу понять, что мне действительно интересно и смогу определиться с выбором профессии.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139</Words>
  <Application>Microsoft Office PowerPoint</Application>
  <PresentationFormat>Экран (4:3)</PresentationFormat>
  <Paragraphs>16</Paragraphs>
  <Slides>21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4" baseType="lpstr">
      <vt:lpstr>Arial</vt:lpstr>
      <vt:lpstr>Calibri</vt:lpstr>
      <vt:lpstr>Тема Office</vt:lpstr>
      <vt:lpstr>Тема: «Путешествие в мир профессий»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Результаты профориентационного теста Климова: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Видео Маша врач</vt:lpstr>
      <vt:lpstr>буклет</vt:lpstr>
      <vt:lpstr>Добавлю фото с буклетом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Тема: «Путешествие в мир профессий»</dc:title>
  <dc:creator>Елена Литвинова</dc:creator>
  <cp:lastModifiedBy>Зинина Лилия Владимировна</cp:lastModifiedBy>
  <cp:revision>21</cp:revision>
  <dcterms:created xsi:type="dcterms:W3CDTF">2018-11-09T13:09:05Z</dcterms:created>
  <dcterms:modified xsi:type="dcterms:W3CDTF">2018-12-03T06:46:59Z</dcterms:modified>
</cp:coreProperties>
</file>