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FD310-8691-4416-B9B7-80CF04D3CEAD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A1DF-0DF9-4A2A-A076-5D5F8189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A1DF-0DF9-4A2A-A076-5D5F81899E5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86C25-0B22-419E-BEFC-4927C7755D93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99DF-FF29-4849-BA27-C40748ACD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20880" cy="1477328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«ГОРКОВСКАЯ СОШ»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гостях у сказки»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4-7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39752" y="2132856"/>
            <a:ext cx="4416152" cy="33121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1979712" y="5661025"/>
            <a:ext cx="5904656" cy="7207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КУЗЕВАНОВА   ЛЮДМИЛА  АНДРЕЕВНА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92612759_baba_yaga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556792"/>
            <a:ext cx="5419501" cy="4070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_7466a_d664f35d_X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1840" y="3789040"/>
            <a:ext cx="2808312" cy="2808312"/>
          </a:xfrm>
          <a:prstGeom prst="rect">
            <a:avLst/>
          </a:prstGeom>
        </p:spPr>
      </p:pic>
      <p:pic>
        <p:nvPicPr>
          <p:cNvPr id="6" name="Рисунок 5" descr="1298543786_090a01af9080cbf144b4d838d47e505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1412776"/>
            <a:ext cx="3261313" cy="24484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79565571_44b47b7ea0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27584" y="1412776"/>
            <a:ext cx="3312368" cy="2454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zl.mdltfcou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55776" y="1556792"/>
            <a:ext cx="4094584" cy="4094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cdf88d1698f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1760" y="1700808"/>
            <a:ext cx="4502609" cy="40373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a68b78018bf1647a10ff3cfba409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412776"/>
            <a:ext cx="5448267" cy="40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 СКАЗКУ»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f519eu-9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95736" y="2204864"/>
            <a:ext cx="4716016" cy="3537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988840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Отворили дверь козлята</a:t>
            </a:r>
          </a:p>
          <a:p>
            <a:pPr algn="ctr"/>
            <a:r>
              <a:rPr lang="ru-RU" sz="4400" dirty="0" smtClean="0"/>
              <a:t>И… пропали все куда-то!</a:t>
            </a:r>
            <a:endParaRPr lang="ru-RU" sz="4400" dirty="0"/>
          </a:p>
        </p:txBody>
      </p:sp>
      <p:pic>
        <p:nvPicPr>
          <p:cNvPr id="6" name="Рисунок 5" descr="2045tz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3861048"/>
            <a:ext cx="1890340" cy="195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 сказке небо синее,</a:t>
            </a:r>
          </a:p>
          <a:p>
            <a:pPr algn="ctr"/>
            <a:r>
              <a:rPr lang="ru-RU" sz="4400" dirty="0" smtClean="0"/>
              <a:t>В сказке птицы страшные.</a:t>
            </a:r>
          </a:p>
          <a:p>
            <a:pPr algn="ctr"/>
            <a:r>
              <a:rPr lang="ru-RU" sz="4400" dirty="0" smtClean="0"/>
              <a:t>Реченька, спаси меня,</a:t>
            </a:r>
          </a:p>
          <a:p>
            <a:pPr algn="ctr"/>
            <a:r>
              <a:rPr lang="ru-RU" sz="4400" dirty="0" smtClean="0"/>
              <a:t>Реченька, спаси меня.</a:t>
            </a:r>
            <a:endParaRPr lang="ru-RU" sz="4400" dirty="0"/>
          </a:p>
        </p:txBody>
      </p:sp>
      <p:pic>
        <p:nvPicPr>
          <p:cNvPr id="5" name="Рисунок 4" descr="53b6fbu-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4797152"/>
            <a:ext cx="1133872" cy="139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Вымолвил словечко –</a:t>
            </a:r>
          </a:p>
          <a:p>
            <a:pPr algn="ctr"/>
            <a:r>
              <a:rPr lang="ru-RU" sz="4400" dirty="0" smtClean="0"/>
              <a:t>Покатилась печка</a:t>
            </a:r>
          </a:p>
          <a:p>
            <a:pPr algn="ctr"/>
            <a:r>
              <a:rPr lang="ru-RU" sz="4400" dirty="0" smtClean="0"/>
              <a:t>Прямо из деревни</a:t>
            </a:r>
          </a:p>
          <a:p>
            <a:pPr algn="ctr"/>
            <a:r>
              <a:rPr lang="ru-RU" sz="4400" dirty="0" smtClean="0"/>
              <a:t>К царю да царевне.</a:t>
            </a:r>
          </a:p>
          <a:p>
            <a:pPr algn="ctr"/>
            <a:r>
              <a:rPr lang="ru-RU" sz="4400" dirty="0" smtClean="0"/>
              <a:t>И за что, не знаю,</a:t>
            </a:r>
          </a:p>
          <a:p>
            <a:pPr algn="ctr"/>
            <a:r>
              <a:rPr lang="ru-RU" sz="4400" dirty="0" smtClean="0"/>
              <a:t>Повезло лентяю.</a:t>
            </a:r>
            <a:endParaRPr lang="ru-RU" sz="4400" dirty="0"/>
          </a:p>
        </p:txBody>
      </p:sp>
      <p:pic>
        <p:nvPicPr>
          <p:cNvPr id="5" name="Рисунок 4" descr="Lose-Something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437112"/>
            <a:ext cx="1080120" cy="1080120"/>
          </a:xfrm>
          <a:prstGeom prst="rect">
            <a:avLst/>
          </a:prstGeom>
        </p:spPr>
      </p:pic>
      <p:pic>
        <p:nvPicPr>
          <p:cNvPr id="6" name="Рисунок 5" descr="stickman_question_mark_thinking_pc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52320" y="1988840"/>
            <a:ext cx="922197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844824"/>
            <a:ext cx="5544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Колотил, да колотил</a:t>
            </a:r>
          </a:p>
          <a:p>
            <a:pPr algn="ctr"/>
            <a:r>
              <a:rPr lang="ru-RU" sz="4400" dirty="0" smtClean="0"/>
              <a:t>По тарелке носом –</a:t>
            </a:r>
          </a:p>
          <a:p>
            <a:pPr algn="ctr"/>
            <a:r>
              <a:rPr lang="ru-RU" sz="4400" dirty="0" smtClean="0"/>
              <a:t>Ничего не проглотил</a:t>
            </a:r>
          </a:p>
          <a:p>
            <a:pPr algn="ctr"/>
            <a:r>
              <a:rPr lang="ru-RU" sz="4400" dirty="0" smtClean="0"/>
              <a:t>И остался с носом…</a:t>
            </a:r>
            <a:endParaRPr lang="ru-RU" sz="4400" dirty="0"/>
          </a:p>
        </p:txBody>
      </p:sp>
      <p:pic>
        <p:nvPicPr>
          <p:cNvPr id="5" name="Рисунок 4" descr="1195445235560276356jean_victor_balin_unknown_red.svg_.hi_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4725144"/>
            <a:ext cx="1677648" cy="167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2943abf63d9e27b615e8ef796162dcd_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1196752"/>
            <a:ext cx="2203444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teremok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6136" y="1268760"/>
            <a:ext cx="2258566" cy="233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43808" y="3861048"/>
            <a:ext cx="3463032" cy="2140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71600" y="37170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«КОЛОБОК»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378904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«ТЕРЕМОК»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602128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«РЕПКА»</a:t>
            </a:r>
            <a:endParaRPr lang="ru-RU" sz="2000" b="1" dirty="0"/>
          </a:p>
        </p:txBody>
      </p:sp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635896" y="1340768"/>
            <a:ext cx="1760984" cy="1760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40466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Команды: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57606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 дорога – далека,</a:t>
            </a:r>
          </a:p>
          <a:p>
            <a:pPr algn="ctr"/>
            <a:r>
              <a:rPr lang="ru-RU" sz="4400" dirty="0" smtClean="0"/>
              <a:t>А корзинка – нелегка,</a:t>
            </a:r>
          </a:p>
          <a:p>
            <a:pPr algn="ctr"/>
            <a:r>
              <a:rPr lang="ru-RU" sz="4400" dirty="0" smtClean="0"/>
              <a:t>Сесть бы на пенек,</a:t>
            </a:r>
          </a:p>
          <a:p>
            <a:pPr algn="ctr"/>
            <a:r>
              <a:rPr lang="ru-RU" sz="4400" dirty="0" smtClean="0"/>
              <a:t>Съесть бы пирожок…</a:t>
            </a:r>
            <a:endParaRPr lang="ru-RU" sz="4400" dirty="0"/>
          </a:p>
        </p:txBody>
      </p:sp>
      <p:pic>
        <p:nvPicPr>
          <p:cNvPr id="5" name="Рисунок 4" descr="ezuOzuyVe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4797152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916832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Ах ты, Петя – простота,</a:t>
            </a:r>
          </a:p>
          <a:p>
            <a:pPr algn="ctr"/>
            <a:r>
              <a:rPr lang="ru-RU" sz="4400" dirty="0" smtClean="0"/>
              <a:t>Сплоховал немножко, </a:t>
            </a:r>
          </a:p>
          <a:p>
            <a:pPr algn="ctr"/>
            <a:r>
              <a:rPr lang="ru-RU" sz="4400" dirty="0" smtClean="0"/>
              <a:t>Не послушался Кота,</a:t>
            </a:r>
          </a:p>
          <a:p>
            <a:pPr algn="ctr"/>
            <a:r>
              <a:rPr lang="ru-RU" sz="4400" dirty="0" smtClean="0"/>
              <a:t>Выглянул в окошко…</a:t>
            </a:r>
          </a:p>
          <a:p>
            <a:pPr algn="ctr"/>
            <a:endParaRPr lang="ru-RU" sz="4400" dirty="0"/>
          </a:p>
        </p:txBody>
      </p:sp>
      <p:pic>
        <p:nvPicPr>
          <p:cNvPr id="5" name="Рисунок 4" descr="bf519eu-9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4725144"/>
            <a:ext cx="2339752" cy="17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916832"/>
            <a:ext cx="5832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Нет ни речки, ни пруда.</a:t>
            </a:r>
          </a:p>
          <a:p>
            <a:pPr algn="ctr"/>
            <a:r>
              <a:rPr lang="ru-RU" sz="4400" dirty="0" smtClean="0"/>
              <a:t>Где воды напиться?</a:t>
            </a:r>
          </a:p>
          <a:p>
            <a:pPr algn="ctr"/>
            <a:r>
              <a:rPr lang="ru-RU" sz="4400" dirty="0" smtClean="0"/>
              <a:t>Очень вкусная вода</a:t>
            </a:r>
          </a:p>
          <a:p>
            <a:pPr algn="ctr"/>
            <a:r>
              <a:rPr lang="ru-RU" sz="4400" dirty="0" smtClean="0"/>
              <a:t>В ямке от копытца!</a:t>
            </a:r>
            <a:endParaRPr lang="ru-RU" sz="4400" dirty="0"/>
          </a:p>
        </p:txBody>
      </p:sp>
      <p:pic>
        <p:nvPicPr>
          <p:cNvPr id="5" name="Рисунок 4" descr="regulam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4869160"/>
            <a:ext cx="2016224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844824"/>
            <a:ext cx="6480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Красна девица грустна,</a:t>
            </a:r>
          </a:p>
          <a:p>
            <a:pPr algn="ctr"/>
            <a:r>
              <a:rPr lang="ru-RU" sz="4400" dirty="0" smtClean="0"/>
              <a:t>Ей не нравится весна,</a:t>
            </a:r>
          </a:p>
          <a:p>
            <a:pPr algn="ctr"/>
            <a:r>
              <a:rPr lang="ru-RU" sz="4400" dirty="0" smtClean="0"/>
              <a:t>Ей на солнце тяжко!</a:t>
            </a:r>
          </a:p>
          <a:p>
            <a:pPr algn="ctr"/>
            <a:r>
              <a:rPr lang="ru-RU" sz="4400" dirty="0" smtClean="0"/>
              <a:t>Слезы льет бедняжка!</a:t>
            </a:r>
            <a:endParaRPr lang="ru-RU" sz="4400" dirty="0"/>
          </a:p>
        </p:txBody>
      </p:sp>
      <p:pic>
        <p:nvPicPr>
          <p:cNvPr id="5" name="Рисунок 4" descr="2045tz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4725144"/>
            <a:ext cx="1746325" cy="1794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700808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Мышка дом себе нашла,</a:t>
            </a:r>
          </a:p>
          <a:p>
            <a:r>
              <a:rPr lang="ru-RU" sz="4400" dirty="0" smtClean="0"/>
              <a:t>Мышка добрая:</a:t>
            </a:r>
          </a:p>
          <a:p>
            <a:r>
              <a:rPr lang="ru-RU" sz="4400" dirty="0" smtClean="0"/>
              <a:t>В доме том, в конце концов</a:t>
            </a:r>
          </a:p>
          <a:p>
            <a:r>
              <a:rPr lang="ru-RU" sz="4400" dirty="0" smtClean="0"/>
              <a:t>Стало множество жильцов.</a:t>
            </a:r>
            <a:endParaRPr lang="ru-RU" sz="4400" dirty="0"/>
          </a:p>
        </p:txBody>
      </p:sp>
      <p:pic>
        <p:nvPicPr>
          <p:cNvPr id="5" name="Рисунок 4" descr="stickman_question_mark_thinking_p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4797152"/>
            <a:ext cx="1275612" cy="145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698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 сметане мешен,</a:t>
            </a:r>
          </a:p>
          <a:p>
            <a:pPr algn="ctr"/>
            <a:r>
              <a:rPr lang="ru-RU" sz="4400" dirty="0" smtClean="0"/>
              <a:t>На окошке стужен,</a:t>
            </a:r>
          </a:p>
          <a:p>
            <a:pPr algn="ctr"/>
            <a:r>
              <a:rPr lang="ru-RU" sz="4400" dirty="0" smtClean="0"/>
              <a:t>Круглый бок, румяный бок,</a:t>
            </a:r>
          </a:p>
          <a:p>
            <a:pPr algn="ctr"/>
            <a:r>
              <a:rPr lang="ru-RU" sz="4400" dirty="0" smtClean="0"/>
              <a:t>Покатился……..</a:t>
            </a:r>
            <a:endParaRPr lang="ru-RU" sz="4400" dirty="0"/>
          </a:p>
        </p:txBody>
      </p:sp>
      <p:pic>
        <p:nvPicPr>
          <p:cNvPr id="5" name="Рисунок 4" descr="bf519eu-9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63888" y="4725144"/>
            <a:ext cx="178769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628800"/>
            <a:ext cx="63367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Возле леса, на опушке,</a:t>
            </a:r>
          </a:p>
          <a:p>
            <a:pPr algn="ctr"/>
            <a:r>
              <a:rPr lang="ru-RU" sz="4000" dirty="0" smtClean="0"/>
              <a:t>Трое их живет в избушке.</a:t>
            </a:r>
          </a:p>
          <a:p>
            <a:pPr algn="ctr"/>
            <a:r>
              <a:rPr lang="ru-RU" sz="4000" dirty="0" smtClean="0"/>
              <a:t>Там три стула и три кружки,</a:t>
            </a:r>
          </a:p>
          <a:p>
            <a:pPr algn="ctr"/>
            <a:r>
              <a:rPr lang="ru-RU" sz="4000" dirty="0" smtClean="0"/>
              <a:t>Три кровати, три подушки.</a:t>
            </a:r>
          </a:p>
          <a:p>
            <a:pPr algn="ctr"/>
            <a:r>
              <a:rPr lang="ru-RU" sz="4000" dirty="0" smtClean="0"/>
              <a:t>Угадайте без подсказки,</a:t>
            </a:r>
          </a:p>
          <a:p>
            <a:pPr algn="ctr"/>
            <a:r>
              <a:rPr lang="ru-RU" sz="4000" dirty="0" smtClean="0"/>
              <a:t>Кто герои этой сказки? 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1195445235560276356jean_victor_balin_unknown_red.svg_.hi_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5517232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это что за сказка?»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628800"/>
            <a:ext cx="6048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Вот она какая,</a:t>
            </a:r>
          </a:p>
          <a:p>
            <a:pPr algn="ctr"/>
            <a:r>
              <a:rPr lang="ru-RU" sz="4400" dirty="0" smtClean="0"/>
              <a:t>Большая-пребольшая.</a:t>
            </a:r>
          </a:p>
          <a:p>
            <a:pPr algn="ctr"/>
            <a:r>
              <a:rPr lang="ru-RU" sz="4400" dirty="0" smtClean="0"/>
              <a:t>Вытащить ее решили.</a:t>
            </a:r>
          </a:p>
          <a:p>
            <a:pPr algn="ctr"/>
            <a:r>
              <a:rPr lang="ru-RU" sz="4400" dirty="0" smtClean="0"/>
              <a:t>Но уселась крепка.</a:t>
            </a:r>
          </a:p>
          <a:p>
            <a:pPr algn="ctr"/>
            <a:r>
              <a:rPr lang="ru-RU" sz="4400" dirty="0" smtClean="0"/>
              <a:t>Кто же это?</a:t>
            </a:r>
            <a:endParaRPr lang="ru-RU" sz="4400" dirty="0"/>
          </a:p>
        </p:txBody>
      </p:sp>
      <p:pic>
        <p:nvPicPr>
          <p:cNvPr id="5" name="Рисунок 4" descr="voprpos-otvet-800x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79912" y="5157192"/>
            <a:ext cx="1340768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83671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«Разгадай героя»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628800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/>
              <a:t> </a:t>
            </a:r>
            <a:r>
              <a:rPr lang="ru-RU" sz="4400" dirty="0" err="1" smtClean="0">
                <a:latin typeface="Bookman Old Style" pitchFamily="18" charset="0"/>
              </a:rPr>
              <a:t>ймокачюоДв</a:t>
            </a:r>
            <a:endParaRPr lang="ru-RU" sz="44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кялкопШа</a:t>
            </a:r>
            <a:endParaRPr lang="ru-RU" sz="44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никечП</a:t>
            </a:r>
            <a:endParaRPr lang="ru-RU" sz="44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срКаная</a:t>
            </a: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окчаШпа</a:t>
            </a:r>
            <a:endParaRPr lang="ru-RU" sz="4400" dirty="0" smtClean="0">
              <a:latin typeface="Bookman Old Style" pitchFamily="18" charset="0"/>
            </a:endParaRPr>
          </a:p>
          <a:p>
            <a:pPr marL="342900" indent="-342900">
              <a:buAutoNum type="arabicPeriod"/>
            </a:pP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инкаМторс</a:t>
            </a:r>
            <a:r>
              <a:rPr lang="ru-RU" sz="4400" dirty="0" smtClean="0">
                <a:latin typeface="Bookman Old Style" pitchFamily="18" charset="0"/>
              </a:rPr>
              <a:t> ток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ддяя</a:t>
            </a:r>
            <a:r>
              <a:rPr lang="ru-RU" sz="4400" dirty="0" smtClean="0">
                <a:latin typeface="Bookman Old Style" pitchFamily="18" charset="0"/>
              </a:rPr>
              <a:t> </a:t>
            </a:r>
            <a:r>
              <a:rPr lang="ru-RU" sz="4400" dirty="0" err="1" smtClean="0">
                <a:latin typeface="Bookman Old Style" pitchFamily="18" charset="0"/>
              </a:rPr>
              <a:t>доёФр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5" name="Рисунок 4" descr="UTkrnBEmDP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0192" y="1628800"/>
            <a:ext cx="1728192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88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208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628800"/>
            <a:ext cx="7326248" cy="38177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69269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3148172"/>
              </p:ext>
            </p:extLst>
          </p:nvPr>
        </p:nvGraphicFramePr>
        <p:xfrm>
          <a:off x="1403648" y="1628800"/>
          <a:ext cx="6504384" cy="389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33874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ё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у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ш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щ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76672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«Кроссворд»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67944" y="1412776"/>
          <a:ext cx="1008112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671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Рисунок 6" descr="61bb6d871f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1124744"/>
            <a:ext cx="1524658" cy="116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0429_a4bc62fa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1268760"/>
            <a:ext cx="152426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175_9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2276872"/>
            <a:ext cx="141878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nchi_mult_avatar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51720" y="3212976"/>
            <a:ext cx="172819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7f4bab0005e5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71600" y="4005064"/>
            <a:ext cx="1406406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2943abf63d9e27b615e8ef796162dcd_h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27784" y="5085184"/>
            <a:ext cx="1289081" cy="139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_fPaCbEG5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292080" y="1196752"/>
            <a:ext cx="15162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2f07cd54d97b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04248" y="1052736"/>
            <a:ext cx="1430858" cy="184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80916830_large_original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236296" y="2636912"/>
            <a:ext cx="1443535" cy="2168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d689c6bebdc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652120" y="2852936"/>
            <a:ext cx="173831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252[0]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220072" y="4509120"/>
            <a:ext cx="1395380" cy="18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0_8c7ff_1706fec5_XL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660232" y="4581128"/>
            <a:ext cx="1881960" cy="150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917574"/>
            <a:ext cx="7488832" cy="710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0565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0565">
              <a:lnSpc>
                <a:spcPct val="1150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0565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0565">
              <a:lnSpc>
                <a:spcPct val="115000"/>
              </a:lnSpc>
              <a:spcAft>
                <a:spcPts val="0"/>
              </a:spcAft>
            </a:pP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0565">
              <a:lnSpc>
                <a:spcPct val="115000"/>
              </a:lnSpc>
              <a:spcAft>
                <a:spcPts val="0"/>
              </a:spcAft>
            </a:pP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0565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представь себе на миг,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бы жили мы без книг?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бы делал ученик,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не было бы книг,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 все исчезло разом,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писалось для детей: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волшебных добрых сказок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веселых повестей…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хотел развеять скуку,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вопрос найти ответ.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Потянул за книжкой руку,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ее на полке нет!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Нет, нельзя себе представить,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такой момент возник,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тебя могли оставить</a:t>
            </a:r>
            <a:b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герои детских книг.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(Михалков С.В.)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5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Ленуська\Desktop\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  <p:pic>
        <p:nvPicPr>
          <p:cNvPr id="3" name="Рисунок 2" descr="xcf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4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95043982_large_33723_origina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412776"/>
            <a:ext cx="5657056" cy="4242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7704" y="1412776"/>
            <a:ext cx="5338042" cy="41780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259160867_525376832_4552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71800" y="1484784"/>
            <a:ext cx="3528392" cy="4704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381498769_0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1412776"/>
            <a:ext cx="3528392" cy="2247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5880905687808990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2780928"/>
            <a:ext cx="3534135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troe.iz.prostokvashino.0-04-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340768"/>
            <a:ext cx="5648176" cy="42361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62068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1bb6d871f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35696" y="1340768"/>
            <a:ext cx="5398988" cy="4116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19FF"/>
      </a:hlink>
      <a:folHlink>
        <a:srgbClr val="5F0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613</Words>
  <Application>Microsoft Office PowerPoint</Application>
  <PresentationFormat>Экран (4:3)</PresentationFormat>
  <Paragraphs>290</Paragraphs>
  <Slides>38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Люся</cp:lastModifiedBy>
  <cp:revision>42</cp:revision>
  <dcterms:created xsi:type="dcterms:W3CDTF">2014-07-01T07:13:08Z</dcterms:created>
  <dcterms:modified xsi:type="dcterms:W3CDTF">2020-02-19T15:06:28Z</dcterms:modified>
</cp:coreProperties>
</file>