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64" r:id="rId6"/>
    <p:sldId id="265" r:id="rId7"/>
    <p:sldId id="266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s://fotki.yandex.ru/next/users/numetalboy/album/205941/view/881733?page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tki.yandex.ru/next/users/numetalboy/album/205941/view/88172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fotki.yandex.ru/next/users/numetalboy/album/205941/view/881721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esktop\SDC13769.JPG"/>
          <p:cNvPicPr>
            <a:picLocks noChangeAspect="1" noChangeArrowheads="1"/>
          </p:cNvPicPr>
          <p:nvPr/>
        </p:nvPicPr>
        <p:blipFill>
          <a:blip r:embed="rId3" cstate="print"/>
          <a:srcRect l="18500" t="17450" r="12201"/>
          <a:stretch>
            <a:fillRect/>
          </a:stretch>
        </p:blipFill>
        <p:spPr bwMode="auto">
          <a:xfrm>
            <a:off x="1500166" y="571480"/>
            <a:ext cx="6357982" cy="580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357166"/>
            <a:ext cx="55180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Фонтан на Даче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Башенина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5517232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ctr"/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Остякова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Вероника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После смерти Павла Андреевича </a:t>
            </a:r>
            <a:r>
              <a:rPr lang="ru-RU" sz="2800" b="1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Башенина</a:t>
            </a:r>
            <a:r>
              <a:rPr lang="ru-RU" sz="2800" b="1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на даче поселилась семья его брата Петра</a:t>
            </a:r>
            <a:endParaRPr lang="ru-RU" sz="2800" b="1" dirty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51" b="14722"/>
          <a:stretch/>
        </p:blipFill>
        <p:spPr>
          <a:xfrm>
            <a:off x="4897720" y="1214422"/>
            <a:ext cx="4103436" cy="5335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 descr="https://img-fotki.yandex.ru/get/26767/81079356.49/0_d7445_de7b28bd_XL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712" t="12624" r="64054" b="16070"/>
          <a:stretch>
            <a:fillRect/>
          </a:stretch>
        </p:blipFill>
        <p:spPr bwMode="auto">
          <a:xfrm>
            <a:off x="571472" y="2143116"/>
            <a:ext cx="214314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img-fotki.yandex.ru/get/26767/81079356.49/0_d7445_de7b28bd_XL.jp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50577" r="16354" b="16293"/>
          <a:stretch>
            <a:fillRect/>
          </a:stretch>
        </p:blipFill>
        <p:spPr bwMode="auto">
          <a:xfrm>
            <a:off x="2714612" y="2143116"/>
            <a:ext cx="2071702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71604" y="15716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Дети Пётр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00063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Лёка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507207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Ведя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642918"/>
            <a:ext cx="4167336" cy="5556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764704"/>
            <a:ext cx="3712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Фонтан на даче – копия этого фонтана. Скульптура </a:t>
            </a:r>
            <a:r>
              <a:rPr lang="ru-RU" sz="2400" b="1" dirty="0">
                <a:solidFill>
                  <a:srgbClr val="0000CC"/>
                </a:solidFill>
              </a:rPr>
              <a:t>выполнена в 1869 году известным русским скульптором академиком Ф.Ф. </a:t>
            </a:r>
            <a:r>
              <a:rPr lang="ru-RU" sz="2400" b="1" dirty="0" err="1">
                <a:solidFill>
                  <a:srgbClr val="0000CC"/>
                </a:solidFill>
              </a:rPr>
              <a:t>Кашенским</a:t>
            </a:r>
            <a:r>
              <a:rPr lang="ru-RU" sz="2400" b="1" dirty="0">
                <a:solidFill>
                  <a:srgbClr val="0000CC"/>
                </a:solidFill>
              </a:rPr>
              <a:t> в одном из приморских городов. </a:t>
            </a:r>
            <a:r>
              <a:rPr lang="ru-RU" sz="2400" b="1" dirty="0" smtClean="0">
                <a:solidFill>
                  <a:srgbClr val="0000CC"/>
                </a:solidFill>
              </a:rPr>
              <a:t>У </a:t>
            </a:r>
            <a:r>
              <a:rPr lang="ru-RU" sz="2400" b="1" dirty="0">
                <a:solidFill>
                  <a:srgbClr val="0000CC"/>
                </a:solidFill>
              </a:rPr>
              <a:t>прогуливавшихся возле него людей непременно появлялось желание посмотреть на небо: искусно работающие струи воды воспроизводили шум дождя. </a:t>
            </a:r>
          </a:p>
        </p:txBody>
      </p:sp>
    </p:spTree>
    <p:extLst>
      <p:ext uri="{BB962C8B-B14F-4D97-AF65-F5344CB8AC3E}">
        <p14:creationId xmlns="" xmlns:p14="http://schemas.microsoft.com/office/powerpoint/2010/main" val="295306796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11960" y="260648"/>
            <a:ext cx="46404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1910 году на загородной даче поселился его младший брат с семьей. При нем и был установлен фонтан.</a:t>
            </a:r>
          </a:p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самом фонтане как о диковинной вещи заговорили с момента его появления. Прошел слух об огромной чаше, в которую запущен </a:t>
            </a:r>
            <a:endParaRPr lang="ru-RU" sz="2000" dirty="0" smtClean="0">
              <a:ln>
                <a:solidFill>
                  <a:srgbClr val="0000CC"/>
                </a:solidFill>
              </a:ln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африканский </a:t>
            </a:r>
            <a:r>
              <a:rPr lang="ru-RU" sz="2000" dirty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крокодил. </a:t>
            </a:r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 descr="https://img-fotki.yandex.ru/get/29984/81079356.49/0_d743c_676deda0_XL.jp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897"/>
          <a:stretch/>
        </p:blipFill>
        <p:spPr bwMode="auto">
          <a:xfrm>
            <a:off x="4071934" y="2924944"/>
            <a:ext cx="4532514" cy="3575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s://img-fotki.yandex.ru/get/37849/81079356.49/0_d7439_39107b6_XL.jpg">
            <a:hlinkClick r:id="rId5" tgtFrame="&quot;_blank&quot;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35" t="2394" r="13958" b="19874"/>
          <a:stretch/>
        </p:blipFill>
        <p:spPr bwMode="auto">
          <a:xfrm>
            <a:off x="571472" y="428604"/>
            <a:ext cx="3357586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52848" y="3618963"/>
            <a:ext cx="195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643314"/>
            <a:ext cx="33174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По легенде скульптура мальчика, обнимающего девочку, изображает детей Петра </a:t>
            </a:r>
            <a:r>
              <a:rPr lang="ru-RU" sz="200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Башенина</a:t>
            </a:r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- </a:t>
            </a:r>
            <a:r>
              <a:rPr lang="ru-RU" sz="2000" dirty="0" err="1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Венидика</a:t>
            </a:r>
            <a:r>
              <a:rPr lang="ru-RU" sz="2000" dirty="0" smtClean="0">
                <a:ln>
                  <a:solidFill>
                    <a:srgbClr val="0000CC"/>
                  </a:solidFill>
                </a:ln>
                <a:solidFill>
                  <a:srgbClr val="0000CC"/>
                </a:solidFill>
              </a:rPr>
              <a:t> и Лёку. Если загадать у фонтана желание, то, по народному поверью, оно непременно сбудется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08653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600" r="12459" b="9051"/>
          <a:stretch/>
        </p:blipFill>
        <p:spPr>
          <a:xfrm>
            <a:off x="2723977" y="198574"/>
            <a:ext cx="6084167" cy="6285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196752"/>
            <a:ext cx="214314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Вначале дети смотрели на здание, струя воды шла из зонтика, который когда-то держал в руках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мальчик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7481384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Сейчас дети смотрят на посетителей и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приглашают их на экскурсию на дачу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Башенина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68803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мы у фонтана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293096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их приглашению и мы побывали на экскурсии на даче </a:t>
            </a:r>
            <a:r>
              <a:rPr lang="ru-RU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Башенина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75656" y="548680"/>
            <a:ext cx="6408712" cy="259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 внимание!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Рисунок 5" descr="http://parnasse.ru/images/photos/medium/80b2fdde35c398e9b13852d9304039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357562"/>
            <a:ext cx="32403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фото\анимашки\Файл 00271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786190"/>
            <a:ext cx="2392660" cy="23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198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Юлия</cp:lastModifiedBy>
  <cp:revision>16</cp:revision>
  <dcterms:created xsi:type="dcterms:W3CDTF">2018-01-16T06:22:38Z</dcterms:created>
  <dcterms:modified xsi:type="dcterms:W3CDTF">2018-02-05T05:59:02Z</dcterms:modified>
</cp:coreProperties>
</file>