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8" r:id="rId7"/>
    <p:sldId id="260" r:id="rId8"/>
    <p:sldId id="261" r:id="rId9"/>
    <p:sldId id="262" r:id="rId10"/>
    <p:sldId id="263" r:id="rId11"/>
    <p:sldId id="265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http://sar-sys.ru/assets/img/bashenin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320480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788024" y="1340768"/>
            <a:ext cx="408932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Павел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  <a:r>
              <a:rPr lang="ru-RU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ндреевич</a:t>
            </a:r>
            <a:r>
              <a:rPr lang="ru-RU" sz="54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spc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Башенин</a:t>
            </a:r>
            <a:r>
              <a:rPr lang="ru-RU" sz="54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кто он?</a:t>
            </a:r>
            <a:endParaRPr lang="ru-RU" sz="5400" b="1" cap="all" spc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5661248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Подготовил: 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Коробейников Владлен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4072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60648"/>
            <a:ext cx="7583326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970664" y="1566710"/>
            <a:ext cx="688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</a:t>
            </a:r>
            <a:endParaRPr lang="ru-RU" sz="80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91082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Жена Павла Андреевича, Людмила Николаевна, в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годы первой мировой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войны помогала раненным в госпитале</a:t>
            </a:r>
            <a:endParaRPr lang="ru-RU" sz="2400" b="1" dirty="0">
              <a:ln>
                <a:solidFill>
                  <a:srgbClr val="0000CC"/>
                </a:solidFill>
              </a:ln>
              <a:solidFill>
                <a:srgbClr val="0000CC"/>
              </a:solidFill>
            </a:endParaRP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9941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788024" y="1412776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Павлу Андреевичу присвоено звание «Почетный гражданин города Сарапула»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sar-sys.ru/assets/img/bashenin.jpg"/>
          <p:cNvPicPr/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032448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User\Desktop\для през о ручках\book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365104"/>
            <a:ext cx="2173741" cy="1656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99307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187624" y="476672"/>
            <a:ext cx="7272808" cy="381642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Спасибо 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за внимание</a:t>
            </a:r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!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55576" y="3861048"/>
            <a:ext cx="2413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Андрей Анисимович </a:t>
            </a:r>
            <a:r>
              <a:rPr lang="ru-RU" sz="2400" b="1" dirty="0" err="1" smtClean="0">
                <a:solidFill>
                  <a:srgbClr val="C00000"/>
                </a:solidFill>
              </a:rPr>
              <a:t>Башенин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62068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43215" y="214290"/>
            <a:ext cx="3100785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91672" y="3929066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</a:rPr>
              <a:t>Алекандра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Лукинична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Башенина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9832" y="4766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059832" y="274313"/>
            <a:ext cx="316835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Его отец, Андрей Анисимович </a:t>
            </a:r>
            <a:r>
              <a:rPr lang="ru-RU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Башенин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был из крестьян. Сапожничал, занимался торговлей. Он женился на Александре </a:t>
            </a:r>
            <a:r>
              <a:rPr lang="ru-RU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Лукиничне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У них было трое детей: Павел,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Петр и Люба.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Андрей Анисимович торговал лесом, березовыми вениками, скопил небольшой капитал. Денежки накапливались, дела шли хорошо. Он стал купцом  I гильдии. Был гласный городской Думы, уважаемый в городе человек.</a:t>
            </a:r>
          </a:p>
          <a:p>
            <a:pPr algn="ctr"/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3074" name="Picture 2" descr="F:\Башенин мое\о башенине фото из музея\IMG_5854.JPG"/>
          <p:cNvPicPr>
            <a:picLocks noChangeAspect="1" noChangeArrowheads="1"/>
          </p:cNvPicPr>
          <p:nvPr/>
        </p:nvPicPr>
        <p:blipFill>
          <a:blip r:embed="rId4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1362" b="10365"/>
          <a:stretch>
            <a:fillRect/>
          </a:stretch>
        </p:blipFill>
        <p:spPr bwMode="auto">
          <a:xfrm>
            <a:off x="0" y="0"/>
            <a:ext cx="2886676" cy="403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E:\Башенин мое\КАРТИНКИ К БАШЕНИНУ\22957618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87935"/>
            <a:ext cx="1475656" cy="2070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294382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214290"/>
            <a:ext cx="4574044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43504" y="428604"/>
            <a:ext cx="364333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Павел любил свою мать. Интересно, что у многих великих людей</a:t>
            </a:r>
            <a:b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мать звали Александрой: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Башенин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Чайковский, Александр II, Дмитрий</a:t>
            </a:r>
            <a:b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Донской, Степан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Бекарев</a:t>
            </a:r>
            <a:endParaRPr lang="ru-R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48791"/>
            <a:ext cx="49291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00CC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Павел Андреевич с мамой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 Александрой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Лукиничной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1902 год</a:t>
            </a:r>
          </a:p>
          <a:p>
            <a:pPr algn="ctr"/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2103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80112" y="764704"/>
            <a:ext cx="3024336" cy="4339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9552" y="5192032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Два сына Павел и Петр помогали отцу в деловых поездках. </a:t>
            </a:r>
          </a:p>
          <a:p>
            <a:pPr indent="457200" algn="ctr"/>
            <a:r>
              <a:rPr lang="ru-RU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Павел учился в Сарапульском реальном училище, но проучился до 4 класса. Отцу требовался помощник и ему пришлось бросить учебу. Он выполнял поручения отца - ездил в дальние города. отец был малограмотным, а его сыновья, учились торговым делам у крупнейших купцов</a:t>
            </a:r>
            <a:endParaRPr lang="ru-RU" dirty="0">
              <a:ln>
                <a:solidFill>
                  <a:srgbClr val="0000CC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2050" name="Picture 2" descr="F:\Башенин мое\о башенине фото из музея\фото Петр\002 Петр  Башенин 1894 год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479147" cy="4536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56176" y="26064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Павел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26064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Пётр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76470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</a:rPr>
              <a:t>Башенины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1657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79512" y="4734342"/>
            <a:ext cx="8640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sz="22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Павел </a:t>
            </a:r>
            <a:r>
              <a:rPr lang="ru-RU" sz="22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Андреевич - умный, </a:t>
            </a:r>
            <a:r>
              <a:rPr lang="ru-RU" sz="22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скромный и </a:t>
            </a:r>
            <a:r>
              <a:rPr lang="ru-RU" sz="22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вежливый . Он был надежный и честный купец, его уважали деловые люди и доверяли в любом деле. </a:t>
            </a:r>
            <a:r>
              <a:rPr lang="ru-RU" sz="22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После смерти отца Павел Андреевич стал </a:t>
            </a:r>
            <a:r>
              <a:rPr lang="ru-RU" sz="22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заниматься его торговыми делами. Брат </a:t>
            </a:r>
            <a:r>
              <a:rPr lang="ru-RU" sz="22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помогал </a:t>
            </a:r>
            <a:r>
              <a:rPr lang="ru-RU" sz="22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ему. Слава </a:t>
            </a:r>
            <a:r>
              <a:rPr lang="ru-RU" sz="22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200" b="1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Башенине</a:t>
            </a:r>
            <a:r>
              <a:rPr lang="ru-RU" sz="22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росла. Он получил на промышленной выставке золотую медаль на Станиславской ленте "За усердие</a:t>
            </a:r>
            <a:r>
              <a:rPr lang="ru-RU" sz="22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sz="2200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260648"/>
            <a:ext cx="3686185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88640"/>
            <a:ext cx="4835502" cy="4536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73456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9008" y="332656"/>
            <a:ext cx="4649367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13719"/>
            <a:ext cx="43559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1899 году Павел Андреевич женился на Людмиле 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Николаевне. Она помогала бедным людям. 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Дела Павла </a:t>
            </a:r>
            <a:r>
              <a:rPr lang="ru-RU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Башенина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шли хорошо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Своих детей у них не было. Павел Андреевич опекал рыженького Митю из детского приюта. Для своей семья Павел Андреевич построил большой красивый дом на Больше Покровской улице 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940152" y="548680"/>
            <a:ext cx="32038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Дела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развивались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успешно. Скоро открыли торговый дом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Александра </a:t>
            </a:r>
            <a:r>
              <a:rPr lang="ru-RU" sz="2400" b="1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Башенина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Сыновья».</a:t>
            </a:r>
          </a:p>
          <a:p>
            <a:pPr algn="ctr"/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смерти матери в 1902г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Петр и Павел стали заниматься каждый своим делом.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Павел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Андреевич </a:t>
            </a:r>
            <a:r>
              <a:rPr lang="ru-RU" sz="2400" b="1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Башенин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стал купцом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I-й гильдии,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Андреевич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был купцом второй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купеческой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гильдии</a:t>
            </a:r>
            <a:endParaRPr lang="ru-RU" sz="2400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www.adm-sarapul.ru/city/kultura/muzeum/bashenin-16%20(2)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688632" cy="5976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647690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5334574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городе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Павла Андреевича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знали все, ценили и уважали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 слова, а за его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добрые дела,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 его ум,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честность.  </a:t>
            </a:r>
          </a:p>
          <a:p>
            <a:pPr algn="ctr"/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1904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г. он был единогласно избран на заседании </a:t>
            </a:r>
            <a:endParaRPr lang="ru-RU" sz="2400" b="1" dirty="0" smtClean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Думы </a:t>
            </a: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пост городского </a:t>
            </a:r>
            <a:r>
              <a:rPr lang="ru-RU" sz="2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головы</a:t>
            </a:r>
            <a:endParaRPr lang="ru-RU" sz="2400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91655"/>
            <a:ext cx="7991196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220072" y="486916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Городская дума на даче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4572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142852"/>
            <a:ext cx="4168045" cy="2492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5060146"/>
            <a:ext cx="8929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Павел Андреевич </a:t>
            </a:r>
            <a:r>
              <a:rPr lang="ru-RU" b="1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Башенин</a:t>
            </a:r>
            <a:r>
              <a:rPr lang="ru-RU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 активно участвовал в общественной жизни города, </a:t>
            </a:r>
            <a:r>
              <a:rPr lang="ru-RU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помогал бедным людям. </a:t>
            </a:r>
            <a:r>
              <a:rPr lang="ru-RU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В 1904 году </a:t>
            </a:r>
            <a:r>
              <a:rPr lang="ru-RU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был выбран городским головой.  </a:t>
            </a:r>
            <a:r>
              <a:rPr lang="ru-RU" b="1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Башенин</a:t>
            </a:r>
            <a:r>
              <a:rPr lang="ru-RU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 вкладывал личные </a:t>
            </a:r>
            <a:r>
              <a:rPr lang="ru-RU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деньги на </a:t>
            </a:r>
            <a:r>
              <a:rPr lang="ru-RU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развитие и благоустройство города</a:t>
            </a:r>
            <a:r>
              <a:rPr lang="ru-RU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.</a:t>
            </a:r>
          </a:p>
          <a:p>
            <a:pPr algn="ctr"/>
            <a:r>
              <a:rPr lang="ru-RU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За время его работы была построена электростанция, водопровод. Он добился строительства железной дороги через наш город.</a:t>
            </a:r>
          </a:p>
          <a:p>
            <a:pPr algn="ctr"/>
            <a:r>
              <a:rPr lang="ru-RU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В марте 1910 года он умер. Но люди помнят о его добрых делах.</a:t>
            </a:r>
            <a:endParaRPr lang="ru-RU" b="1" dirty="0">
              <a:ln>
                <a:solidFill>
                  <a:srgbClr val="0000CC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6" name="Picture 2" descr="C:\Users\Администратор\Desktop\сарапул\элстанция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214290"/>
            <a:ext cx="3439755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истратор\Desktop\сарапул\EwxCSHQNmPQ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5984" y="2786058"/>
            <a:ext cx="5005562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94428601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448</Words>
  <Application>Microsoft Office PowerPoint</Application>
  <PresentationFormat>Экран (4:3)</PresentationFormat>
  <Paragraphs>37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Надежда Пронская</cp:lastModifiedBy>
  <cp:revision>26</cp:revision>
  <dcterms:created xsi:type="dcterms:W3CDTF">2018-01-16T06:21:17Z</dcterms:created>
  <dcterms:modified xsi:type="dcterms:W3CDTF">2020-03-04T08:31:34Z</dcterms:modified>
</cp:coreProperties>
</file>