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99"/>
    <a:srgbClr val="FF00FF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ora-sozidanie.ru/wp-content/uploads/2015/03/Bashenin-with-wife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fotki.yandex.ru/next/users/numetalboy/album/205941/view/88260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fotki.yandex.ru/next/users/numetalboy/album/205941/view/88169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a116.mycdn.me/image?t=3&amp;bid=772155267228&amp;id=772155267228&amp;plc=WEB&amp;tkn=fxAWRZlbVHoBN4H5g7jQ0RpDPOo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595"/>
            <a:ext cx="4559121" cy="40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g55.mycdn.me/getImage?photoId=217227843955&amp;photoType=0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2060620"/>
            <a:ext cx="4578440" cy="479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g55.mycdn.me/getImage?photoId=198473838195&amp;photoType=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-1"/>
            <a:ext cx="4578440" cy="37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a116.mycdn.me/image?t=3&amp;bid=772194895004&amp;id=772194895004&amp;plc=WEB&amp;tkn=URc2sEWWkr4GYuCSizlWLI6SMY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282" cy="371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Bashenin with wife">
            <a:hlinkClick r:id="rId6" tgtFrame="&quot;_blank&quot;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6" t="4773" r="44761" b="681"/>
          <a:stretch/>
        </p:blipFill>
        <p:spPr bwMode="auto">
          <a:xfrm>
            <a:off x="3675307" y="1701052"/>
            <a:ext cx="1468193" cy="207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018.radikal.ru/i500/1608/71/432894b1f10f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07" y="3593206"/>
            <a:ext cx="4652493" cy="326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020.radikal.ru/i707/1608/54/df384c830bc9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1" t="31014" r="24197" b="24366"/>
          <a:stretch/>
        </p:blipFill>
        <p:spPr bwMode="auto">
          <a:xfrm>
            <a:off x="4520485" y="3554569"/>
            <a:ext cx="1671035" cy="16742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547664" y="0"/>
            <a:ext cx="6200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Старинное здание –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Дача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Башенина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566124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Евлевских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Софья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3753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к башенину\234-IMG_44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29944" y="0"/>
            <a:ext cx="45140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Кабинет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П.А. </a:t>
            </a:r>
            <a:r>
              <a:rPr lang="ru-RU" sz="40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Башенина</a:t>
            </a:r>
            <a:endParaRPr lang="ru-RU" sz="4000" b="1" cap="all" dirty="0" smtClean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 descr="E:\к башенину\gallery_promo230651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73366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Рисунок 1" descr="https://img-fotki.yandex.ru/get/29815/81079356.4a/0_d77ab_c6bd3cd1_XL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77072"/>
            <a:ext cx="4211961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011341"/>
            <a:ext cx="4716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чердаке есть красивейший выход на ажурный балкон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42852"/>
            <a:ext cx="2683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Чердак 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578" y="928670"/>
            <a:ext cx="2214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самое загадочное место на Даче </a:t>
            </a:r>
            <a:r>
              <a:rPr lang="ru-RU" sz="3200" b="1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Башенина</a:t>
            </a:r>
            <a:endParaRPr lang="ru-RU" sz="32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07278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28032/81079356.49/0_d7423_c8deeb54_XL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71800" y="4365104"/>
            <a:ext cx="52773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Гостеприимная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беседка</a:t>
            </a:r>
          </a:p>
        </p:txBody>
      </p:sp>
    </p:spTree>
    <p:extLst>
      <p:ext uri="{BB962C8B-B14F-4D97-AF65-F5344CB8AC3E}">
        <p14:creationId xmlns="" xmlns:p14="http://schemas.microsoft.com/office/powerpoint/2010/main" val="11937590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0"/>
            <a:ext cx="5217946" cy="556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062"/>
          <a:stretch/>
        </p:blipFill>
        <p:spPr>
          <a:xfrm>
            <a:off x="107504" y="2420888"/>
            <a:ext cx="3384376" cy="4224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73912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После смети Павла Андреевича на даче поселился его брат Петр с семьей: женой Надеждой и детьми Лелей и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Венедиктом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567880"/>
            <a:ext cx="578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Они продолжили традицию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Людмилы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Николаевны. Проводили Рождественские елки для бедных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54599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8216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49022" y="55363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дачной усадьбе была игровая площадка с качелями. Специально для детей держали дрессированных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пони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69101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00760" y="774250"/>
            <a:ext cx="31432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революции здесь располагались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санаторий для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детей, у которых не было родителей, вотский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комиссариат, хирургическое отделение городской больницы.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1926 года здесь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находился «Детский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республиканский санаторий № 1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40132"/>
            <a:ext cx="5923587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27464040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42852"/>
            <a:ext cx="3742097" cy="6500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686" y="1214422"/>
            <a:ext cx="44915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Долгое время здание пустовало и 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разрушаться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71189790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://ia116.mycdn.me/image?t=3&amp;bid=772194895004&amp;id=772194895004&amp;plc=WEB&amp;tkn=URc2sEWWkr4GYuCSizlWLI6SMYc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498"/>
          <a:stretch/>
        </p:blipFill>
        <p:spPr bwMode="auto">
          <a:xfrm>
            <a:off x="539552" y="188640"/>
            <a:ext cx="8172400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6027003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реставрации в загородном доме </a:t>
            </a:r>
            <a:r>
              <a:rPr lang="ru-RU" sz="2400" b="1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Башенина</a:t>
            </a:r>
            <a:r>
              <a:rPr lang="ru-RU" sz="2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П. А. </a:t>
            </a:r>
            <a:r>
              <a:rPr lang="ru-RU" sz="2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находится музей, который так и называется «Дача </a:t>
            </a:r>
            <a:r>
              <a:rPr lang="ru-RU" sz="2400" b="1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Башенина</a:t>
            </a:r>
            <a:r>
              <a:rPr lang="ru-RU" sz="2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39943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43608" y="620688"/>
            <a:ext cx="7374323" cy="21551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7" name="Picture 3" descr="E:\Башенин мое\КАРТИНКИ К БАШЕНИНУ\0_e5a6e_55f2d106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56992"/>
            <a:ext cx="2604291" cy="3011413"/>
          </a:xfrm>
          <a:prstGeom prst="rect">
            <a:avLst/>
          </a:prstGeom>
          <a:noFill/>
        </p:spPr>
      </p:pic>
      <p:pic>
        <p:nvPicPr>
          <p:cNvPr id="1028" name="Picture 4" descr="E:\Башенин мое\КАРТИНКИ К БАШЕНИНУ\image_86201116213352725242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861048"/>
            <a:ext cx="2558232" cy="2558232"/>
          </a:xfrm>
          <a:prstGeom prst="rect">
            <a:avLst/>
          </a:prstGeom>
          <a:noFill/>
        </p:spPr>
      </p:pic>
      <p:pic>
        <p:nvPicPr>
          <p:cNvPr id="6" name="Picture 3" descr="E:\Башенин мое\КАРТИНКИ К БАШЕНИНУ\0_e5a6e_55f2d106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2604291" cy="301141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к башенину\Дача Башенина.JPG"/>
          <p:cNvPicPr>
            <a:picLocks noChangeAspect="1" noChangeArrowheads="1"/>
          </p:cNvPicPr>
          <p:nvPr/>
        </p:nvPicPr>
        <p:blipFill>
          <a:blip r:embed="rId2" cstate="print"/>
          <a:srcRect l="1405" r="2757"/>
          <a:stretch>
            <a:fillRect/>
          </a:stretch>
        </p:blipFill>
        <p:spPr bwMode="auto">
          <a:xfrm>
            <a:off x="0" y="0"/>
            <a:ext cx="9144000" cy="687434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499992" y="117213"/>
            <a:ext cx="464400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зданий, как у людей есть свой исток, течение и конец. У каждого своя судьба.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этой  дачи начиналась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100 лет назад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normalizeH="0" baseline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3720" y="6519446"/>
            <a:ext cx="2520280" cy="33855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Волынина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Вика,  6 лет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36096" y="333137"/>
            <a:ext cx="316820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Строилась Дача в лесистой части Сарапула, для тогдашнего его Главы – </a:t>
            </a:r>
            <a:r>
              <a:rPr lang="ru-RU" sz="2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Павла Андреевича </a:t>
            </a:r>
            <a:r>
              <a:rPr lang="ru-RU" sz="2000" b="1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Башенина</a:t>
            </a:r>
            <a:r>
              <a:rPr lang="ru-RU" sz="2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.</a:t>
            </a:r>
            <a:endParaRPr lang="ru-RU" sz="2000" dirty="0" smtClean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Проект Дачи </a:t>
            </a:r>
            <a:r>
              <a:rPr lang="ru-RU" sz="200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Башенина</a:t>
            </a:r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разработал архитектор И.А. </a:t>
            </a:r>
            <a:r>
              <a:rPr lang="ru-RU" sz="200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Чарушин</a:t>
            </a:r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. Здание построено в стиле  «модерн», с использованием самых современных технологий того времени: издалека Дача </a:t>
            </a:r>
            <a:r>
              <a:rPr lang="ru-RU" sz="200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Башенина</a:t>
            </a:r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кажется деревянной. Но это здание построено из камня, железа и бетона, но похоже на деревянную.</a:t>
            </a:r>
          </a:p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На даче был водопровод и электричество</a:t>
            </a:r>
          </a:p>
          <a:p>
            <a:endParaRPr lang="ru-RU" b="1" dirty="0" smtClean="0"/>
          </a:p>
        </p:txBody>
      </p:sp>
      <p:pic>
        <p:nvPicPr>
          <p:cNvPr id="6" name="Picture 2" descr="E:\о башенине фото из музея\Дача Дети Башенины 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453322" cy="6025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954566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1.radikal.ru/i317/1608/ca/a9b557b4c73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537321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тех времён сохранилась дорожка из булыжника, ведущая к даче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81238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 башенину\VYWwNVgmAe160216[1]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E:\о башенине фото из музея\Дача Дети Башенины А4.jpg"/>
          <p:cNvPicPr>
            <a:picLocks noChangeAspect="1" noChangeArrowheads="1"/>
          </p:cNvPicPr>
          <p:nvPr/>
        </p:nvPicPr>
        <p:blipFill>
          <a:blip r:embed="rId3" cstate="print"/>
          <a:srcRect l="64155" t="63484"/>
          <a:stretch>
            <a:fillRect/>
          </a:stretch>
        </p:blipFill>
        <p:spPr bwMode="auto">
          <a:xfrm>
            <a:off x="7380313" y="4150777"/>
            <a:ext cx="1763688" cy="27072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445224"/>
            <a:ext cx="77048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Здесь лестница </a:t>
            </a:r>
          </a:p>
          <a:p>
            <a:pPr algn="ctr"/>
            <a:r>
              <a:rPr lang="ru-RU" sz="4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 резными перилами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60648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Фойе первого этажа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018.radikal.ru/i513/1608/a2/86c7ddd2d76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99592" y="4839760"/>
            <a:ext cx="7635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Каминный зал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–купеческая гостиная. </a:t>
            </a:r>
          </a:p>
          <a:p>
            <a:pPr algn="ctr"/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Здесь красивый старинный камин, рояль. В этом зале хозяева дачи встречали своих гостей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6835" y="188640"/>
            <a:ext cx="3620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Каминный зал</a:t>
            </a:r>
          </a:p>
        </p:txBody>
      </p:sp>
    </p:spTree>
    <p:extLst>
      <p:ext uri="{BB962C8B-B14F-4D97-AF65-F5344CB8AC3E}">
        <p14:creationId xmlns="" xmlns:p14="http://schemas.microsoft.com/office/powerpoint/2010/main" val="66576683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 башенина\%20елка%20на%20Даче%20Башенина%20(2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221002"/>
              </a:clrFrom>
              <a:clrTo>
                <a:srgbClr val="2210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9" r="46846"/>
          <a:stretch/>
        </p:blipFill>
        <p:spPr>
          <a:xfrm>
            <a:off x="3203848" y="3212976"/>
            <a:ext cx="1796459" cy="26373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5780782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Проводили рождественские праздники для детей</a:t>
            </a:r>
            <a:endParaRPr lang="ru-RU" sz="3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7.radikal.ru/i425/1608/a6/89e8fd73204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573325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Зимний сад, где можно полюбоваться на живые цветы и растения</a:t>
            </a:r>
            <a:endParaRPr lang="ru-RU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1148" y="188640"/>
            <a:ext cx="3732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Зимний сад</a:t>
            </a:r>
          </a:p>
        </p:txBody>
      </p:sp>
    </p:spTree>
    <p:extLst>
      <p:ext uri="{BB962C8B-B14F-4D97-AF65-F5344CB8AC3E}">
        <p14:creationId xmlns="" xmlns:p14="http://schemas.microsoft.com/office/powerpoint/2010/main" val="287835043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0" y="1251982"/>
            <a:ext cx="9144000" cy="5024107"/>
            <a:chOff x="0" y="1556792"/>
            <a:chExt cx="9144000" cy="5024107"/>
          </a:xfrm>
          <a:effectLst/>
        </p:grpSpPr>
        <p:pic>
          <p:nvPicPr>
            <p:cNvPr id="12289" name="Picture 1" descr="E:\к башенину\Dacha_Bashenina1-768x512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556792"/>
              <a:ext cx="5652120" cy="50241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" name="Picture 2" descr="E:\башенин\dacha-bashenina_03.jpg"/>
            <p:cNvPicPr>
              <a:picLocks noChangeAspect="1" noChangeArrowheads="1"/>
            </p:cNvPicPr>
            <p:nvPr/>
          </p:nvPicPr>
          <p:blipFill>
            <a:blip r:embed="rId4" cstate="print"/>
            <a:srcRect r="41439"/>
            <a:stretch>
              <a:fillRect/>
            </a:stretch>
          </p:blipFill>
          <p:spPr bwMode="auto">
            <a:xfrm>
              <a:off x="0" y="1556792"/>
              <a:ext cx="3704556" cy="50131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6" name="Прямоугольник 5"/>
          <p:cNvSpPr/>
          <p:nvPr/>
        </p:nvSpPr>
        <p:spPr>
          <a:xfrm>
            <a:off x="1187624" y="332656"/>
            <a:ext cx="704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Купеческая столовая</a:t>
            </a:r>
          </a:p>
        </p:txBody>
      </p:sp>
    </p:spTree>
    <p:extLst>
      <p:ext uri="{BB962C8B-B14F-4D97-AF65-F5344CB8AC3E}">
        <p14:creationId xmlns="" xmlns:p14="http://schemas.microsoft.com/office/powerpoint/2010/main" val="27442579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307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36</cp:revision>
  <dcterms:created xsi:type="dcterms:W3CDTF">2018-01-16T06:22:04Z</dcterms:created>
  <dcterms:modified xsi:type="dcterms:W3CDTF">2008-01-09T21:08:13Z</dcterms:modified>
</cp:coreProperties>
</file>