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72" r:id="rId2"/>
    <p:sldId id="290" r:id="rId3"/>
    <p:sldId id="284" r:id="rId4"/>
    <p:sldId id="285" r:id="rId5"/>
    <p:sldId id="287" r:id="rId6"/>
    <p:sldId id="289" r:id="rId7"/>
    <p:sldId id="288" r:id="rId8"/>
    <p:sldId id="291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092C"/>
    <a:srgbClr val="871907"/>
    <a:srgbClr val="B72209"/>
    <a:srgbClr val="CC3300"/>
    <a:srgbClr val="B80815"/>
    <a:srgbClr val="FF6600"/>
    <a:srgbClr val="FF9933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2ADA-CDC2-4428-84EB-E43291FB2393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EEE63-E356-4B7E-91A9-1CCC12034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038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9036B8-DBD3-44BF-B573-7ED206A2A567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126FAA-3A08-4F18-B862-7D8E27C02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7150"/>
            <a:ext cx="9067800" cy="6800850"/>
          </a:xfrm>
          <a:prstGeom prst="rect">
            <a:avLst/>
          </a:prstGeom>
          <a:noFill/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00166" y="1714488"/>
            <a:ext cx="68580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Электронная таблица.</a:t>
            </a:r>
            <a:br>
              <a:rPr lang="ru-RU" sz="3200" dirty="0" smtClean="0"/>
            </a:br>
            <a:r>
              <a:rPr lang="ru-RU" sz="3200" dirty="0" smtClean="0"/>
              <a:t>Построение диаграмм и графиков</a:t>
            </a:r>
            <a:endParaRPr kumimoji="0" lang="ru-RU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6" descr="https://static6.depositphotos.com/1021974/646/i/950/depositphotos_6465492-stock-photo-3d-pie-diagram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28926" y="2750340"/>
            <a:ext cx="3571898" cy="2678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00042"/>
            <a:ext cx="757242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71604" y="6057781"/>
            <a:ext cx="392152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а)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формула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                   г)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строка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</a:t>
            </a: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</a:t>
            </a:r>
            <a:r>
              <a:rPr lang="de-DE" sz="1400" dirty="0" smtClean="0"/>
              <a:t>в) </a:t>
            </a:r>
            <a:r>
              <a:rPr lang="de-DE" sz="1400" dirty="0" err="1" smtClean="0"/>
              <a:t>ячейка</a:t>
            </a:r>
            <a:r>
              <a:rPr lang="de-DE" sz="1400" dirty="0" smtClean="0"/>
              <a:t>; </a:t>
            </a: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</a:t>
            </a:r>
            <a:endParaRPr kumimoji="0" lang="ru-RU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диаграмма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                д)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столбец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 </a:t>
            </a:r>
            <a:r>
              <a:rPr lang="de-DE" sz="1400" dirty="0" smtClean="0"/>
              <a:t>е) </a:t>
            </a:r>
            <a:r>
              <a:rPr lang="de-DE" sz="1400" dirty="0" err="1" smtClean="0"/>
              <a:t>выражение</a:t>
            </a:r>
            <a:endParaRPr lang="ru-RU" sz="1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14290"/>
            <a:ext cx="6929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"Построение диаграмм и графиков» </a:t>
            </a:r>
            <a:endParaRPr lang="ru-RU" sz="3200" dirty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00174"/>
            <a:ext cx="7215238" cy="393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76438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14480" y="214290"/>
            <a:ext cx="6559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Виды и назначение графиков и диаграмм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85728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290"/>
            <a:ext cx="757242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871907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1571612"/>
            <a:ext cx="3216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Физкультминутка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2714620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Работа в группах. Выполнение практической работы по карточкам.  </a:t>
            </a:r>
          </a:p>
          <a:p>
            <a:r>
              <a:rPr lang="ru-RU" sz="2800" dirty="0" smtClean="0"/>
              <a:t>Вычислить и по полученным результатам построить диаграммы. </a:t>
            </a:r>
          </a:p>
          <a:p>
            <a:r>
              <a:rPr lang="ru-RU" sz="2800" dirty="0" smtClean="0"/>
              <a:t>Сделать вывод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3" descr="C:\Users\Master\Desktop\Методическая разработка по информатике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427984" y="365035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B8081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1988840"/>
            <a:ext cx="34563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solidFill>
                <a:srgbClr val="FF99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357290" y="2786058"/>
            <a:ext cx="6858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Выучить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определения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уметь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различать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виды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диаграмм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Построить дома круговую диаграмму на тему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 "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Здоровье человека".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1500174"/>
            <a:ext cx="402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46531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27 000 000 : 365 : 24 :  6 </a:t>
            </a:r>
            <a:r>
              <a:rPr lang="ru-RU" dirty="0" smtClean="0">
                <a:solidFill>
                  <a:schemeClr val="bg1"/>
                </a:solidFill>
                <a:sym typeface="Wingdings" pitchFamily="2" charset="2"/>
              </a:rPr>
              <a:t>0 =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5" descr="C:\Documents and Settings\user\Рабочий стол\Новая папка (8)\Рисунок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2619</TotalTime>
  <Words>97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27 000 000 : 365 : 24 :  6 0 =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в цифрах и фактах</dc:title>
  <dc:creator>Euroset</dc:creator>
  <cp:lastModifiedBy>Master</cp:lastModifiedBy>
  <cp:revision>126</cp:revision>
  <dcterms:created xsi:type="dcterms:W3CDTF">2015-04-19T13:19:09Z</dcterms:created>
  <dcterms:modified xsi:type="dcterms:W3CDTF">2020-02-15T06:32:00Z</dcterms:modified>
</cp:coreProperties>
</file>