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sldIdLst>
    <p:sldId id="314" r:id="rId2"/>
    <p:sldId id="342" r:id="rId3"/>
    <p:sldId id="283" r:id="rId4"/>
    <p:sldId id="349" r:id="rId5"/>
    <p:sldId id="304" r:id="rId6"/>
    <p:sldId id="345" r:id="rId7"/>
    <p:sldId id="350" r:id="rId8"/>
    <p:sldId id="344" r:id="rId9"/>
    <p:sldId id="336" r:id="rId10"/>
    <p:sldId id="343" r:id="rId11"/>
    <p:sldId id="347" r:id="rId12"/>
    <p:sldId id="308" r:id="rId13"/>
    <p:sldId id="352" r:id="rId14"/>
    <p:sldId id="353" r:id="rId15"/>
    <p:sldId id="356" r:id="rId16"/>
    <p:sldId id="346" r:id="rId17"/>
    <p:sldId id="315" r:id="rId18"/>
    <p:sldId id="340" r:id="rId19"/>
    <p:sldId id="359" r:id="rId20"/>
    <p:sldId id="360" r:id="rId21"/>
    <p:sldId id="348" r:id="rId22"/>
    <p:sldId id="33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6AA7-C17B-4B2E-98AB-70369EFFD784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865E9-473A-434F-92F8-5DEE01239E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7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 userDrawn="1"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rgbClr val="00B0F0"/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5841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7920880" cy="27363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Методическая тема: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« Развитие творческих способностей детей через тестопластику»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Цель: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создание условий для развития творческих способностей детей средствами тестопластики.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Для достижения цели определены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следующие задачи: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1.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Формирование  умения планировать работу по реализации замысла, предвидеть результат и достигать его, снятие внутреннего напряжения, тревожности</a:t>
            </a:r>
            <a:endParaRPr lang="ru-RU" sz="1800" dirty="0" smtClean="0"/>
          </a:p>
          <a:p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2. Воспитание  художественного вкуса, умения созидать</a:t>
            </a:r>
          </a:p>
          <a:p>
            <a:pPr lvl="0" algn="l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3.Воспитывать трудолюбие, терпение, аккуратность, усидчивость,  эстетический вкус, чувство удовлетворения от совместной работы, воспитывать чувство взаимопомощи и коллективизма.</a:t>
            </a:r>
          </a:p>
          <a:p>
            <a:pPr lvl="0" algn="l"/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4. Развитие мелкой моторики, памяти, мышления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2101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Человек наполняется радостью, уходят заботы, стресс, а если он работает с любовью и желанием, то может отдохнуть и восстановить силы.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588224" cy="51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Ребёнок, с детских лет научившийся любить и ценить творчество, гарантировано вырастет человеком созидающим, построить, создать, сотворить, поделиться, будет для него приоритетнее, чем разрушить или сломать.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6369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748464" cy="1772816"/>
          </a:xfrm>
        </p:spPr>
        <p:txBody>
          <a:bodyPr/>
          <a:lstStyle/>
          <a:p>
            <a:pPr algn="l"/>
            <a:r>
              <a:rPr lang="ru-RU" sz="1800" b="1" i="1" dirty="0" smtClean="0">
                <a:solidFill>
                  <a:srgbClr val="FF0000"/>
                </a:solidFill>
              </a:rPr>
              <a:t>Результами  </a:t>
            </a:r>
            <a:r>
              <a:rPr lang="ru-RU" sz="1800" b="1" dirty="0" smtClean="0">
                <a:solidFill>
                  <a:srgbClr val="FF0000"/>
                </a:solidFill>
              </a:rPr>
              <a:t>проведенной работы являются неоднократное участие воспитанников в городских конкурсах декоративно-прикладного искусства. Воспитанники научились использовать разнообразные способы и приёмы в лепке из солёного теста, использовать различные материалы для передачи выразительности образа.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3096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4031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48680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Принимали участие в Республиканском конкурсе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«Зеленая планета»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56886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результате продуктивной работы в данном направлении дети научились создавать коллективные композиции.  В процессе изготовления изделия проявляли трудолюбие, усидчивость, оказывали помощь друг другу. Это особое состояние, божий дар, который нужно беречь и приумножать.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12068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Также была проведена  открытый мастер-класс по тестопластике на уровне образовательного учреждения «Подводный мир, с элементами нетрадиционного рисования»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5288632" cy="2495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60486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«…чем больше мастерства в детской руке, тем умнее ребенок»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В.А.Сухомлинский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600201"/>
            <a:ext cx="6408712" cy="233285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Прикоснуться к детской Душе - это   великое чудо! А помочь ей раскрыться – наивысший дар педагога. 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492374"/>
            <a:ext cx="6686393" cy="38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8245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283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дальнейшем планирую провести проведение семинара - практикума для воспитателей  по формированию и развитию творческих способностей у детей.</a:t>
            </a:r>
          </a:p>
          <a:p>
            <a:r>
              <a:rPr lang="ru-RU" dirty="0" smtClean="0"/>
              <a:t>Распространение опыта своей работы - проведение мастер-класса для педагогов по тестопластике, коллективная работа педагогов.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Таким образом, я пришла к выводу, что лепка является средством развития творческих способностей ребенка.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512525"/>
            <a:ext cx="74888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 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200800" cy="144015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988840"/>
            <a:ext cx="77768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-171400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FF0000"/>
                </a:solidFill>
              </a:rPr>
              <a:t>Актуальность </a:t>
            </a:r>
          </a:p>
          <a:p>
            <a:pPr algn="just" fontAlgn="base"/>
            <a:r>
              <a:rPr lang="ru-RU" sz="2000" b="1" dirty="0" smtClean="0">
                <a:solidFill>
                  <a:srgbClr val="FF0000"/>
                </a:solidFill>
              </a:rPr>
              <a:t>Техника лепки из солёного теста на сегодняшний день является востребованным, в настоящее время она становится всё популярнее. Слепленное вручную изделие – это рукотворное произведение, существующее в единственном экземпляре, это возможность создания новых оригинальных сюжетов.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4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3924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58112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Солёное тесто имеет ряд преимуществ: сделано из экологически чистых материалов, его можно приготовить в любой момент, не липнет к рукам, очень легко отмывается, безопасно при попадании в рот (если не добавлять клей, прекрасно лепится, мягкое, пластичное, приятное на ощупь, сушится в духовке или на воздухе.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6166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79512" y="1282579"/>
            <a:ext cx="8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 smtClean="0"/>
              <a:t> </a:t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43608" y="-3301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88640"/>
            <a:ext cx="77768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Ребенок открывает для себя волшебную силу искусства и стремится выразить их в собственном «творческом продукте» через лепку. При этом он раскрывает себя, постигает собственные возможности.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71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0645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12530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0" lang="ru-RU" sz="2400" dirty="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219700" y="685800"/>
            <a:ext cx="323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kumimoji="0" lang="ru-RU" sz="2400" dirty="0">
              <a:latin typeface="Times New Roman" pitchFamily="18" charset="0"/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3810000" y="2895600"/>
            <a:ext cx="2286000" cy="3124200"/>
          </a:xfrm>
          <a:prstGeom prst="verticalScroll">
            <a:avLst>
              <a:gd name="adj" fmla="val 12500"/>
            </a:avLst>
          </a:prstGeom>
          <a:solidFill>
            <a:srgbClr val="00FF00">
              <a:alpha val="7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0" lang="ru-RU" sz="2000" b="1" dirty="0" smtClean="0">
                <a:latin typeface="Times New Roman" pitchFamily="18" charset="0"/>
              </a:rPr>
              <a:t>Синхрони-</a:t>
            </a:r>
          </a:p>
          <a:p>
            <a:pPr algn="ctr" eaLnBrk="1" hangingPunct="1"/>
            <a:r>
              <a:rPr kumimoji="0" lang="ru-RU" sz="2000" b="1" dirty="0" smtClean="0">
                <a:latin typeface="Times New Roman" pitchFamily="18" charset="0"/>
              </a:rPr>
              <a:t>зирует работу обеих рук</a:t>
            </a:r>
            <a:endParaRPr kumimoji="0" lang="ru-RU" sz="2000" b="1" dirty="0">
              <a:latin typeface="Times New Roman" pitchFamily="18" charset="0"/>
            </a:endParaRP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6096000" y="3581400"/>
            <a:ext cx="2606675" cy="2895600"/>
          </a:xfrm>
          <a:prstGeom prst="verticalScroll">
            <a:avLst>
              <a:gd name="adj" fmla="val 12500"/>
            </a:avLst>
          </a:prstGeom>
          <a:solidFill>
            <a:srgbClr val="FFFF00">
              <a:alpha val="7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kumimoji="0" lang="ru-RU" sz="2000" b="1" dirty="0" smtClean="0">
                <a:latin typeface="Times New Roman" pitchFamily="18" charset="0"/>
              </a:rPr>
              <a:t>Формирует умение работать по замыслу</a:t>
            </a:r>
            <a:endParaRPr kumimoji="0" lang="ru-RU" sz="2000" b="1" dirty="0">
              <a:latin typeface="Times New Roman" pitchFamily="18" charset="0"/>
            </a:endParaRPr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0" y="1628800"/>
            <a:ext cx="2339752" cy="3048000"/>
          </a:xfrm>
          <a:prstGeom prst="verticalScroll">
            <a:avLst>
              <a:gd name="adj" fmla="val 12500"/>
            </a:avLst>
          </a:prstGeom>
          <a:solidFill>
            <a:srgbClr val="FF99FF">
              <a:alpha val="7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</a:rPr>
              <a:t>Развивает воображение,мышление, общую ручную умелость, мелкую моторику</a:t>
            </a:r>
            <a:r>
              <a:rPr lang="ru-RU" sz="14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1835696" y="2133600"/>
            <a:ext cx="2376264" cy="2971800"/>
          </a:xfrm>
          <a:prstGeom prst="verticalScroll">
            <a:avLst>
              <a:gd name="adj" fmla="val 12500"/>
            </a:avLst>
          </a:prstGeom>
          <a:solidFill>
            <a:srgbClr val="FF99FF">
              <a:alpha val="7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</a:rPr>
              <a:t>Повышает сенсорную чувствительность</a:t>
            </a:r>
          </a:p>
          <a:p>
            <a:pPr algn="ctr" eaLnBrk="1" hangingPunct="1"/>
            <a:r>
              <a:rPr kumimoji="0" lang="ru-RU" sz="2000" b="1" dirty="0" smtClean="0">
                <a:latin typeface="Times New Roman" pitchFamily="18" charset="0"/>
              </a:rPr>
              <a:t>(восприятие формы, цвета, веса, пластики)</a:t>
            </a:r>
            <a:endParaRPr kumimoji="0" lang="ru-RU" sz="2000" b="1" dirty="0">
              <a:latin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07704" y="67905"/>
            <a:ext cx="58326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yfair_displayregular"/>
                <a:ea typeface="Times New Roman" pitchFamily="18" charset="0"/>
                <a:cs typeface="Arial" pitchFamily="34" charset="0"/>
              </a:rPr>
              <a:t>Работа по тестопластике комплексно воздействует на развитие ребёнка, кроме общепринятого мнения о развитии мелкой моторики можно говорить о том, что лепка из соленого теста способствует развитию детского творчества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playfair_displayregular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0648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Тестопластика способствует развитию зрительного восприятия, памяти, образного мышления,  привитию навыков необходимых для успешного обучения в школе.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9"/>
            <a:ext cx="74168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процессе  лепки  с детьми использую различные методы:</a:t>
            </a:r>
          </a:p>
          <a:p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2514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Репродуктивный (воспроизводящий);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Объяснительно -иллюстративный (объяснение сопровождается демонстрацией наглядного материала);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Метод проблемного изложения (воспит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</a:rPr>
              <a:t>тель</a:t>
            </a:r>
            <a:r>
              <a:rPr lang="ru-RU" sz="2000" b="1" dirty="0" smtClean="0">
                <a:solidFill>
                  <a:srgbClr val="FF0000"/>
                </a:solidFill>
              </a:rPr>
              <a:t>  ставит проблему и вместе с детьми ищет пути её решения);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частично- поисковый.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6048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20880" cy="6858000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7056784" cy="49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Творить и созидать — это великолепные моменты нашей жизни, это радость и свет в душе. </a:t>
            </a:r>
          </a:p>
        </p:txBody>
      </p:sp>
    </p:spTree>
    <p:extLst>
      <p:ext uri="{BB962C8B-B14F-4D97-AF65-F5344CB8AC3E}">
        <p14:creationId xmlns:p14="http://schemas.microsoft.com/office/powerpoint/2010/main" val="38764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00B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463</Words>
  <Application>Microsoft Office PowerPoint</Application>
  <PresentationFormat>Экран (4:3)</PresentationFormat>
  <Paragraphs>49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«…чем больше мастерства в детской руке, тем умнее ребенок» В.А.Сухомлинский</vt:lpstr>
      <vt:lpstr>              </vt:lpstr>
      <vt:lpstr>Презентация PowerPoint</vt:lpstr>
      <vt:lpstr>  </vt:lpstr>
      <vt:lpstr>Презентация PowerPoint</vt:lpstr>
      <vt:lpstr> </vt:lpstr>
      <vt:lpstr>Презентация PowerPoint</vt:lpstr>
      <vt:lpstr>   </vt:lpstr>
      <vt:lpstr>Человек наполняется радостью, уходят заботы, стресс, а если он работает с любовью и желанием, то может отдохнуть и восстановить силы.</vt:lpstr>
      <vt:lpstr>Ребёнок, с детских лет научившийся любить и ценить творчество, гарантировано вырастет человеком созидающим, построить, создать, сотворить, поделиться, будет для него приоритетнее, чем разрушить или сломать.</vt:lpstr>
      <vt:lpstr> </vt:lpstr>
      <vt:lpstr>Презентация PowerPoint</vt:lpstr>
      <vt:lpstr>Презентация PowerPoint</vt:lpstr>
      <vt:lpstr>Презентация PowerPoint</vt:lpstr>
      <vt:lpstr>Принимали участие в Республиканском конкурсе  «Зеленая планета»</vt:lpstr>
      <vt:lpstr>В результате продуктивной работы в данном направлении дети научились создавать коллективные композиции.  В процессе изготовления изделия проявляли трудолюбие, усидчивость, оказывали помощь друг другу. Это особое состояние, божий дар, который нужно беречь и приумножать. </vt:lpstr>
      <vt:lpstr>Также была проведена  открытый мастер-класс по тестопластике на уровне образовательного учреждения «Подводный мир, с элементами нетрадиционного рисования»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107</cp:revision>
  <dcterms:created xsi:type="dcterms:W3CDTF">2014-06-13T17:32:57Z</dcterms:created>
  <dcterms:modified xsi:type="dcterms:W3CDTF">2020-03-30T07:37:31Z</dcterms:modified>
</cp:coreProperties>
</file>