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65" r:id="rId6"/>
    <p:sldId id="258" r:id="rId7"/>
    <p:sldId id="259" r:id="rId8"/>
    <p:sldId id="260" r:id="rId9"/>
    <p:sldId id="267" r:id="rId10"/>
    <p:sldId id="261" r:id="rId11"/>
    <p:sldId id="262" r:id="rId12"/>
    <p:sldId id="263" r:id="rId13"/>
    <p:sldId id="266" r:id="rId14"/>
    <p:sldId id="264" r:id="rId15"/>
  </p:sldIdLst>
  <p:sldSz cx="12192000" cy="6858000"/>
  <p:notesSz cx="6858000" cy="9144000"/>
  <p:defaultTextStyle>
    <a:defPPr>
      <a:defRPr lang="zh-CN"/>
    </a:defPPr>
    <a:lvl1pPr algn="l" rtl="0" fontAlgn="base">
      <a:spcBef>
        <a:spcPct val="0"/>
      </a:spcBef>
      <a:spcAft>
        <a:spcPct val="0"/>
      </a:spcAft>
      <a:defRPr b="1" i="1" kern="1200">
        <a:solidFill>
          <a:schemeClr val="tx1"/>
        </a:solidFill>
        <a:latin typeface="Arial" panose="020B0604020202020204" pitchFamily="34" charset="0"/>
        <a:ea typeface="华文细黑" panose="020B0503020204020204" pitchFamily="2" charset="-122"/>
        <a:cs typeface="+mn-cs"/>
      </a:defRPr>
    </a:lvl1pPr>
    <a:lvl2pPr marL="457200" algn="l" rtl="0" fontAlgn="base">
      <a:spcBef>
        <a:spcPct val="0"/>
      </a:spcBef>
      <a:spcAft>
        <a:spcPct val="0"/>
      </a:spcAft>
      <a:defRPr b="1" i="1" kern="1200">
        <a:solidFill>
          <a:schemeClr val="tx1"/>
        </a:solidFill>
        <a:latin typeface="Arial" panose="020B0604020202020204" pitchFamily="34" charset="0"/>
        <a:ea typeface="华文细黑" panose="020B0503020204020204" pitchFamily="2" charset="-122"/>
        <a:cs typeface="+mn-cs"/>
      </a:defRPr>
    </a:lvl2pPr>
    <a:lvl3pPr marL="914400" algn="l" rtl="0" fontAlgn="base">
      <a:spcBef>
        <a:spcPct val="0"/>
      </a:spcBef>
      <a:spcAft>
        <a:spcPct val="0"/>
      </a:spcAft>
      <a:defRPr b="1" i="1" kern="1200">
        <a:solidFill>
          <a:schemeClr val="tx1"/>
        </a:solidFill>
        <a:latin typeface="Arial" panose="020B0604020202020204" pitchFamily="34" charset="0"/>
        <a:ea typeface="华文细黑" panose="020B0503020204020204" pitchFamily="2" charset="-122"/>
        <a:cs typeface="+mn-cs"/>
      </a:defRPr>
    </a:lvl3pPr>
    <a:lvl4pPr marL="1371600" algn="l" rtl="0" fontAlgn="base">
      <a:spcBef>
        <a:spcPct val="0"/>
      </a:spcBef>
      <a:spcAft>
        <a:spcPct val="0"/>
      </a:spcAft>
      <a:defRPr b="1" i="1" kern="1200">
        <a:solidFill>
          <a:schemeClr val="tx1"/>
        </a:solidFill>
        <a:latin typeface="Arial" panose="020B0604020202020204" pitchFamily="34" charset="0"/>
        <a:ea typeface="华文细黑" panose="020B0503020204020204" pitchFamily="2" charset="-122"/>
        <a:cs typeface="+mn-cs"/>
      </a:defRPr>
    </a:lvl4pPr>
    <a:lvl5pPr marL="1828800" algn="l" rtl="0" fontAlgn="base">
      <a:spcBef>
        <a:spcPct val="0"/>
      </a:spcBef>
      <a:spcAft>
        <a:spcPct val="0"/>
      </a:spcAft>
      <a:defRPr b="1" i="1" kern="1200">
        <a:solidFill>
          <a:schemeClr val="tx1"/>
        </a:solidFill>
        <a:latin typeface="Arial" panose="020B0604020202020204" pitchFamily="34" charset="0"/>
        <a:ea typeface="华文细黑" panose="020B0503020204020204" pitchFamily="2" charset="-122"/>
        <a:cs typeface="+mn-cs"/>
      </a:defRPr>
    </a:lvl5pPr>
    <a:lvl6pPr marL="2286000" algn="l" defTabSz="914400" rtl="0" eaLnBrk="1" latinLnBrk="0" hangingPunct="1">
      <a:defRPr b="1" i="1" kern="1200">
        <a:solidFill>
          <a:schemeClr val="tx1"/>
        </a:solidFill>
        <a:latin typeface="Arial" panose="020B0604020202020204" pitchFamily="34" charset="0"/>
        <a:ea typeface="华文细黑" panose="020B0503020204020204" pitchFamily="2" charset="-122"/>
        <a:cs typeface="+mn-cs"/>
      </a:defRPr>
    </a:lvl6pPr>
    <a:lvl7pPr marL="2743200" algn="l" defTabSz="914400" rtl="0" eaLnBrk="1" latinLnBrk="0" hangingPunct="1">
      <a:defRPr b="1" i="1" kern="1200">
        <a:solidFill>
          <a:schemeClr val="tx1"/>
        </a:solidFill>
        <a:latin typeface="Arial" panose="020B0604020202020204" pitchFamily="34" charset="0"/>
        <a:ea typeface="华文细黑" panose="020B0503020204020204" pitchFamily="2" charset="-122"/>
        <a:cs typeface="+mn-cs"/>
      </a:defRPr>
    </a:lvl7pPr>
    <a:lvl8pPr marL="3200400" algn="l" defTabSz="914400" rtl="0" eaLnBrk="1" latinLnBrk="0" hangingPunct="1">
      <a:defRPr b="1" i="1" kern="1200">
        <a:solidFill>
          <a:schemeClr val="tx1"/>
        </a:solidFill>
        <a:latin typeface="Arial" panose="020B0604020202020204" pitchFamily="34" charset="0"/>
        <a:ea typeface="华文细黑" panose="020B0503020204020204" pitchFamily="2" charset="-122"/>
        <a:cs typeface="+mn-cs"/>
      </a:defRPr>
    </a:lvl8pPr>
    <a:lvl9pPr marL="3657600" algn="l" defTabSz="914400" rtl="0" eaLnBrk="1" latinLnBrk="0" hangingPunct="1">
      <a:defRPr b="1" i="1" kern="1200">
        <a:solidFill>
          <a:schemeClr val="tx1"/>
        </a:solidFill>
        <a:latin typeface="Arial" panose="020B0604020202020204" pitchFamily="34" charset="0"/>
        <a:ea typeface="华文细黑" panose="020B0503020204020204"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1">
            <a:extLst>
              <a:ext uri="{FF2B5EF4-FFF2-40B4-BE49-F238E27FC236}">
                <a16:creationId xmlns:a16="http://schemas.microsoft.com/office/drawing/2014/main" xmlns="" id="{ABEE692C-1D8B-481F-876C-5F13AF80D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2">
            <a:extLst>
              <a:ext uri="{FF2B5EF4-FFF2-40B4-BE49-F238E27FC236}">
                <a16:creationId xmlns:a16="http://schemas.microsoft.com/office/drawing/2014/main" xmlns="" id="{677E2341-01AC-4D80-A425-7656797BB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0538"/>
            <a:ext cx="121920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7"/>
          <p:cNvSpPr>
            <a:spLocks noGrp="1" noChangeArrowheads="1"/>
          </p:cNvSpPr>
          <p:nvPr>
            <p:ph type="ctrTitle"/>
          </p:nvPr>
        </p:nvSpPr>
        <p:spPr>
          <a:xfrm>
            <a:off x="624418" y="4365625"/>
            <a:ext cx="10943167" cy="960438"/>
          </a:xfrm>
        </p:spPr>
        <p:txBody>
          <a:bodyPr/>
          <a:lstStyle>
            <a:lvl1pPr>
              <a:defRPr sz="3400"/>
            </a:lvl1pPr>
          </a:lstStyle>
          <a:p>
            <a:r>
              <a:rPr lang="ru-RU" altLang="zh-CN"/>
              <a:t>Образец заголовка</a:t>
            </a:r>
            <a:endParaRPr lang="zh-CN" dirty="0"/>
          </a:p>
        </p:txBody>
      </p:sp>
      <p:sp>
        <p:nvSpPr>
          <p:cNvPr id="2053" name="Rectangle 31"/>
          <p:cNvSpPr>
            <a:spLocks noGrp="1" noChangeArrowheads="1"/>
          </p:cNvSpPr>
          <p:nvPr>
            <p:ph type="subTitle" idx="1"/>
          </p:nvPr>
        </p:nvSpPr>
        <p:spPr>
          <a:xfrm>
            <a:off x="624418" y="5326064"/>
            <a:ext cx="10943167" cy="407987"/>
          </a:xfrm>
        </p:spPr>
        <p:txBody>
          <a:bodyPr anchor="ctr"/>
          <a:lstStyle>
            <a:lvl1pPr marL="0" indent="0" algn="ctr">
              <a:buFont typeface="Wingdings" pitchFamily="2" charset="2"/>
              <a:buNone/>
              <a:defRPr sz="1800">
                <a:solidFill>
                  <a:schemeClr val="bg1"/>
                </a:solidFill>
              </a:defRPr>
            </a:lvl1pPr>
          </a:lstStyle>
          <a:p>
            <a:r>
              <a:rPr lang="ru-RU" altLang="zh-CN"/>
              <a:t>Образец подзаголовка</a:t>
            </a:r>
            <a:endParaRPr lang="zh-CN" dirty="0"/>
          </a:p>
        </p:txBody>
      </p:sp>
    </p:spTree>
    <p:extLst>
      <p:ext uri="{BB962C8B-B14F-4D97-AF65-F5344CB8AC3E}">
        <p14:creationId xmlns:p14="http://schemas.microsoft.com/office/powerpoint/2010/main" val="29777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957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25984" y="44451"/>
            <a:ext cx="2766483" cy="62642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4418" y="44451"/>
            <a:ext cx="8098367" cy="62642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9989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a:extLst>
              <a:ext uri="{FF2B5EF4-FFF2-40B4-BE49-F238E27FC236}">
                <a16:creationId xmlns:a16="http://schemas.microsoft.com/office/drawing/2014/main" xmlns="" id="{CFA2D418-2475-4F51-B58A-AE975AC9A799}"/>
              </a:ext>
            </a:extLst>
          </p:cNvPr>
          <p:cNvSpPr>
            <a:spLocks noGrp="1" noChangeArrowheads="1"/>
          </p:cNvSpPr>
          <p:nvPr>
            <p:ph type="dt" sz="half" idx="10"/>
          </p:nvPr>
        </p:nvSpPr>
        <p:spPr>
          <a:ln/>
        </p:spPr>
        <p:txBody>
          <a:bodyPr/>
          <a:lstStyle>
            <a:lvl1pPr>
              <a:defRPr/>
            </a:lvl1pPr>
          </a:lstStyle>
          <a:p>
            <a:pPr>
              <a:defRPr/>
            </a:pPr>
            <a:fld id="{DE40606E-85E3-4F96-B714-1AECEE9C56F5}" type="datetime1">
              <a:rPr lang="zh-CN" altLang="en-US"/>
              <a:pPr>
                <a:defRPr/>
              </a:pPr>
              <a:t>2018/11/29</a:t>
            </a:fld>
            <a:endParaRPr lang="zh-CN" altLang="en-US"/>
          </a:p>
        </p:txBody>
      </p:sp>
      <p:sp>
        <p:nvSpPr>
          <p:cNvPr id="5" name="Rectangle 7">
            <a:extLst>
              <a:ext uri="{FF2B5EF4-FFF2-40B4-BE49-F238E27FC236}">
                <a16:creationId xmlns:a16="http://schemas.microsoft.com/office/drawing/2014/main" xmlns="" id="{142344DB-D012-4964-B814-E7890156C9BF}"/>
              </a:ext>
            </a:extLst>
          </p:cNvPr>
          <p:cNvSpPr>
            <a:spLocks noGrp="1" noChangeArrowheads="1"/>
          </p:cNvSpPr>
          <p:nvPr>
            <p:ph type="sldNum" sz="quarter" idx="11"/>
          </p:nvPr>
        </p:nvSpPr>
        <p:spPr>
          <a:ln/>
        </p:spPr>
        <p:txBody>
          <a:bodyPr/>
          <a:lstStyle>
            <a:lvl1pPr>
              <a:defRPr/>
            </a:lvl1pPr>
          </a:lstStyle>
          <a:p>
            <a:fld id="{C7363E22-84B6-45D2-A66C-802683C8A26B}" type="slidenum">
              <a:rPr lang="ru-RU" altLang="zh-CN"/>
              <a:pPr/>
              <a:t>‹#›</a:t>
            </a:fld>
            <a:endParaRPr lang="ru-RU" altLang="zh-CN"/>
          </a:p>
        </p:txBody>
      </p:sp>
      <p:sp>
        <p:nvSpPr>
          <p:cNvPr id="6" name="Rectangle 8">
            <a:extLst>
              <a:ext uri="{FF2B5EF4-FFF2-40B4-BE49-F238E27FC236}">
                <a16:creationId xmlns:a16="http://schemas.microsoft.com/office/drawing/2014/main" xmlns="" id="{F99D6AA7-E83B-481E-A8A6-A0E520483274}"/>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27690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xmlns="" id="{6189A294-4110-42A1-816E-20D5E070C00E}"/>
              </a:ext>
            </a:extLst>
          </p:cNvPr>
          <p:cNvSpPr>
            <a:spLocks noGrp="1" noChangeArrowheads="1"/>
          </p:cNvSpPr>
          <p:nvPr>
            <p:ph type="dt" sz="half" idx="10"/>
          </p:nvPr>
        </p:nvSpPr>
        <p:spPr>
          <a:ln/>
        </p:spPr>
        <p:txBody>
          <a:bodyPr/>
          <a:lstStyle>
            <a:lvl1pPr>
              <a:defRPr/>
            </a:lvl1pPr>
          </a:lstStyle>
          <a:p>
            <a:pPr>
              <a:defRPr/>
            </a:pPr>
            <a:fld id="{DFEFAD9B-1565-4E6E-897A-83CEB80342A5}" type="datetime1">
              <a:rPr lang="zh-CN" altLang="en-US"/>
              <a:pPr>
                <a:defRPr/>
              </a:pPr>
              <a:t>2018/11/29</a:t>
            </a:fld>
            <a:endParaRPr lang="zh-CN" altLang="en-US"/>
          </a:p>
        </p:txBody>
      </p:sp>
      <p:sp>
        <p:nvSpPr>
          <p:cNvPr id="5" name="Rectangle 7">
            <a:extLst>
              <a:ext uri="{FF2B5EF4-FFF2-40B4-BE49-F238E27FC236}">
                <a16:creationId xmlns:a16="http://schemas.microsoft.com/office/drawing/2014/main" xmlns="" id="{ACA34084-97FE-4CB1-BB46-1D2C033D8BDC}"/>
              </a:ext>
            </a:extLst>
          </p:cNvPr>
          <p:cNvSpPr>
            <a:spLocks noGrp="1" noChangeArrowheads="1"/>
          </p:cNvSpPr>
          <p:nvPr>
            <p:ph type="sldNum" sz="quarter" idx="11"/>
          </p:nvPr>
        </p:nvSpPr>
        <p:spPr>
          <a:ln/>
        </p:spPr>
        <p:txBody>
          <a:bodyPr/>
          <a:lstStyle>
            <a:lvl1pPr>
              <a:defRPr/>
            </a:lvl1pPr>
          </a:lstStyle>
          <a:p>
            <a:fld id="{9DEAFE6B-757C-4F31-A557-3ACB57DEC1EE}" type="slidenum">
              <a:rPr lang="ru-RU" altLang="zh-CN"/>
              <a:pPr/>
              <a:t>‹#›</a:t>
            </a:fld>
            <a:endParaRPr lang="ru-RU" altLang="zh-CN"/>
          </a:p>
        </p:txBody>
      </p:sp>
      <p:sp>
        <p:nvSpPr>
          <p:cNvPr id="6" name="Rectangle 8">
            <a:extLst>
              <a:ext uri="{FF2B5EF4-FFF2-40B4-BE49-F238E27FC236}">
                <a16:creationId xmlns:a16="http://schemas.microsoft.com/office/drawing/2014/main" xmlns="" id="{B16CC0E6-BB9E-4779-98CD-6523FF8F4062}"/>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82461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a:extLst>
              <a:ext uri="{FF2B5EF4-FFF2-40B4-BE49-F238E27FC236}">
                <a16:creationId xmlns:a16="http://schemas.microsoft.com/office/drawing/2014/main" xmlns="" id="{903A17F1-AF53-4592-B598-B389C6AF4858}"/>
              </a:ext>
            </a:extLst>
          </p:cNvPr>
          <p:cNvSpPr>
            <a:spLocks noGrp="1" noChangeArrowheads="1"/>
          </p:cNvSpPr>
          <p:nvPr>
            <p:ph type="dt" sz="half" idx="10"/>
          </p:nvPr>
        </p:nvSpPr>
        <p:spPr>
          <a:ln/>
        </p:spPr>
        <p:txBody>
          <a:bodyPr/>
          <a:lstStyle>
            <a:lvl1pPr>
              <a:defRPr/>
            </a:lvl1pPr>
          </a:lstStyle>
          <a:p>
            <a:pPr>
              <a:defRPr/>
            </a:pPr>
            <a:fld id="{6F0AE874-37CE-4F68-A6D1-EAB98EF953D9}" type="datetime1">
              <a:rPr lang="zh-CN" altLang="en-US"/>
              <a:pPr>
                <a:defRPr/>
              </a:pPr>
              <a:t>2018/11/29</a:t>
            </a:fld>
            <a:endParaRPr lang="zh-CN" altLang="en-US"/>
          </a:p>
        </p:txBody>
      </p:sp>
      <p:sp>
        <p:nvSpPr>
          <p:cNvPr id="5" name="Rectangle 7">
            <a:extLst>
              <a:ext uri="{FF2B5EF4-FFF2-40B4-BE49-F238E27FC236}">
                <a16:creationId xmlns:a16="http://schemas.microsoft.com/office/drawing/2014/main" xmlns="" id="{E7067308-077D-460A-9C55-8285BC69C721}"/>
              </a:ext>
            </a:extLst>
          </p:cNvPr>
          <p:cNvSpPr>
            <a:spLocks noGrp="1" noChangeArrowheads="1"/>
          </p:cNvSpPr>
          <p:nvPr>
            <p:ph type="sldNum" sz="quarter" idx="11"/>
          </p:nvPr>
        </p:nvSpPr>
        <p:spPr>
          <a:ln/>
        </p:spPr>
        <p:txBody>
          <a:bodyPr/>
          <a:lstStyle>
            <a:lvl1pPr>
              <a:defRPr/>
            </a:lvl1pPr>
          </a:lstStyle>
          <a:p>
            <a:fld id="{558BC87F-5C25-499A-A2CE-6A01CF9286A3}" type="slidenum">
              <a:rPr lang="ru-RU" altLang="zh-CN"/>
              <a:pPr/>
              <a:t>‹#›</a:t>
            </a:fld>
            <a:endParaRPr lang="ru-RU" altLang="zh-CN"/>
          </a:p>
        </p:txBody>
      </p:sp>
      <p:sp>
        <p:nvSpPr>
          <p:cNvPr id="6" name="Rectangle 8">
            <a:extLst>
              <a:ext uri="{FF2B5EF4-FFF2-40B4-BE49-F238E27FC236}">
                <a16:creationId xmlns:a16="http://schemas.microsoft.com/office/drawing/2014/main" xmlns="" id="{71DD2F70-944E-4EA7-BB59-23D361CB47E2}"/>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534268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a:extLst>
              <a:ext uri="{FF2B5EF4-FFF2-40B4-BE49-F238E27FC236}">
                <a16:creationId xmlns:a16="http://schemas.microsoft.com/office/drawing/2014/main" xmlns="" id="{E4FC471E-6ED3-42D0-8FE2-7DBB94EF2A53}"/>
              </a:ext>
            </a:extLst>
          </p:cNvPr>
          <p:cNvSpPr>
            <a:spLocks noGrp="1" noChangeArrowheads="1"/>
          </p:cNvSpPr>
          <p:nvPr>
            <p:ph type="dt" sz="half" idx="10"/>
          </p:nvPr>
        </p:nvSpPr>
        <p:spPr>
          <a:ln/>
        </p:spPr>
        <p:txBody>
          <a:bodyPr/>
          <a:lstStyle>
            <a:lvl1pPr>
              <a:defRPr/>
            </a:lvl1pPr>
          </a:lstStyle>
          <a:p>
            <a:pPr>
              <a:defRPr/>
            </a:pPr>
            <a:fld id="{231107EF-C740-4904-9341-DC6FDC871B74}" type="datetime1">
              <a:rPr lang="zh-CN" altLang="en-US"/>
              <a:pPr>
                <a:defRPr/>
              </a:pPr>
              <a:t>2018/11/29</a:t>
            </a:fld>
            <a:endParaRPr lang="zh-CN" altLang="en-US"/>
          </a:p>
        </p:txBody>
      </p:sp>
      <p:sp>
        <p:nvSpPr>
          <p:cNvPr id="6" name="Rectangle 7">
            <a:extLst>
              <a:ext uri="{FF2B5EF4-FFF2-40B4-BE49-F238E27FC236}">
                <a16:creationId xmlns:a16="http://schemas.microsoft.com/office/drawing/2014/main" xmlns="" id="{12DD46C2-FBD8-419B-B19B-B8DEDE5873EB}"/>
              </a:ext>
            </a:extLst>
          </p:cNvPr>
          <p:cNvSpPr>
            <a:spLocks noGrp="1" noChangeArrowheads="1"/>
          </p:cNvSpPr>
          <p:nvPr>
            <p:ph type="sldNum" sz="quarter" idx="11"/>
          </p:nvPr>
        </p:nvSpPr>
        <p:spPr>
          <a:ln/>
        </p:spPr>
        <p:txBody>
          <a:bodyPr/>
          <a:lstStyle>
            <a:lvl1pPr>
              <a:defRPr/>
            </a:lvl1pPr>
          </a:lstStyle>
          <a:p>
            <a:fld id="{AC1C08D4-A18F-48D0-B8B1-70DA0758D679}" type="slidenum">
              <a:rPr lang="ru-RU" altLang="zh-CN"/>
              <a:pPr/>
              <a:t>‹#›</a:t>
            </a:fld>
            <a:endParaRPr lang="ru-RU" altLang="zh-CN"/>
          </a:p>
        </p:txBody>
      </p:sp>
      <p:sp>
        <p:nvSpPr>
          <p:cNvPr id="7" name="Rectangle 8">
            <a:extLst>
              <a:ext uri="{FF2B5EF4-FFF2-40B4-BE49-F238E27FC236}">
                <a16:creationId xmlns:a16="http://schemas.microsoft.com/office/drawing/2014/main" xmlns="" id="{5A89DE4E-2FE1-4673-AE45-6F8FF4374B00}"/>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5054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a:extLst>
              <a:ext uri="{FF2B5EF4-FFF2-40B4-BE49-F238E27FC236}">
                <a16:creationId xmlns:a16="http://schemas.microsoft.com/office/drawing/2014/main" xmlns="" id="{498B633E-9B4C-41F1-9E8C-420BC60F8D24}"/>
              </a:ext>
            </a:extLst>
          </p:cNvPr>
          <p:cNvSpPr>
            <a:spLocks noGrp="1" noChangeArrowheads="1"/>
          </p:cNvSpPr>
          <p:nvPr>
            <p:ph type="dt" sz="half" idx="10"/>
          </p:nvPr>
        </p:nvSpPr>
        <p:spPr>
          <a:ln/>
        </p:spPr>
        <p:txBody>
          <a:bodyPr/>
          <a:lstStyle>
            <a:lvl1pPr>
              <a:defRPr/>
            </a:lvl1pPr>
          </a:lstStyle>
          <a:p>
            <a:pPr>
              <a:defRPr/>
            </a:pPr>
            <a:fld id="{54B73048-8C77-4283-AD7E-DF809F4147D3}" type="datetime1">
              <a:rPr lang="zh-CN" altLang="en-US"/>
              <a:pPr>
                <a:defRPr/>
              </a:pPr>
              <a:t>2018/11/29</a:t>
            </a:fld>
            <a:endParaRPr lang="zh-CN" altLang="en-US"/>
          </a:p>
        </p:txBody>
      </p:sp>
      <p:sp>
        <p:nvSpPr>
          <p:cNvPr id="8" name="Rectangle 7">
            <a:extLst>
              <a:ext uri="{FF2B5EF4-FFF2-40B4-BE49-F238E27FC236}">
                <a16:creationId xmlns:a16="http://schemas.microsoft.com/office/drawing/2014/main" xmlns="" id="{3B4D675B-F8B3-44A5-BCE7-98832689F8F7}"/>
              </a:ext>
            </a:extLst>
          </p:cNvPr>
          <p:cNvSpPr>
            <a:spLocks noGrp="1" noChangeArrowheads="1"/>
          </p:cNvSpPr>
          <p:nvPr>
            <p:ph type="sldNum" sz="quarter" idx="11"/>
          </p:nvPr>
        </p:nvSpPr>
        <p:spPr>
          <a:ln/>
        </p:spPr>
        <p:txBody>
          <a:bodyPr/>
          <a:lstStyle>
            <a:lvl1pPr>
              <a:defRPr/>
            </a:lvl1pPr>
          </a:lstStyle>
          <a:p>
            <a:fld id="{F81B6229-D6D2-4925-976B-2D4CB6C9E4A4}" type="slidenum">
              <a:rPr lang="ru-RU" altLang="zh-CN"/>
              <a:pPr/>
              <a:t>‹#›</a:t>
            </a:fld>
            <a:endParaRPr lang="ru-RU" altLang="zh-CN"/>
          </a:p>
        </p:txBody>
      </p:sp>
      <p:sp>
        <p:nvSpPr>
          <p:cNvPr id="9" name="Rectangle 8">
            <a:extLst>
              <a:ext uri="{FF2B5EF4-FFF2-40B4-BE49-F238E27FC236}">
                <a16:creationId xmlns:a16="http://schemas.microsoft.com/office/drawing/2014/main" xmlns="" id="{C95DBE48-9339-48BC-8F84-3377B3E75BC8}"/>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469163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a:extLst>
              <a:ext uri="{FF2B5EF4-FFF2-40B4-BE49-F238E27FC236}">
                <a16:creationId xmlns:a16="http://schemas.microsoft.com/office/drawing/2014/main" xmlns="" id="{235E6027-23CA-4C89-9A1E-D95025A40706}"/>
              </a:ext>
            </a:extLst>
          </p:cNvPr>
          <p:cNvSpPr>
            <a:spLocks noGrp="1" noChangeArrowheads="1"/>
          </p:cNvSpPr>
          <p:nvPr>
            <p:ph type="dt" sz="half" idx="10"/>
          </p:nvPr>
        </p:nvSpPr>
        <p:spPr>
          <a:ln/>
        </p:spPr>
        <p:txBody>
          <a:bodyPr/>
          <a:lstStyle>
            <a:lvl1pPr>
              <a:defRPr/>
            </a:lvl1pPr>
          </a:lstStyle>
          <a:p>
            <a:pPr>
              <a:defRPr/>
            </a:pPr>
            <a:fld id="{03708733-D8BC-4D6C-808A-35EBA1CB7514}" type="datetime1">
              <a:rPr lang="zh-CN" altLang="en-US"/>
              <a:pPr>
                <a:defRPr/>
              </a:pPr>
              <a:t>2018/11/29</a:t>
            </a:fld>
            <a:endParaRPr lang="zh-CN" altLang="en-US"/>
          </a:p>
        </p:txBody>
      </p:sp>
      <p:sp>
        <p:nvSpPr>
          <p:cNvPr id="4" name="Rectangle 7">
            <a:extLst>
              <a:ext uri="{FF2B5EF4-FFF2-40B4-BE49-F238E27FC236}">
                <a16:creationId xmlns:a16="http://schemas.microsoft.com/office/drawing/2014/main" xmlns="" id="{1E0705B0-2008-4D74-B282-38BF5D290367}"/>
              </a:ext>
            </a:extLst>
          </p:cNvPr>
          <p:cNvSpPr>
            <a:spLocks noGrp="1" noChangeArrowheads="1"/>
          </p:cNvSpPr>
          <p:nvPr>
            <p:ph type="sldNum" sz="quarter" idx="11"/>
          </p:nvPr>
        </p:nvSpPr>
        <p:spPr>
          <a:ln/>
        </p:spPr>
        <p:txBody>
          <a:bodyPr/>
          <a:lstStyle>
            <a:lvl1pPr>
              <a:defRPr/>
            </a:lvl1pPr>
          </a:lstStyle>
          <a:p>
            <a:fld id="{BD867254-092D-4659-80AE-D87C1EF0A0E4}" type="slidenum">
              <a:rPr lang="ru-RU" altLang="zh-CN"/>
              <a:pPr/>
              <a:t>‹#›</a:t>
            </a:fld>
            <a:endParaRPr lang="ru-RU" altLang="zh-CN"/>
          </a:p>
        </p:txBody>
      </p:sp>
      <p:sp>
        <p:nvSpPr>
          <p:cNvPr id="5" name="Rectangle 8">
            <a:extLst>
              <a:ext uri="{FF2B5EF4-FFF2-40B4-BE49-F238E27FC236}">
                <a16:creationId xmlns:a16="http://schemas.microsoft.com/office/drawing/2014/main" xmlns="" id="{6AC880E2-CE97-46EC-98B8-A05A43E6D619}"/>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50264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8F1EBEED-109E-467B-97F5-857013A7A98D}"/>
              </a:ext>
            </a:extLst>
          </p:cNvPr>
          <p:cNvSpPr>
            <a:spLocks noGrp="1" noChangeArrowheads="1"/>
          </p:cNvSpPr>
          <p:nvPr>
            <p:ph type="dt" sz="half" idx="10"/>
          </p:nvPr>
        </p:nvSpPr>
        <p:spPr>
          <a:ln/>
        </p:spPr>
        <p:txBody>
          <a:bodyPr/>
          <a:lstStyle>
            <a:lvl1pPr>
              <a:defRPr/>
            </a:lvl1pPr>
          </a:lstStyle>
          <a:p>
            <a:pPr>
              <a:defRPr/>
            </a:pPr>
            <a:fld id="{DE0F5E8A-5303-410F-BB3D-D3F78F44D13E}" type="datetime1">
              <a:rPr lang="zh-CN" altLang="en-US"/>
              <a:pPr>
                <a:defRPr/>
              </a:pPr>
              <a:t>2018/11/29</a:t>
            </a:fld>
            <a:endParaRPr lang="zh-CN" altLang="en-US"/>
          </a:p>
        </p:txBody>
      </p:sp>
      <p:sp>
        <p:nvSpPr>
          <p:cNvPr id="3" name="Rectangle 7">
            <a:extLst>
              <a:ext uri="{FF2B5EF4-FFF2-40B4-BE49-F238E27FC236}">
                <a16:creationId xmlns:a16="http://schemas.microsoft.com/office/drawing/2014/main" xmlns="" id="{6EE64315-8C5B-4236-B090-A8628585B8BB}"/>
              </a:ext>
            </a:extLst>
          </p:cNvPr>
          <p:cNvSpPr>
            <a:spLocks noGrp="1" noChangeArrowheads="1"/>
          </p:cNvSpPr>
          <p:nvPr>
            <p:ph type="sldNum" sz="quarter" idx="11"/>
          </p:nvPr>
        </p:nvSpPr>
        <p:spPr>
          <a:ln/>
        </p:spPr>
        <p:txBody>
          <a:bodyPr/>
          <a:lstStyle>
            <a:lvl1pPr>
              <a:defRPr/>
            </a:lvl1pPr>
          </a:lstStyle>
          <a:p>
            <a:fld id="{6B6E1B7E-5447-459B-87DE-56F4893218C2}" type="slidenum">
              <a:rPr lang="ru-RU" altLang="zh-CN"/>
              <a:pPr/>
              <a:t>‹#›</a:t>
            </a:fld>
            <a:endParaRPr lang="ru-RU" altLang="zh-CN"/>
          </a:p>
        </p:txBody>
      </p:sp>
      <p:sp>
        <p:nvSpPr>
          <p:cNvPr id="4" name="Rectangle 8">
            <a:extLst>
              <a:ext uri="{FF2B5EF4-FFF2-40B4-BE49-F238E27FC236}">
                <a16:creationId xmlns:a16="http://schemas.microsoft.com/office/drawing/2014/main" xmlns="" id="{AC966B76-164C-4763-838F-BFA07B825302}"/>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22962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xmlns="" id="{06329725-93F5-4D89-9F26-347952A685EB}"/>
              </a:ext>
            </a:extLst>
          </p:cNvPr>
          <p:cNvSpPr>
            <a:spLocks noGrp="1" noChangeArrowheads="1"/>
          </p:cNvSpPr>
          <p:nvPr>
            <p:ph type="dt" sz="half" idx="10"/>
          </p:nvPr>
        </p:nvSpPr>
        <p:spPr>
          <a:ln/>
        </p:spPr>
        <p:txBody>
          <a:bodyPr/>
          <a:lstStyle>
            <a:lvl1pPr>
              <a:defRPr/>
            </a:lvl1pPr>
          </a:lstStyle>
          <a:p>
            <a:pPr>
              <a:defRPr/>
            </a:pPr>
            <a:fld id="{D2CCCBC7-3CFA-44EC-814F-D9C5280093EF}" type="datetime1">
              <a:rPr lang="zh-CN" altLang="en-US"/>
              <a:pPr>
                <a:defRPr/>
              </a:pPr>
              <a:t>2018/11/29</a:t>
            </a:fld>
            <a:endParaRPr lang="zh-CN" altLang="en-US"/>
          </a:p>
        </p:txBody>
      </p:sp>
      <p:sp>
        <p:nvSpPr>
          <p:cNvPr id="6" name="Rectangle 7">
            <a:extLst>
              <a:ext uri="{FF2B5EF4-FFF2-40B4-BE49-F238E27FC236}">
                <a16:creationId xmlns:a16="http://schemas.microsoft.com/office/drawing/2014/main" xmlns="" id="{FD6C4796-33F9-4815-9B69-15C2AB3448B4}"/>
              </a:ext>
            </a:extLst>
          </p:cNvPr>
          <p:cNvSpPr>
            <a:spLocks noGrp="1" noChangeArrowheads="1"/>
          </p:cNvSpPr>
          <p:nvPr>
            <p:ph type="sldNum" sz="quarter" idx="11"/>
          </p:nvPr>
        </p:nvSpPr>
        <p:spPr>
          <a:ln/>
        </p:spPr>
        <p:txBody>
          <a:bodyPr/>
          <a:lstStyle>
            <a:lvl1pPr>
              <a:defRPr/>
            </a:lvl1pPr>
          </a:lstStyle>
          <a:p>
            <a:fld id="{915B37A0-7A27-420F-AD5B-C3E8449E1D76}" type="slidenum">
              <a:rPr lang="ru-RU" altLang="zh-CN"/>
              <a:pPr/>
              <a:t>‹#›</a:t>
            </a:fld>
            <a:endParaRPr lang="ru-RU" altLang="zh-CN"/>
          </a:p>
        </p:txBody>
      </p:sp>
      <p:sp>
        <p:nvSpPr>
          <p:cNvPr id="7" name="Rectangle 8">
            <a:extLst>
              <a:ext uri="{FF2B5EF4-FFF2-40B4-BE49-F238E27FC236}">
                <a16:creationId xmlns:a16="http://schemas.microsoft.com/office/drawing/2014/main" xmlns="" id="{E7B35D2E-20D2-4F4E-A2A4-637AC3C6AF3E}"/>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44994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5089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a:extLst>
              <a:ext uri="{FF2B5EF4-FFF2-40B4-BE49-F238E27FC236}">
                <a16:creationId xmlns:a16="http://schemas.microsoft.com/office/drawing/2014/main" xmlns="" id="{34CDB5D8-9231-4353-9E93-1AF34C0A2A7E}"/>
              </a:ext>
            </a:extLst>
          </p:cNvPr>
          <p:cNvSpPr>
            <a:spLocks noGrp="1" noChangeArrowheads="1"/>
          </p:cNvSpPr>
          <p:nvPr>
            <p:ph type="dt" sz="half" idx="10"/>
          </p:nvPr>
        </p:nvSpPr>
        <p:spPr>
          <a:ln/>
        </p:spPr>
        <p:txBody>
          <a:bodyPr/>
          <a:lstStyle>
            <a:lvl1pPr>
              <a:defRPr/>
            </a:lvl1pPr>
          </a:lstStyle>
          <a:p>
            <a:pPr>
              <a:defRPr/>
            </a:pPr>
            <a:fld id="{DDB40B9A-8F01-4EC7-9215-41408A1F7BA9}" type="datetime1">
              <a:rPr lang="zh-CN" altLang="en-US"/>
              <a:pPr>
                <a:defRPr/>
              </a:pPr>
              <a:t>2018/11/29</a:t>
            </a:fld>
            <a:endParaRPr lang="zh-CN" altLang="en-US"/>
          </a:p>
        </p:txBody>
      </p:sp>
      <p:sp>
        <p:nvSpPr>
          <p:cNvPr id="6" name="Rectangle 7">
            <a:extLst>
              <a:ext uri="{FF2B5EF4-FFF2-40B4-BE49-F238E27FC236}">
                <a16:creationId xmlns:a16="http://schemas.microsoft.com/office/drawing/2014/main" xmlns="" id="{00B311A3-B2A6-4276-8C08-227EC9BC62F8}"/>
              </a:ext>
            </a:extLst>
          </p:cNvPr>
          <p:cNvSpPr>
            <a:spLocks noGrp="1" noChangeArrowheads="1"/>
          </p:cNvSpPr>
          <p:nvPr>
            <p:ph type="sldNum" sz="quarter" idx="11"/>
          </p:nvPr>
        </p:nvSpPr>
        <p:spPr>
          <a:ln/>
        </p:spPr>
        <p:txBody>
          <a:bodyPr/>
          <a:lstStyle>
            <a:lvl1pPr>
              <a:defRPr/>
            </a:lvl1pPr>
          </a:lstStyle>
          <a:p>
            <a:fld id="{8E518B31-76A4-422C-ABA1-CC22D7D70684}" type="slidenum">
              <a:rPr lang="ru-RU" altLang="zh-CN"/>
              <a:pPr/>
              <a:t>‹#›</a:t>
            </a:fld>
            <a:endParaRPr lang="ru-RU" altLang="zh-CN"/>
          </a:p>
        </p:txBody>
      </p:sp>
      <p:sp>
        <p:nvSpPr>
          <p:cNvPr id="7" name="Rectangle 8">
            <a:extLst>
              <a:ext uri="{FF2B5EF4-FFF2-40B4-BE49-F238E27FC236}">
                <a16:creationId xmlns:a16="http://schemas.microsoft.com/office/drawing/2014/main" xmlns="" id="{82B7622D-6E1B-4E5E-A3F1-DB1133A98773}"/>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308313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xmlns="" id="{EA888609-1254-48F4-83B0-4A0879D4FB6E}"/>
              </a:ext>
            </a:extLst>
          </p:cNvPr>
          <p:cNvSpPr>
            <a:spLocks noGrp="1" noChangeArrowheads="1"/>
          </p:cNvSpPr>
          <p:nvPr>
            <p:ph type="dt" sz="half" idx="10"/>
          </p:nvPr>
        </p:nvSpPr>
        <p:spPr>
          <a:ln/>
        </p:spPr>
        <p:txBody>
          <a:bodyPr/>
          <a:lstStyle>
            <a:lvl1pPr>
              <a:defRPr/>
            </a:lvl1pPr>
          </a:lstStyle>
          <a:p>
            <a:pPr>
              <a:defRPr/>
            </a:pPr>
            <a:fld id="{199A290F-BBD5-4F89-AB31-BBFFE0E4CAF0}" type="datetime1">
              <a:rPr lang="zh-CN" altLang="en-US"/>
              <a:pPr>
                <a:defRPr/>
              </a:pPr>
              <a:t>2018/11/29</a:t>
            </a:fld>
            <a:endParaRPr lang="zh-CN" altLang="en-US"/>
          </a:p>
        </p:txBody>
      </p:sp>
      <p:sp>
        <p:nvSpPr>
          <p:cNvPr id="5" name="Rectangle 7">
            <a:extLst>
              <a:ext uri="{FF2B5EF4-FFF2-40B4-BE49-F238E27FC236}">
                <a16:creationId xmlns:a16="http://schemas.microsoft.com/office/drawing/2014/main" xmlns="" id="{72B07123-C8C5-4EF5-99C7-C4A2BE6AF211}"/>
              </a:ext>
            </a:extLst>
          </p:cNvPr>
          <p:cNvSpPr>
            <a:spLocks noGrp="1" noChangeArrowheads="1"/>
          </p:cNvSpPr>
          <p:nvPr>
            <p:ph type="sldNum" sz="quarter" idx="11"/>
          </p:nvPr>
        </p:nvSpPr>
        <p:spPr>
          <a:ln/>
        </p:spPr>
        <p:txBody>
          <a:bodyPr/>
          <a:lstStyle>
            <a:lvl1pPr>
              <a:defRPr/>
            </a:lvl1pPr>
          </a:lstStyle>
          <a:p>
            <a:fld id="{82D69AD0-6A94-417A-82C8-E0A1065D8D6B}" type="slidenum">
              <a:rPr lang="ru-RU" altLang="zh-CN"/>
              <a:pPr/>
              <a:t>‹#›</a:t>
            </a:fld>
            <a:endParaRPr lang="ru-RU" altLang="zh-CN"/>
          </a:p>
        </p:txBody>
      </p:sp>
      <p:sp>
        <p:nvSpPr>
          <p:cNvPr id="6" name="Rectangle 8">
            <a:extLst>
              <a:ext uri="{FF2B5EF4-FFF2-40B4-BE49-F238E27FC236}">
                <a16:creationId xmlns:a16="http://schemas.microsoft.com/office/drawing/2014/main" xmlns="" id="{2F9ACD24-51C7-4C29-930F-F02BBBB4C778}"/>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8235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a:extLst>
              <a:ext uri="{FF2B5EF4-FFF2-40B4-BE49-F238E27FC236}">
                <a16:creationId xmlns:a16="http://schemas.microsoft.com/office/drawing/2014/main" xmlns="" id="{85119150-8030-4DE5-BE0D-73C74F0AF3BC}"/>
              </a:ext>
            </a:extLst>
          </p:cNvPr>
          <p:cNvSpPr>
            <a:spLocks noGrp="1" noChangeArrowheads="1"/>
          </p:cNvSpPr>
          <p:nvPr>
            <p:ph type="dt" sz="half" idx="10"/>
          </p:nvPr>
        </p:nvSpPr>
        <p:spPr>
          <a:ln/>
        </p:spPr>
        <p:txBody>
          <a:bodyPr/>
          <a:lstStyle>
            <a:lvl1pPr>
              <a:defRPr/>
            </a:lvl1pPr>
          </a:lstStyle>
          <a:p>
            <a:pPr>
              <a:defRPr/>
            </a:pPr>
            <a:fld id="{9DADB6A9-54D1-4276-8849-45424765B275}" type="datetime1">
              <a:rPr lang="zh-CN" altLang="en-US"/>
              <a:pPr>
                <a:defRPr/>
              </a:pPr>
              <a:t>2018/11/29</a:t>
            </a:fld>
            <a:endParaRPr lang="zh-CN" altLang="en-US"/>
          </a:p>
        </p:txBody>
      </p:sp>
      <p:sp>
        <p:nvSpPr>
          <p:cNvPr id="5" name="Rectangle 7">
            <a:extLst>
              <a:ext uri="{FF2B5EF4-FFF2-40B4-BE49-F238E27FC236}">
                <a16:creationId xmlns:a16="http://schemas.microsoft.com/office/drawing/2014/main" xmlns="" id="{EA39B6A9-1B3E-4C6E-ABE6-36AD2159CBB9}"/>
              </a:ext>
            </a:extLst>
          </p:cNvPr>
          <p:cNvSpPr>
            <a:spLocks noGrp="1" noChangeArrowheads="1"/>
          </p:cNvSpPr>
          <p:nvPr>
            <p:ph type="sldNum" sz="quarter" idx="11"/>
          </p:nvPr>
        </p:nvSpPr>
        <p:spPr>
          <a:ln/>
        </p:spPr>
        <p:txBody>
          <a:bodyPr/>
          <a:lstStyle>
            <a:lvl1pPr>
              <a:defRPr/>
            </a:lvl1pPr>
          </a:lstStyle>
          <a:p>
            <a:fld id="{650DAF40-EF2A-49DF-9FB3-4F7692CACA74}" type="slidenum">
              <a:rPr lang="ru-RU" altLang="zh-CN"/>
              <a:pPr/>
              <a:t>‹#›</a:t>
            </a:fld>
            <a:endParaRPr lang="ru-RU" altLang="zh-CN"/>
          </a:p>
        </p:txBody>
      </p:sp>
      <p:sp>
        <p:nvSpPr>
          <p:cNvPr id="6" name="Rectangle 8">
            <a:extLst>
              <a:ext uri="{FF2B5EF4-FFF2-40B4-BE49-F238E27FC236}">
                <a16:creationId xmlns:a16="http://schemas.microsoft.com/office/drawing/2014/main" xmlns="" id="{E1E332D0-958F-47B0-A1FA-A82489097CD1}"/>
              </a:ext>
            </a:extLst>
          </p:cNvPr>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02587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extLst>
      <p:ext uri="{BB962C8B-B14F-4D97-AF65-F5344CB8AC3E}">
        <p14:creationId xmlns:p14="http://schemas.microsoft.com/office/powerpoint/2010/main" val="1498884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60951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57904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1841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782152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Tree>
    <p:extLst>
      <p:ext uri="{BB962C8B-B14F-4D97-AF65-F5344CB8AC3E}">
        <p14:creationId xmlns:p14="http://schemas.microsoft.com/office/powerpoint/2010/main" val="4137482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1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3595606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74520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331443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609600" y="1600201"/>
            <a:ext cx="109728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19868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28498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24418" y="1268413"/>
            <a:ext cx="5369983"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268413"/>
            <a:ext cx="5369984"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6381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83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11279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4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62890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59310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3">
            <a:extLst>
              <a:ext uri="{FF2B5EF4-FFF2-40B4-BE49-F238E27FC236}">
                <a16:creationId xmlns:a16="http://schemas.microsoft.com/office/drawing/2014/main" xmlns="" id="{665B9381-2BEF-4C88-81A1-B48B524F1A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6">
            <a:extLst>
              <a:ext uri="{FF2B5EF4-FFF2-40B4-BE49-F238E27FC236}">
                <a16:creationId xmlns:a16="http://schemas.microsoft.com/office/drawing/2014/main" xmlns="" id="{155D9B4C-9E13-4DB9-96CA-6CC04D70D0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nordri_02">
            <a:extLst>
              <a:ext uri="{FF2B5EF4-FFF2-40B4-BE49-F238E27FC236}">
                <a16:creationId xmlns:a16="http://schemas.microsoft.com/office/drawing/2014/main" xmlns="" id="{A7DB3176-1419-441E-827B-909FED9B94DB}"/>
              </a:ext>
            </a:extLst>
          </p:cNvPr>
          <p:cNvPicPr>
            <a:picLocks noChangeAspect="1" noChangeArrowheads="1"/>
          </p:cNvPicPr>
          <p:nvPr/>
        </p:nvPicPr>
        <p:blipFill>
          <a:blip r:embed="rId15">
            <a:lum bright="-54000" contrast="42000"/>
            <a:extLst>
              <a:ext uri="{28A0092B-C50C-407E-A947-70E740481C1C}">
                <a14:useLocalDpi xmlns:a14="http://schemas.microsoft.com/office/drawing/2010/main" val="0"/>
              </a:ext>
            </a:extLst>
          </a:blip>
          <a:srcRect/>
          <a:stretch>
            <a:fillRect/>
          </a:stretch>
        </p:blipFill>
        <p:spPr bwMode="auto">
          <a:xfrm>
            <a:off x="0" y="1225550"/>
            <a:ext cx="12192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1">
            <a:extLst>
              <a:ext uri="{FF2B5EF4-FFF2-40B4-BE49-F238E27FC236}">
                <a16:creationId xmlns:a16="http://schemas.microsoft.com/office/drawing/2014/main" xmlns="" id="{875F5D07-8E74-4670-9F0E-D2089FCA387A}"/>
              </a:ext>
            </a:extLst>
          </p:cNvPr>
          <p:cNvSpPr>
            <a:spLocks noGrp="1" noChangeArrowheads="1"/>
          </p:cNvSpPr>
          <p:nvPr>
            <p:ph type="body" idx="1"/>
          </p:nvPr>
        </p:nvSpPr>
        <p:spPr bwMode="auto">
          <a:xfrm>
            <a:off x="624418" y="1268413"/>
            <a:ext cx="1094316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ru-RU" altLang="ru-RU"/>
          </a:p>
        </p:txBody>
      </p:sp>
      <p:sp>
        <p:nvSpPr>
          <p:cNvPr id="1031" name="Rectangle 7">
            <a:extLst>
              <a:ext uri="{FF2B5EF4-FFF2-40B4-BE49-F238E27FC236}">
                <a16:creationId xmlns:a16="http://schemas.microsoft.com/office/drawing/2014/main" xmlns="" id="{99CBC1D2-4E6E-4D4C-BBAE-6145C5E852AB}"/>
              </a:ext>
            </a:extLst>
          </p:cNvPr>
          <p:cNvSpPr>
            <a:spLocks noChangeArrowheads="1"/>
          </p:cNvSpPr>
          <p:nvPr/>
        </p:nvSpPr>
        <p:spPr bwMode="auto">
          <a:xfrm>
            <a:off x="624418" y="333376"/>
            <a:ext cx="10943167" cy="574675"/>
          </a:xfrm>
          <a:prstGeom prst="rect">
            <a:avLst/>
          </a:prstGeom>
          <a:noFill/>
          <a:ln w="9525">
            <a:noFill/>
            <a:miter lim="800000"/>
            <a:headEnd/>
            <a:tailEnd/>
          </a:ln>
        </p:spPr>
        <p:txBody>
          <a:bodyPr/>
          <a:lstStyle/>
          <a:p>
            <a:pPr algn="ctr">
              <a:defRPr/>
            </a:pPr>
            <a:endParaRPr lang="zh-CN" altLang="en-US" sz="2600" i="0">
              <a:solidFill>
                <a:schemeClr val="bg1"/>
              </a:solidFill>
              <a:ea typeface="黑体" pitchFamily="2" charset="-122"/>
            </a:endParaRPr>
          </a:p>
        </p:txBody>
      </p:sp>
      <p:sp>
        <p:nvSpPr>
          <p:cNvPr id="2" name="Rectangle 8">
            <a:extLst>
              <a:ext uri="{FF2B5EF4-FFF2-40B4-BE49-F238E27FC236}">
                <a16:creationId xmlns:a16="http://schemas.microsoft.com/office/drawing/2014/main" xmlns="" id="{29CBA52F-C329-46F8-8541-B29DA7B594BA}"/>
              </a:ext>
            </a:extLst>
          </p:cNvPr>
          <p:cNvSpPr>
            <a:spLocks noGrp="1" noChangeArrowheads="1"/>
          </p:cNvSpPr>
          <p:nvPr>
            <p:ph type="title"/>
          </p:nvPr>
        </p:nvSpPr>
        <p:spPr bwMode="auto">
          <a:xfrm>
            <a:off x="719667" y="444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ru-RU" altLang="ru-RU"/>
          </a:p>
        </p:txBody>
      </p:sp>
    </p:spTree>
    <p:extLst>
      <p:ext uri="{BB962C8B-B14F-4D97-AF65-F5344CB8AC3E}">
        <p14:creationId xmlns:p14="http://schemas.microsoft.com/office/powerpoint/2010/main" val="2588596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2600" b="1">
          <a:solidFill>
            <a:schemeClr val="bg1"/>
          </a:solidFill>
          <a:latin typeface="+mj-lt"/>
          <a:ea typeface="+mj-ea"/>
          <a:cs typeface="+mj-cs"/>
        </a:defRPr>
      </a:lvl1pPr>
      <a:lvl2pPr algn="ctr" rtl="0" eaLnBrk="1" fontAlgn="base" hangingPunct="1">
        <a:spcBef>
          <a:spcPct val="0"/>
        </a:spcBef>
        <a:spcAft>
          <a:spcPct val="0"/>
        </a:spcAft>
        <a:defRPr sz="2600" b="1">
          <a:solidFill>
            <a:schemeClr val="bg1"/>
          </a:solidFill>
          <a:latin typeface="Arial" pitchFamily="34" charset="0"/>
          <a:ea typeface="黑体" pitchFamily="2" charset="-122"/>
        </a:defRPr>
      </a:lvl2pPr>
      <a:lvl3pPr algn="ctr" rtl="0" eaLnBrk="1" fontAlgn="base" hangingPunct="1">
        <a:spcBef>
          <a:spcPct val="0"/>
        </a:spcBef>
        <a:spcAft>
          <a:spcPct val="0"/>
        </a:spcAft>
        <a:defRPr sz="2600" b="1">
          <a:solidFill>
            <a:schemeClr val="bg1"/>
          </a:solidFill>
          <a:latin typeface="Arial" pitchFamily="34" charset="0"/>
          <a:ea typeface="黑体" pitchFamily="2" charset="-122"/>
        </a:defRPr>
      </a:lvl3pPr>
      <a:lvl4pPr algn="ctr" rtl="0" eaLnBrk="1" fontAlgn="base" hangingPunct="1">
        <a:spcBef>
          <a:spcPct val="0"/>
        </a:spcBef>
        <a:spcAft>
          <a:spcPct val="0"/>
        </a:spcAft>
        <a:defRPr sz="2600" b="1">
          <a:solidFill>
            <a:schemeClr val="bg1"/>
          </a:solidFill>
          <a:latin typeface="Arial" pitchFamily="34" charset="0"/>
          <a:ea typeface="黑体" pitchFamily="2" charset="-122"/>
        </a:defRPr>
      </a:lvl4pPr>
      <a:lvl5pPr algn="ctr" rtl="0" eaLnBrk="1" fontAlgn="base" hangingPunct="1">
        <a:spcBef>
          <a:spcPct val="0"/>
        </a:spcBef>
        <a:spcAft>
          <a:spcPct val="0"/>
        </a:spcAft>
        <a:defRPr sz="2600" b="1">
          <a:solidFill>
            <a:schemeClr val="bg1"/>
          </a:solidFill>
          <a:latin typeface="Arial" pitchFamily="34" charset="0"/>
          <a:ea typeface="黑体" pitchFamily="2" charset="-122"/>
        </a:defRPr>
      </a:lvl5pPr>
      <a:lvl6pPr marL="457200" algn="ctr" rtl="0" eaLnBrk="1" fontAlgn="base" hangingPunct="1">
        <a:spcBef>
          <a:spcPct val="0"/>
        </a:spcBef>
        <a:spcAft>
          <a:spcPct val="0"/>
        </a:spcAft>
        <a:defRPr sz="2600" b="1">
          <a:solidFill>
            <a:schemeClr val="bg1"/>
          </a:solidFill>
          <a:latin typeface="Arial" pitchFamily="34" charset="0"/>
          <a:ea typeface="黑体" pitchFamily="2" charset="-122"/>
        </a:defRPr>
      </a:lvl6pPr>
      <a:lvl7pPr marL="914400" algn="ctr" rtl="0" eaLnBrk="1" fontAlgn="base" hangingPunct="1">
        <a:spcBef>
          <a:spcPct val="0"/>
        </a:spcBef>
        <a:spcAft>
          <a:spcPct val="0"/>
        </a:spcAft>
        <a:defRPr sz="2600" b="1">
          <a:solidFill>
            <a:schemeClr val="bg1"/>
          </a:solidFill>
          <a:latin typeface="Arial" pitchFamily="34" charset="0"/>
          <a:ea typeface="黑体" pitchFamily="2" charset="-122"/>
        </a:defRPr>
      </a:lvl7pPr>
      <a:lvl8pPr marL="1371600" algn="ctr" rtl="0" eaLnBrk="1" fontAlgn="base" hangingPunct="1">
        <a:spcBef>
          <a:spcPct val="0"/>
        </a:spcBef>
        <a:spcAft>
          <a:spcPct val="0"/>
        </a:spcAft>
        <a:defRPr sz="2600" b="1">
          <a:solidFill>
            <a:schemeClr val="bg1"/>
          </a:solidFill>
          <a:latin typeface="Arial" pitchFamily="34" charset="0"/>
          <a:ea typeface="黑体" pitchFamily="2" charset="-122"/>
        </a:defRPr>
      </a:lvl8pPr>
      <a:lvl9pPr marL="1828800" algn="ctr" rtl="0" eaLnBrk="1" fontAlgn="base" hangingPunct="1">
        <a:spcBef>
          <a:spcPct val="0"/>
        </a:spcBef>
        <a:spcAft>
          <a:spcPct val="0"/>
        </a:spcAft>
        <a:defRPr sz="2600" b="1">
          <a:solidFill>
            <a:schemeClr val="bg1"/>
          </a:solidFill>
          <a:latin typeface="Arial"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anose="05000000000000000000"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anose="05000000000000000000"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1">
            <a:extLst>
              <a:ext uri="{FF2B5EF4-FFF2-40B4-BE49-F238E27FC236}">
                <a16:creationId xmlns:a16="http://schemas.microsoft.com/office/drawing/2014/main" xmlns="" id="{56A7B1DA-2DB4-4BE0-AC24-A463E2270F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
            <a:extLst>
              <a:ext uri="{FF2B5EF4-FFF2-40B4-BE49-F238E27FC236}">
                <a16:creationId xmlns:a16="http://schemas.microsoft.com/office/drawing/2014/main" xmlns="" id="{105108DC-F6EA-4985-A7F2-156E8245F6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030538"/>
            <a:ext cx="121920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a:extLst>
              <a:ext uri="{FF2B5EF4-FFF2-40B4-BE49-F238E27FC236}">
                <a16:creationId xmlns:a16="http://schemas.microsoft.com/office/drawing/2014/main" xmlns="" id="{7E9CE72D-BAE0-40AC-9C1B-A54489FB11A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ru-RU" altLang="ru-RU"/>
          </a:p>
        </p:txBody>
      </p:sp>
      <p:sp>
        <p:nvSpPr>
          <p:cNvPr id="2053" name="Rectangle 5">
            <a:extLst>
              <a:ext uri="{FF2B5EF4-FFF2-40B4-BE49-F238E27FC236}">
                <a16:creationId xmlns:a16="http://schemas.microsoft.com/office/drawing/2014/main" xmlns="" id="{45EB7C7A-3F8C-49DF-8431-2A3EC39CB1B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ru-RU" altLang="ru-RU"/>
          </a:p>
        </p:txBody>
      </p:sp>
      <p:sp>
        <p:nvSpPr>
          <p:cNvPr id="3078" name="Rectangle 6">
            <a:extLst>
              <a:ext uri="{FF2B5EF4-FFF2-40B4-BE49-F238E27FC236}">
                <a16:creationId xmlns:a16="http://schemas.microsoft.com/office/drawing/2014/main" xmlns="" id="{41D78AD6-602D-49CF-8560-BB1189ED7EE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lvl1pPr>
          </a:lstStyle>
          <a:p>
            <a:pPr>
              <a:defRPr/>
            </a:pPr>
            <a:fld id="{198E721B-55E7-43A3-A6C3-65949503E13B}" type="datetime1">
              <a:rPr lang="zh-CN" altLang="en-US"/>
              <a:pPr>
                <a:defRPr/>
              </a:pPr>
              <a:t>2018/11/29</a:t>
            </a:fld>
            <a:endParaRPr lang="zh-CN" altLang="en-US"/>
          </a:p>
        </p:txBody>
      </p:sp>
      <p:sp>
        <p:nvSpPr>
          <p:cNvPr id="3079" name="Rectangle 7">
            <a:extLst>
              <a:ext uri="{FF2B5EF4-FFF2-40B4-BE49-F238E27FC236}">
                <a16:creationId xmlns:a16="http://schemas.microsoft.com/office/drawing/2014/main" xmlns="" id="{7E806EBF-425C-4BFE-AF0E-E1E9368CD35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vl1pPr>
          </a:lstStyle>
          <a:p>
            <a:fld id="{B5BD96A3-FB92-4A39-8E8B-1ADB4E892DF0}" type="slidenum">
              <a:rPr lang="ru-RU" altLang="zh-CN"/>
              <a:pPr/>
              <a:t>‹#›</a:t>
            </a:fld>
            <a:endParaRPr lang="ru-RU" altLang="zh-CN"/>
          </a:p>
        </p:txBody>
      </p:sp>
      <p:sp>
        <p:nvSpPr>
          <p:cNvPr id="3080" name="Rectangle 8">
            <a:extLst>
              <a:ext uri="{FF2B5EF4-FFF2-40B4-BE49-F238E27FC236}">
                <a16:creationId xmlns:a16="http://schemas.microsoft.com/office/drawing/2014/main" xmlns="" id="{296FA05A-D554-4527-92A8-B1B914D4E0A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smtClean="0"/>
            </a:lvl1pPr>
          </a:lstStyle>
          <a:p>
            <a:pPr>
              <a:defRPr/>
            </a:pPr>
            <a:endParaRPr lang="zh-CN" altLang="en-US"/>
          </a:p>
        </p:txBody>
      </p:sp>
    </p:spTree>
    <p:extLst>
      <p:ext uri="{BB962C8B-B14F-4D97-AF65-F5344CB8AC3E}">
        <p14:creationId xmlns:p14="http://schemas.microsoft.com/office/powerpoint/2010/main" val="3342514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600" b="1">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Arial" pitchFamily="34" charset="0"/>
          <a:ea typeface="黑体" pitchFamily="2" charset="-122"/>
        </a:defRPr>
      </a:lvl2pPr>
      <a:lvl3pPr algn="l" rtl="0" eaLnBrk="1" fontAlgn="base" hangingPunct="1">
        <a:spcBef>
          <a:spcPct val="0"/>
        </a:spcBef>
        <a:spcAft>
          <a:spcPct val="0"/>
        </a:spcAft>
        <a:defRPr sz="2600" b="1">
          <a:solidFill>
            <a:schemeClr val="bg1"/>
          </a:solidFill>
          <a:latin typeface="Arial" pitchFamily="34" charset="0"/>
          <a:ea typeface="黑体" pitchFamily="2" charset="-122"/>
        </a:defRPr>
      </a:lvl3pPr>
      <a:lvl4pPr algn="l" rtl="0" eaLnBrk="1" fontAlgn="base" hangingPunct="1">
        <a:spcBef>
          <a:spcPct val="0"/>
        </a:spcBef>
        <a:spcAft>
          <a:spcPct val="0"/>
        </a:spcAft>
        <a:defRPr sz="2600" b="1">
          <a:solidFill>
            <a:schemeClr val="bg1"/>
          </a:solidFill>
          <a:latin typeface="Arial" pitchFamily="34" charset="0"/>
          <a:ea typeface="黑体" pitchFamily="2" charset="-122"/>
        </a:defRPr>
      </a:lvl4pPr>
      <a:lvl5pPr algn="l" rtl="0" eaLnBrk="1" fontAlgn="base" hangingPunct="1">
        <a:spcBef>
          <a:spcPct val="0"/>
        </a:spcBef>
        <a:spcAft>
          <a:spcPct val="0"/>
        </a:spcAft>
        <a:defRPr sz="2600" b="1">
          <a:solidFill>
            <a:schemeClr val="bg1"/>
          </a:solidFill>
          <a:latin typeface="Arial" pitchFamily="34" charset="0"/>
          <a:ea typeface="黑体" pitchFamily="2" charset="-122"/>
        </a:defRPr>
      </a:lvl5pPr>
      <a:lvl6pPr marL="457200" algn="l" rtl="0" eaLnBrk="1" fontAlgn="base" hangingPunct="1">
        <a:spcBef>
          <a:spcPct val="0"/>
        </a:spcBef>
        <a:spcAft>
          <a:spcPct val="0"/>
        </a:spcAft>
        <a:defRPr sz="2600" b="1">
          <a:solidFill>
            <a:schemeClr val="bg1"/>
          </a:solidFill>
          <a:latin typeface="Arial" pitchFamily="34" charset="0"/>
          <a:ea typeface="黑体" pitchFamily="2" charset="-122"/>
        </a:defRPr>
      </a:lvl6pPr>
      <a:lvl7pPr marL="914400" algn="l" rtl="0" eaLnBrk="1" fontAlgn="base" hangingPunct="1">
        <a:spcBef>
          <a:spcPct val="0"/>
        </a:spcBef>
        <a:spcAft>
          <a:spcPct val="0"/>
        </a:spcAft>
        <a:defRPr sz="2600" b="1">
          <a:solidFill>
            <a:schemeClr val="bg1"/>
          </a:solidFill>
          <a:latin typeface="Arial" pitchFamily="34" charset="0"/>
          <a:ea typeface="黑体" pitchFamily="2" charset="-122"/>
        </a:defRPr>
      </a:lvl7pPr>
      <a:lvl8pPr marL="1371600" algn="l" rtl="0" eaLnBrk="1" fontAlgn="base" hangingPunct="1">
        <a:spcBef>
          <a:spcPct val="0"/>
        </a:spcBef>
        <a:spcAft>
          <a:spcPct val="0"/>
        </a:spcAft>
        <a:defRPr sz="2600" b="1">
          <a:solidFill>
            <a:schemeClr val="bg1"/>
          </a:solidFill>
          <a:latin typeface="Arial" pitchFamily="34" charset="0"/>
          <a:ea typeface="黑体" pitchFamily="2" charset="-122"/>
        </a:defRPr>
      </a:lvl8pPr>
      <a:lvl9pPr marL="1828800" algn="l" rtl="0" eaLnBrk="1" fontAlgn="base" hangingPunct="1">
        <a:spcBef>
          <a:spcPct val="0"/>
        </a:spcBef>
        <a:spcAft>
          <a:spcPct val="0"/>
        </a:spcAft>
        <a:defRPr sz="2600" b="1">
          <a:solidFill>
            <a:schemeClr val="bg1"/>
          </a:solidFill>
          <a:latin typeface="Arial"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anose="05000000000000000000"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anose="05000000000000000000"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8578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2600" b="1">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Arial" pitchFamily="34" charset="0"/>
          <a:ea typeface="黑体" pitchFamily="2" charset="-122"/>
        </a:defRPr>
      </a:lvl2pPr>
      <a:lvl3pPr algn="l" rtl="0" eaLnBrk="1" fontAlgn="base" hangingPunct="1">
        <a:spcBef>
          <a:spcPct val="0"/>
        </a:spcBef>
        <a:spcAft>
          <a:spcPct val="0"/>
        </a:spcAft>
        <a:defRPr sz="2600" b="1">
          <a:solidFill>
            <a:schemeClr val="bg1"/>
          </a:solidFill>
          <a:latin typeface="Arial" pitchFamily="34" charset="0"/>
          <a:ea typeface="黑体" pitchFamily="2" charset="-122"/>
        </a:defRPr>
      </a:lvl3pPr>
      <a:lvl4pPr algn="l" rtl="0" eaLnBrk="1" fontAlgn="base" hangingPunct="1">
        <a:spcBef>
          <a:spcPct val="0"/>
        </a:spcBef>
        <a:spcAft>
          <a:spcPct val="0"/>
        </a:spcAft>
        <a:defRPr sz="2600" b="1">
          <a:solidFill>
            <a:schemeClr val="bg1"/>
          </a:solidFill>
          <a:latin typeface="Arial" pitchFamily="34" charset="0"/>
          <a:ea typeface="黑体" pitchFamily="2" charset="-122"/>
        </a:defRPr>
      </a:lvl4pPr>
      <a:lvl5pPr algn="l" rtl="0" eaLnBrk="1" fontAlgn="base" hangingPunct="1">
        <a:spcBef>
          <a:spcPct val="0"/>
        </a:spcBef>
        <a:spcAft>
          <a:spcPct val="0"/>
        </a:spcAft>
        <a:defRPr sz="2600" b="1">
          <a:solidFill>
            <a:schemeClr val="bg1"/>
          </a:solidFill>
          <a:latin typeface="Arial" pitchFamily="34" charset="0"/>
          <a:ea typeface="黑体" pitchFamily="2" charset="-122"/>
        </a:defRPr>
      </a:lvl5pPr>
      <a:lvl6pPr marL="457200" algn="l" rtl="0" eaLnBrk="1" fontAlgn="base" hangingPunct="1">
        <a:spcBef>
          <a:spcPct val="0"/>
        </a:spcBef>
        <a:spcAft>
          <a:spcPct val="0"/>
        </a:spcAft>
        <a:defRPr sz="2600" b="1">
          <a:solidFill>
            <a:schemeClr val="bg1"/>
          </a:solidFill>
          <a:latin typeface="Arial" pitchFamily="34" charset="0"/>
          <a:ea typeface="黑体" pitchFamily="2" charset="-122"/>
        </a:defRPr>
      </a:lvl6pPr>
      <a:lvl7pPr marL="914400" algn="l" rtl="0" eaLnBrk="1" fontAlgn="base" hangingPunct="1">
        <a:spcBef>
          <a:spcPct val="0"/>
        </a:spcBef>
        <a:spcAft>
          <a:spcPct val="0"/>
        </a:spcAft>
        <a:defRPr sz="2600" b="1">
          <a:solidFill>
            <a:schemeClr val="bg1"/>
          </a:solidFill>
          <a:latin typeface="Arial" pitchFamily="34" charset="0"/>
          <a:ea typeface="黑体" pitchFamily="2" charset="-122"/>
        </a:defRPr>
      </a:lvl7pPr>
      <a:lvl8pPr marL="1371600" algn="l" rtl="0" eaLnBrk="1" fontAlgn="base" hangingPunct="1">
        <a:spcBef>
          <a:spcPct val="0"/>
        </a:spcBef>
        <a:spcAft>
          <a:spcPct val="0"/>
        </a:spcAft>
        <a:defRPr sz="2600" b="1">
          <a:solidFill>
            <a:schemeClr val="bg1"/>
          </a:solidFill>
          <a:latin typeface="Arial" pitchFamily="34" charset="0"/>
          <a:ea typeface="黑体" pitchFamily="2" charset="-122"/>
        </a:defRPr>
      </a:lvl8pPr>
      <a:lvl9pPr marL="1828800" algn="l" rtl="0" eaLnBrk="1" fontAlgn="base" hangingPunct="1">
        <a:spcBef>
          <a:spcPct val="0"/>
        </a:spcBef>
        <a:spcAft>
          <a:spcPct val="0"/>
        </a:spcAft>
        <a:defRPr sz="2600" b="1">
          <a:solidFill>
            <a:schemeClr val="bg1"/>
          </a:solidFill>
          <a:latin typeface="Arial" pitchFamily="34" charset="0"/>
          <a:ea typeface="黑体" pitchFamily="2"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anose="05000000000000000000"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anose="05000000000000000000"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939CDE-63D1-491A-853C-BEF190257A62}"/>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721B3106-7A89-4413-BB66-C723F7427A39}"/>
              </a:ext>
            </a:extLst>
          </p:cNvPr>
          <p:cNvSpPr>
            <a:spLocks noGrp="1"/>
          </p:cNvSpPr>
          <p:nvPr>
            <p:ph idx="1"/>
          </p:nvPr>
        </p:nvSpPr>
        <p:spPr/>
        <p:txBody>
          <a:bodyPr/>
          <a:lstStyle/>
          <a:p>
            <a:pPr algn="ctr"/>
            <a:endParaRPr lang="ru-RU" sz="6600" dirty="0">
              <a:latin typeface="Times New Roman" panose="02020603050405020304" pitchFamily="18" charset="0"/>
              <a:cs typeface="Times New Roman" panose="02020603050405020304" pitchFamily="18" charset="0"/>
            </a:endParaRPr>
          </a:p>
          <a:p>
            <a:pPr marL="0" indent="0" algn="ctr">
              <a:buNone/>
            </a:pPr>
            <a:r>
              <a:rPr lang="ru-RU" sz="6600" dirty="0">
                <a:latin typeface="Times New Roman" panose="02020603050405020304" pitchFamily="18" charset="0"/>
                <a:cs typeface="Times New Roman" panose="02020603050405020304" pitchFamily="18" charset="0"/>
              </a:rPr>
              <a:t>Добрый день!</a:t>
            </a:r>
          </a:p>
        </p:txBody>
      </p:sp>
    </p:spTree>
    <p:extLst>
      <p:ext uri="{BB962C8B-B14F-4D97-AF65-F5344CB8AC3E}">
        <p14:creationId xmlns:p14="http://schemas.microsoft.com/office/powerpoint/2010/main" val="3576908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E3B2DF-847E-40E1-8FCD-328EFFDE7BEB}"/>
              </a:ext>
            </a:extLst>
          </p:cNvPr>
          <p:cNvSpPr>
            <a:spLocks noGrp="1"/>
          </p:cNvSpPr>
          <p:nvPr>
            <p:ph type="title"/>
          </p:nvPr>
        </p:nvSpPr>
        <p:spPr/>
        <p:txBody>
          <a:bodyPr/>
          <a:lstStyle/>
          <a:p>
            <a:r>
              <a:rPr lang="ru-RU" sz="4400" dirty="0"/>
              <a:t>Описание</a:t>
            </a:r>
          </a:p>
        </p:txBody>
      </p:sp>
      <p:sp>
        <p:nvSpPr>
          <p:cNvPr id="3" name="Объект 2">
            <a:extLst>
              <a:ext uri="{FF2B5EF4-FFF2-40B4-BE49-F238E27FC236}">
                <a16:creationId xmlns:a16="http://schemas.microsoft.com/office/drawing/2014/main" xmlns="" id="{981EF6A9-2D55-4233-8172-C8816776763D}"/>
              </a:ext>
            </a:extLst>
          </p:cNvPr>
          <p:cNvSpPr>
            <a:spLocks noGrp="1"/>
          </p:cNvSpPr>
          <p:nvPr>
            <p:ph idx="1"/>
          </p:nvPr>
        </p:nvSpPr>
        <p:spPr/>
        <p:txBody>
          <a:bodyPr/>
          <a:lstStyle/>
          <a:p>
            <a:pPr marL="0" indent="0">
              <a:buNone/>
            </a:pPr>
            <a:r>
              <a:rPr lang="ru-RU" sz="2400" dirty="0"/>
              <a:t>Исаак Левитан, великий русский художник-пейзажист, назвал свою картину - "Большая вода". Она изображает весеннее половодье. Вода - </a:t>
            </a:r>
            <a:r>
              <a:rPr lang="ru-RU" sz="2400" dirty="0" err="1"/>
              <a:t>разлившаяся</a:t>
            </a:r>
            <a:r>
              <a:rPr lang="ru-RU" sz="2400" dirty="0"/>
              <a:t> река - занимает большую часть полотна. Она голубая, холодная, чистая, ровная, как зеркальная поверхность. В ней отражается чистое голубое небо, легкие облака и пока еще голые деревья - затопленная рекой рощица. Тонкие деревца выглядят беззащитно и трогательно. Среди них - почти обязательные для русского пейзажа деревья - березы. Подсвеченные солнцем, они кажутся розовыми.</a:t>
            </a:r>
          </a:p>
          <a:p>
            <a:endParaRPr lang="ru-RU" sz="2400" dirty="0"/>
          </a:p>
          <a:p>
            <a:endParaRPr lang="ru-RU" dirty="0"/>
          </a:p>
        </p:txBody>
      </p:sp>
    </p:spTree>
    <p:extLst>
      <p:ext uri="{BB962C8B-B14F-4D97-AF65-F5344CB8AC3E}">
        <p14:creationId xmlns:p14="http://schemas.microsoft.com/office/powerpoint/2010/main" val="7180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6" y="666206"/>
            <a:ext cx="11183983" cy="59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16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79CF13-5110-4DD5-A0D8-15D8DD2CBCA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5C09560B-EC31-45AC-BC9C-380DFC78E825}"/>
              </a:ext>
            </a:extLst>
          </p:cNvPr>
          <p:cNvSpPr>
            <a:spLocks noGrp="1"/>
          </p:cNvSpPr>
          <p:nvPr>
            <p:ph idx="1"/>
          </p:nvPr>
        </p:nvSpPr>
        <p:spPr/>
        <p:txBody>
          <a:bodyPr/>
          <a:lstStyle/>
          <a:p>
            <a:pPr marL="0" indent="0" algn="ctr">
              <a:buNone/>
            </a:pPr>
            <a:r>
              <a:rPr lang="ru-RU" sz="3600" dirty="0"/>
              <a:t>Человек, запомни навсегда –</a:t>
            </a:r>
          </a:p>
          <a:p>
            <a:pPr marL="0" indent="0" algn="ctr">
              <a:buNone/>
            </a:pPr>
            <a:r>
              <a:rPr lang="ru-RU" sz="3600" dirty="0"/>
              <a:t>Символ жизни на земле </a:t>
            </a:r>
            <a:r>
              <a:rPr lang="ru-RU" sz="3600" i="1" dirty="0"/>
              <a:t>ВОДА!</a:t>
            </a:r>
            <a:endParaRPr lang="ru-RU" sz="3600" dirty="0"/>
          </a:p>
          <a:p>
            <a:pPr marL="0" indent="0" algn="ctr">
              <a:buNone/>
            </a:pPr>
            <a:r>
              <a:rPr lang="ru-RU" sz="3600" dirty="0"/>
              <a:t>Экономь её и береги</a:t>
            </a:r>
          </a:p>
          <a:p>
            <a:pPr marL="0" indent="0" algn="ctr">
              <a:buNone/>
            </a:pPr>
            <a:r>
              <a:rPr lang="ru-RU" sz="3600" dirty="0"/>
              <a:t>Мы ведь на планете </a:t>
            </a:r>
            <a:r>
              <a:rPr lang="ru-RU" sz="3600" i="1" dirty="0"/>
              <a:t>Не одни</a:t>
            </a:r>
            <a:r>
              <a:rPr lang="ru-RU" sz="3600" dirty="0"/>
              <a:t>!</a:t>
            </a:r>
          </a:p>
          <a:p>
            <a:pPr algn="ctr"/>
            <a:endParaRPr lang="ru-RU" dirty="0"/>
          </a:p>
        </p:txBody>
      </p:sp>
    </p:spTree>
    <p:extLst>
      <p:ext uri="{BB962C8B-B14F-4D97-AF65-F5344CB8AC3E}">
        <p14:creationId xmlns:p14="http://schemas.microsoft.com/office/powerpoint/2010/main" val="2033408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FA7C57C-3929-46E1-8CAD-41AB008B4BA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620ABCA8-A20E-4D86-92F3-5732A183A46C}"/>
              </a:ext>
            </a:extLst>
          </p:cNvPr>
          <p:cNvSpPr>
            <a:spLocks noGrp="1"/>
          </p:cNvSpPr>
          <p:nvPr>
            <p:ph idx="1"/>
          </p:nvPr>
        </p:nvSpPr>
        <p:spPr>
          <a:xfrm>
            <a:off x="624416" y="1385937"/>
            <a:ext cx="10943167" cy="5040312"/>
          </a:xfrm>
        </p:spPr>
        <p:txBody>
          <a:bodyPr/>
          <a:lstStyle/>
          <a:p>
            <a:pPr marL="0" indent="0">
              <a:buNone/>
            </a:pPr>
            <a:r>
              <a:rPr lang="ru-RU" sz="2800" dirty="0">
                <a:latin typeface="Times New Roman" panose="02020603050405020304" pitchFamily="18" charset="0"/>
                <a:cs typeface="Times New Roman" panose="02020603050405020304" pitchFamily="18" charset="0"/>
              </a:rPr>
              <a:t>Вода</a:t>
            </a:r>
          </a:p>
          <a:p>
            <a:pPr marL="0" indent="0">
              <a:buNone/>
            </a:pPr>
            <a:r>
              <a:rPr lang="ru-RU" sz="2800" dirty="0">
                <a:latin typeface="Times New Roman" panose="02020603050405020304" pitchFamily="18" charset="0"/>
                <a:cs typeface="Times New Roman" panose="02020603050405020304" pitchFamily="18" charset="0"/>
              </a:rPr>
              <a:t>                                                                  Текст</a:t>
            </a:r>
          </a:p>
          <a:p>
            <a:pPr marL="0" indent="0">
              <a:buNone/>
            </a:pPr>
            <a:r>
              <a:rPr lang="ru-RU" sz="2800" dirty="0">
                <a:latin typeface="Times New Roman" panose="02020603050405020304" pitchFamily="18" charset="0"/>
                <a:cs typeface="Times New Roman" panose="02020603050405020304" pitchFamily="18" charset="0"/>
              </a:rPr>
              <a:t>Свойства</a:t>
            </a:r>
          </a:p>
          <a:p>
            <a:pPr marL="0" indent="0">
              <a:buNone/>
            </a:pPr>
            <a:r>
              <a:rPr lang="ru-RU" sz="2800" dirty="0">
                <a:latin typeface="Times New Roman" panose="02020603050405020304" pitchFamily="18" charset="0"/>
                <a:cs typeface="Times New Roman" panose="02020603050405020304" pitchFamily="18" charset="0"/>
              </a:rPr>
              <a:t>                                                                Повествование</a:t>
            </a:r>
          </a:p>
          <a:p>
            <a:pPr marL="0" indent="0">
              <a:buNone/>
            </a:pPr>
            <a:r>
              <a:rPr lang="ru-RU" sz="2800" dirty="0">
                <a:latin typeface="Times New Roman" panose="02020603050405020304" pitchFamily="18" charset="0"/>
                <a:cs typeface="Times New Roman" panose="02020603050405020304" pitchFamily="18" charset="0"/>
              </a:rPr>
              <a:t>Описание</a:t>
            </a:r>
          </a:p>
          <a:p>
            <a:pPr marL="0" indent="0">
              <a:buNone/>
            </a:pPr>
            <a:r>
              <a:rPr lang="ru-RU" sz="2800" dirty="0">
                <a:latin typeface="Times New Roman" panose="02020603050405020304" pitchFamily="18" charset="0"/>
                <a:cs typeface="Times New Roman" panose="02020603050405020304" pitchFamily="18" charset="0"/>
              </a:rPr>
              <a:t>                                                                 Рассуждение</a:t>
            </a:r>
          </a:p>
          <a:p>
            <a:pPr marL="0" indent="0">
              <a:buNone/>
            </a:pPr>
            <a:r>
              <a:rPr lang="ru-RU" sz="2800" dirty="0">
                <a:latin typeface="Times New Roman" panose="02020603050405020304" pitchFamily="18" charset="0"/>
                <a:cs typeface="Times New Roman" panose="02020603050405020304" pitchFamily="18" charset="0"/>
              </a:rPr>
              <a:t>Твёрдое</a:t>
            </a:r>
          </a:p>
          <a:p>
            <a:pPr marL="0" indent="0">
              <a:buNone/>
            </a:pPr>
            <a:r>
              <a:rPr lang="ru-RU" sz="2800" dirty="0">
                <a:latin typeface="Times New Roman" panose="02020603050405020304" pitchFamily="18" charset="0"/>
                <a:cs typeface="Times New Roman" panose="02020603050405020304" pitchFamily="18" charset="0"/>
              </a:rPr>
              <a:t>                                                                  Газообразное</a:t>
            </a:r>
          </a:p>
          <a:p>
            <a:pPr marL="0" indent="0">
              <a:buNone/>
            </a:pPr>
            <a:r>
              <a:rPr lang="ru-RU" sz="2800" dirty="0">
                <a:latin typeface="Times New Roman" panose="02020603050405020304" pitchFamily="18" charset="0"/>
                <a:cs typeface="Times New Roman" panose="02020603050405020304" pitchFamily="18" charset="0"/>
              </a:rPr>
              <a:t>Состояние</a:t>
            </a:r>
          </a:p>
          <a:p>
            <a:endParaRPr lang="ru-RU" dirty="0"/>
          </a:p>
        </p:txBody>
      </p:sp>
      <p:sp>
        <p:nvSpPr>
          <p:cNvPr id="4" name="Номер слайда 3">
            <a:extLst>
              <a:ext uri="{FF2B5EF4-FFF2-40B4-BE49-F238E27FC236}">
                <a16:creationId xmlns:a16="http://schemas.microsoft.com/office/drawing/2014/main" xmlns="" id="{F11E1111-F817-4430-B5A3-4624BD31252B}"/>
              </a:ext>
            </a:extLst>
          </p:cNvPr>
          <p:cNvSpPr>
            <a:spLocks noGrp="1"/>
          </p:cNvSpPr>
          <p:nvPr>
            <p:ph type="sldNum" sz="quarter" idx="4294967295"/>
          </p:nvPr>
        </p:nvSpPr>
        <p:spPr>
          <a:xfrm>
            <a:off x="9347200" y="6245225"/>
            <a:ext cx="2844800" cy="476250"/>
          </a:xfrm>
          <a:prstGeom prst="rect">
            <a:avLst/>
          </a:prstGeom>
        </p:spPr>
        <p:txBody>
          <a:bodyPr/>
          <a:lstStyle/>
          <a:p>
            <a:fld id="{9DEAFE6B-757C-4F31-A557-3ACB57DEC1EE}" type="slidenum">
              <a:rPr lang="ru-RU" altLang="zh-CN" smtClean="0"/>
              <a:pPr/>
              <a:t>2</a:t>
            </a:fld>
            <a:endParaRPr lang="ru-RU" altLang="zh-CN"/>
          </a:p>
        </p:txBody>
      </p:sp>
    </p:spTree>
    <p:extLst>
      <p:ext uri="{BB962C8B-B14F-4D97-AF65-F5344CB8AC3E}">
        <p14:creationId xmlns:p14="http://schemas.microsoft.com/office/powerpoint/2010/main" val="8198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385DEC9-DD6F-4C44-9053-73968831F3F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1F4F300D-DE85-4AC2-A111-ED6363172E74}"/>
              </a:ext>
            </a:extLst>
          </p:cNvPr>
          <p:cNvSpPr>
            <a:spLocks noGrp="1"/>
          </p:cNvSpPr>
          <p:nvPr>
            <p:ph idx="1"/>
          </p:nvPr>
        </p:nvSpPr>
        <p:spPr/>
        <p:txBody>
          <a:bodyPr/>
          <a:lstStyle/>
          <a:p>
            <a:pPr marL="0" indent="0">
              <a:buNone/>
            </a:pPr>
            <a:r>
              <a:rPr lang="ru-RU" sz="4400" dirty="0"/>
              <a:t>Вода и её свойства. </a:t>
            </a:r>
          </a:p>
          <a:p>
            <a:pPr marL="0" indent="0">
              <a:buNone/>
            </a:pPr>
            <a:r>
              <a:rPr lang="ru-RU" sz="4400" dirty="0"/>
              <a:t>Текст. Повествование. Описание. Рассуждение.</a:t>
            </a:r>
          </a:p>
        </p:txBody>
      </p:sp>
    </p:spTree>
    <p:extLst>
      <p:ext uri="{BB962C8B-B14F-4D97-AF65-F5344CB8AC3E}">
        <p14:creationId xmlns:p14="http://schemas.microsoft.com/office/powerpoint/2010/main" val="3013342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E85BAB-1442-4644-BD6E-950D7192521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E5256B49-C8BD-474B-BDFB-25C63060046F}"/>
              </a:ext>
            </a:extLst>
          </p:cNvPr>
          <p:cNvSpPr>
            <a:spLocks noGrp="1"/>
          </p:cNvSpPr>
          <p:nvPr>
            <p:ph idx="1"/>
          </p:nvPr>
        </p:nvSpPr>
        <p:spPr/>
        <p:txBody>
          <a:bodyPr/>
          <a:lstStyle/>
          <a:p>
            <a:r>
              <a:rPr lang="ru-RU" sz="6600" dirty="0">
                <a:latin typeface="Times New Roman" panose="02020603050405020304" pitchFamily="18" charset="0"/>
                <a:cs typeface="Times New Roman" panose="02020603050405020304" pitchFamily="18" charset="0"/>
              </a:rPr>
              <a:t>Мы познакомимся…</a:t>
            </a:r>
          </a:p>
          <a:p>
            <a:r>
              <a:rPr lang="ru-RU" sz="6600" dirty="0">
                <a:latin typeface="Times New Roman" panose="02020603050405020304" pitchFamily="18" charset="0"/>
                <a:cs typeface="Times New Roman" panose="02020603050405020304" pitchFamily="18" charset="0"/>
              </a:rPr>
              <a:t>Мы вспомним…</a:t>
            </a:r>
          </a:p>
          <a:p>
            <a:r>
              <a:rPr lang="ru-RU" sz="6600" dirty="0">
                <a:latin typeface="Times New Roman" panose="02020603050405020304" pitchFamily="18" charset="0"/>
                <a:cs typeface="Times New Roman" panose="02020603050405020304" pitchFamily="18" charset="0"/>
              </a:rPr>
              <a:t>Мы научимся…</a:t>
            </a:r>
          </a:p>
        </p:txBody>
      </p:sp>
    </p:spTree>
    <p:extLst>
      <p:ext uri="{BB962C8B-B14F-4D97-AF65-F5344CB8AC3E}">
        <p14:creationId xmlns:p14="http://schemas.microsoft.com/office/powerpoint/2010/main" val="186357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970C15-192E-478B-91B3-5E331EA36680}"/>
              </a:ext>
            </a:extLst>
          </p:cNvPr>
          <p:cNvSpPr>
            <a:spLocks noGrp="1"/>
          </p:cNvSpPr>
          <p:nvPr>
            <p:ph type="title"/>
          </p:nvPr>
        </p:nvSpPr>
        <p:spPr/>
        <p:txBody>
          <a:bodyPr/>
          <a:lstStyle/>
          <a:p>
            <a:r>
              <a:rPr lang="ru-RU" dirty="0"/>
              <a:t>Добро пожаловать в научную лабораторию 4 Д класса</a:t>
            </a:r>
            <a:br>
              <a:rPr lang="ru-RU" dirty="0"/>
            </a:br>
            <a:endParaRPr lang="ru-RU" dirty="0"/>
          </a:p>
        </p:txBody>
      </p:sp>
      <p:sp>
        <p:nvSpPr>
          <p:cNvPr id="3" name="Объект 2">
            <a:extLst>
              <a:ext uri="{FF2B5EF4-FFF2-40B4-BE49-F238E27FC236}">
                <a16:creationId xmlns:a16="http://schemas.microsoft.com/office/drawing/2014/main" xmlns="" id="{D90F59BE-821D-4B16-A404-F012EAC8724B}"/>
              </a:ext>
            </a:extLst>
          </p:cNvPr>
          <p:cNvSpPr>
            <a:spLocks noGrp="1"/>
          </p:cNvSpPr>
          <p:nvPr>
            <p:ph idx="1"/>
          </p:nvPr>
        </p:nvSpPr>
        <p:spPr>
          <a:xfrm>
            <a:off x="1248231" y="2281645"/>
            <a:ext cx="9834177" cy="4161358"/>
          </a:xfrm>
        </p:spPr>
        <p:txBody>
          <a:bodyPr/>
          <a:lstStyle/>
          <a:p>
            <a:pPr algn="ctr"/>
            <a:endParaRPr lang="ru-RU" dirty="0"/>
          </a:p>
          <a:p>
            <a:pPr algn="ctr"/>
            <a:endParaRPr lang="ru-RU" dirty="0"/>
          </a:p>
        </p:txBody>
      </p:sp>
      <p:pic>
        <p:nvPicPr>
          <p:cNvPr id="1030" name="Picture 6" descr="ÐÐ°ÑÑÐ¸Ð½ÐºÐ¸ Ð¿Ð¾ Ð·Ð°Ð¿ÑÐ¾ÑÑ Ð½Ð°ÑÑÐ½Ð°Ñ Ð»Ð°Ð±Ð¾ÑÐ°ÑÐ¾ÑÐ¸Ñ Ð²ÑÐ²ÐµÑÐºÐ°">
            <a:extLst>
              <a:ext uri="{FF2B5EF4-FFF2-40B4-BE49-F238E27FC236}">
                <a16:creationId xmlns:a16="http://schemas.microsoft.com/office/drawing/2014/main" xmlns="" id="{CB74260B-548B-4C02-8460-12FC0F63F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73" y="1378633"/>
            <a:ext cx="10311619" cy="566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80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1BC6AD-D2CB-4F42-B9E4-F8CCC2E0AC6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DB6BC5EB-498D-40E3-864A-EC574CC3511B}"/>
              </a:ext>
            </a:extLst>
          </p:cNvPr>
          <p:cNvSpPr>
            <a:spLocks noGrp="1"/>
          </p:cNvSpPr>
          <p:nvPr>
            <p:ph idx="1"/>
          </p:nvPr>
        </p:nvSpPr>
        <p:spPr/>
        <p:txBody>
          <a:bodyPr/>
          <a:lstStyle/>
          <a:p>
            <a:r>
              <a:rPr lang="ru-RU" dirty="0"/>
              <a:t>1.Необходимо бережно относиться ко всем приборам. Их можно не только разбить, ими можно пораниться. </a:t>
            </a:r>
          </a:p>
          <a:p>
            <a:r>
              <a:rPr lang="ru-RU" dirty="0"/>
              <a:t>2. Во время работы можно не только сидеть, но и стоять. </a:t>
            </a:r>
          </a:p>
          <a:p>
            <a:r>
              <a:rPr lang="ru-RU" dirty="0"/>
              <a:t>3.Когда опыт проводит один из учеников (старший научный сотрудник), остальные молча наблюдают или по  его просьбе помогают ему. </a:t>
            </a:r>
          </a:p>
          <a:p>
            <a:r>
              <a:rPr lang="ru-RU" dirty="0"/>
              <a:t>4.Обмен мнениями по результатам проведённого опыта начинается только после того, как старший научный сотрудник разрешает его начать. </a:t>
            </a:r>
          </a:p>
          <a:p>
            <a:r>
              <a:rPr lang="ru-RU" dirty="0"/>
              <a:t>5.Нюхать вещества при проведении опытов можно лишь направляя легким движением руки испарения к носу, при этом нельзя вдыхать полной грудью</a:t>
            </a:r>
          </a:p>
          <a:p>
            <a:r>
              <a:rPr lang="ru-RU" dirty="0"/>
              <a:t>6.Быть осторожными с веществами и приборами.</a:t>
            </a:r>
          </a:p>
          <a:p>
            <a:r>
              <a:rPr lang="ru-RU" dirty="0"/>
              <a:t>7.Следовать чётко по инструкции.</a:t>
            </a:r>
          </a:p>
          <a:p>
            <a:endParaRPr lang="ru-RU" dirty="0"/>
          </a:p>
        </p:txBody>
      </p:sp>
    </p:spTree>
    <p:extLst>
      <p:ext uri="{BB962C8B-B14F-4D97-AF65-F5344CB8AC3E}">
        <p14:creationId xmlns:p14="http://schemas.microsoft.com/office/powerpoint/2010/main" val="1550679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sz="4400" dirty="0" smtClean="0"/>
              <a:t>Оранжевая полоска – описание</a:t>
            </a:r>
          </a:p>
          <a:p>
            <a:pPr marL="0" indent="0">
              <a:buNone/>
            </a:pPr>
            <a:r>
              <a:rPr lang="ru-RU" sz="4400" dirty="0" smtClean="0"/>
              <a:t>Зелёная полоска – повествование</a:t>
            </a:r>
          </a:p>
          <a:p>
            <a:pPr marL="0" indent="0">
              <a:buNone/>
            </a:pPr>
            <a:r>
              <a:rPr lang="ru-RU" sz="4400" dirty="0" smtClean="0"/>
              <a:t>Красная полоска- рассуждение</a:t>
            </a:r>
            <a:endParaRPr lang="ru-RU" sz="4400" dirty="0"/>
          </a:p>
        </p:txBody>
      </p:sp>
    </p:spTree>
    <p:extLst>
      <p:ext uri="{BB962C8B-B14F-4D97-AF65-F5344CB8AC3E}">
        <p14:creationId xmlns:p14="http://schemas.microsoft.com/office/powerpoint/2010/main" val="465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DE7E64-9B04-4ED5-9AA1-8AC894B08AAC}"/>
              </a:ext>
            </a:extLst>
          </p:cNvPr>
          <p:cNvSpPr>
            <a:spLocks noGrp="1"/>
          </p:cNvSpPr>
          <p:nvPr>
            <p:ph type="title"/>
          </p:nvPr>
        </p:nvSpPr>
        <p:spPr>
          <a:xfrm>
            <a:off x="297636" y="0"/>
            <a:ext cx="10972800" cy="1143000"/>
          </a:xfrm>
        </p:spPr>
        <p:txBody>
          <a:bodyPr/>
          <a:lstStyle/>
          <a:p>
            <a:r>
              <a:rPr lang="ru-RU" sz="4000" dirty="0"/>
              <a:t>Повествование</a:t>
            </a:r>
          </a:p>
        </p:txBody>
      </p:sp>
      <p:sp>
        <p:nvSpPr>
          <p:cNvPr id="3" name="Объект 2">
            <a:extLst>
              <a:ext uri="{FF2B5EF4-FFF2-40B4-BE49-F238E27FC236}">
                <a16:creationId xmlns:a16="http://schemas.microsoft.com/office/drawing/2014/main" xmlns="" id="{B296BA4E-186E-455C-AEA2-F6D6433F393D}"/>
              </a:ext>
            </a:extLst>
          </p:cNvPr>
          <p:cNvSpPr>
            <a:spLocks noGrp="1"/>
          </p:cNvSpPr>
          <p:nvPr>
            <p:ph idx="1"/>
          </p:nvPr>
        </p:nvSpPr>
        <p:spPr/>
        <p:txBody>
          <a:bodyPr/>
          <a:lstStyle/>
          <a:p>
            <a:pPr marL="0" indent="0">
              <a:buNone/>
            </a:pPr>
            <a:r>
              <a:rPr lang="ru-RU" sz="2400" dirty="0"/>
              <a:t>Вода – основа жизни на земле.</a:t>
            </a:r>
          </a:p>
          <a:p>
            <a:pPr marL="0" indent="0">
              <a:buNone/>
            </a:pPr>
            <a:r>
              <a:rPr lang="ru-RU" sz="2400" dirty="0"/>
              <a:t>Воде принадлежит огромная роль в природе. В самом деле, ведь именно море оказалось первой ареной жизни на земле. Познавая науки, мы слышим: «</a:t>
            </a:r>
            <a:r>
              <a:rPr lang="ru-RU" sz="2400" dirty="0" err="1"/>
              <a:t>Аш</a:t>
            </a:r>
            <a:r>
              <a:rPr lang="ru-RU" sz="2400" dirty="0"/>
              <a:t>-два-о» - научное имя воды.</a:t>
            </a:r>
          </a:p>
          <a:p>
            <a:pPr marL="0" indent="0">
              <a:buNone/>
            </a:pPr>
            <a:r>
              <a:rPr lang="ru-RU" sz="2400" dirty="0"/>
              <a:t>На гербе водяного царства можно написать девиз «Никому не уступлю». Смысл его – великая роль воды в жизни Земли. Ни одной планете нет такого количества воды, как на Земле.</a:t>
            </a:r>
          </a:p>
          <a:p>
            <a:pPr marL="0" indent="0">
              <a:buNone/>
            </a:pPr>
            <a:r>
              <a:rPr lang="ru-RU" sz="2400" dirty="0"/>
              <a:t>Вода повсюду. Она и вокруг нас: в океанах и морях, реках и озёрах, в дожде и снеге, в льдинах и водопроводных трубах, в питье и пище. Она и в нас самих: мы на две трети «сделаны» из воды.</a:t>
            </a:r>
          </a:p>
          <a:p>
            <a:endParaRPr lang="ru-RU" dirty="0"/>
          </a:p>
        </p:txBody>
      </p:sp>
    </p:spTree>
    <p:extLst>
      <p:ext uri="{BB962C8B-B14F-4D97-AF65-F5344CB8AC3E}">
        <p14:creationId xmlns:p14="http://schemas.microsoft.com/office/powerpoint/2010/main" val="322354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5C1D20-C070-4BE5-B4D1-2DEDD5A4AF0B}"/>
              </a:ext>
            </a:extLst>
          </p:cNvPr>
          <p:cNvSpPr>
            <a:spLocks noGrp="1"/>
          </p:cNvSpPr>
          <p:nvPr>
            <p:ph type="title"/>
          </p:nvPr>
        </p:nvSpPr>
        <p:spPr>
          <a:xfrm>
            <a:off x="-799644" y="-22225"/>
            <a:ext cx="10972800" cy="1143000"/>
          </a:xfrm>
        </p:spPr>
        <p:txBody>
          <a:bodyPr/>
          <a:lstStyle/>
          <a:p>
            <a:r>
              <a:rPr lang="ru-RU" dirty="0"/>
              <a:t>               </a:t>
            </a:r>
            <a:r>
              <a:rPr lang="ru-RU" sz="4000" dirty="0"/>
              <a:t>Рассуждение</a:t>
            </a:r>
          </a:p>
        </p:txBody>
      </p:sp>
      <p:sp>
        <p:nvSpPr>
          <p:cNvPr id="3" name="Объект 2">
            <a:extLst>
              <a:ext uri="{FF2B5EF4-FFF2-40B4-BE49-F238E27FC236}">
                <a16:creationId xmlns:a16="http://schemas.microsoft.com/office/drawing/2014/main" xmlns="" id="{D69DA76E-7C8D-4108-A3B1-09A60952707E}"/>
              </a:ext>
            </a:extLst>
          </p:cNvPr>
          <p:cNvSpPr>
            <a:spLocks noGrp="1"/>
          </p:cNvSpPr>
          <p:nvPr>
            <p:ph idx="1"/>
          </p:nvPr>
        </p:nvSpPr>
        <p:spPr/>
        <p:txBody>
          <a:bodyPr/>
          <a:lstStyle/>
          <a:p>
            <a:pPr marL="0" indent="0">
              <a:buNone/>
            </a:pPr>
            <a:r>
              <a:rPr lang="ru-RU" sz="2800" dirty="0"/>
              <a:t>«Воду нужно беречь» - твердят все вокруг. Зачем же её беречь, если её вон сколько вокруг? Без воды не появилась бы жизнь на Земле. Земля единственная планета на которой есть вода, ведь первые животные, клетки появились в воде. Как бы мы и животные могли утолять жажду? Как бы цвели растения? Конечно же вода – это жизнь. </a:t>
            </a:r>
          </a:p>
          <a:p>
            <a:endParaRPr lang="ru-RU" dirty="0"/>
          </a:p>
        </p:txBody>
      </p:sp>
    </p:spTree>
    <p:extLst>
      <p:ext uri="{BB962C8B-B14F-4D97-AF65-F5344CB8AC3E}">
        <p14:creationId xmlns:p14="http://schemas.microsoft.com/office/powerpoint/2010/main" val="23068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演示设计">
  <a:themeElements>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fontScheme name="演示设计">
      <a:majorFont>
        <a:latin typeface="Arial"/>
        <a:ea typeface="黑体"/>
        <a:cs typeface=""/>
      </a:majorFont>
      <a:minorFont>
        <a:latin typeface="Arial"/>
        <a:ea typeface="华文细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ordridesign.com">
  <a:themeElements>
    <a:clrScheme name="3_nordridesign.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3_nordridesign.com">
      <a:majorFont>
        <a:latin typeface="Arial"/>
        <a:ea typeface="黑体"/>
        <a:cs typeface=""/>
      </a:majorFont>
      <a:minorFont>
        <a:latin typeface="Arial"/>
        <a:ea typeface="华文细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3_nordridesign.com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3_nordridesign.com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3_nordridesign.com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3_nordridesign.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3_nordridesign.com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3_nordridesign.com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3_nordridesign.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3_nordridesign.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rdridesign.com">
  <a:themeElements>
    <a:clrScheme name="2_nordridesign.com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2_nordridesign.com">
      <a:majorFont>
        <a:latin typeface="Arial"/>
        <a:ea typeface="黑体"/>
        <a:cs typeface=""/>
      </a:majorFont>
      <a:minorFont>
        <a:latin typeface="Arial"/>
        <a:ea typeface="华文细黑"/>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2_nordridesign.com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voda i atmosfera</Template>
  <TotalTime>170</TotalTime>
  <Words>456</Words>
  <Application>Microsoft Office PowerPoint</Application>
  <PresentationFormat>Произвольный</PresentationFormat>
  <Paragraphs>41</Paragraphs>
  <Slides>12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演示设计</vt:lpstr>
      <vt:lpstr>3_nordridesign.com</vt:lpstr>
      <vt:lpstr>2_nordridesign.com</vt:lpstr>
      <vt:lpstr>Презентация PowerPoint</vt:lpstr>
      <vt:lpstr>Презентация PowerPoint</vt:lpstr>
      <vt:lpstr>Презентация PowerPoint</vt:lpstr>
      <vt:lpstr>Презентация PowerPoint</vt:lpstr>
      <vt:lpstr>Добро пожаловать в научную лабораторию 4 Д класса </vt:lpstr>
      <vt:lpstr>Презентация PowerPoint</vt:lpstr>
      <vt:lpstr>Презентация PowerPoint</vt:lpstr>
      <vt:lpstr>Повествование</vt:lpstr>
      <vt:lpstr>               Рассуждение</vt:lpstr>
      <vt:lpstr>Описание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72</dc:creator>
  <cp:lastModifiedBy>Учитель</cp:lastModifiedBy>
  <cp:revision>7</cp:revision>
  <dcterms:created xsi:type="dcterms:W3CDTF">2018-11-28T19:31:11Z</dcterms:created>
  <dcterms:modified xsi:type="dcterms:W3CDTF">2018-11-29T10:59:47Z</dcterms:modified>
</cp:coreProperties>
</file>