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7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5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2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4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4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5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47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83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1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54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EB4A8-1068-4DD1-A88D-B51CC2EBA103}" type="datetimeFigureOut">
              <a:rPr lang="ru-RU" smtClean="0"/>
              <a:t>08.10.2017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5876E-2863-4C44-895D-78BC4DF8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9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ko-pic.ru/images/821105_fon-dlya-prezentacii-po-ekonomi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ura-dione.ru/gallery/images/1876432_prezentaciya-po-informatike-f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118"/>
            <a:ext cx="12192001" cy="69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292351" y="133114"/>
            <a:ext cx="7015422" cy="83359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Организмы экосистемы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150" y="1529698"/>
            <a:ext cx="3380746" cy="77843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производители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2503" y="1529698"/>
            <a:ext cx="3275842" cy="77843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потребители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16905" y="1529698"/>
            <a:ext cx="3119433" cy="76312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разрушители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6"/>
          <p:cNvSpPr>
            <a:spLocks noChangeArrowheads="1"/>
          </p:cNvSpPr>
          <p:nvPr/>
        </p:nvSpPr>
        <p:spPr bwMode="auto">
          <a:xfrm>
            <a:off x="304150" y="2804955"/>
            <a:ext cx="3393138" cy="3418424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потребляют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оду, минеральные</a:t>
            </a:r>
            <a:r>
              <a:rPr kumimoji="0" lang="ru-RU" altLang="ru-RU" sz="2400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вещества, углекислый газ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роизводят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altLang="ru-RU" sz="280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рганические вещества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u="sng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  <a:endParaRPr kumimoji="0" lang="ru-RU" altLang="ru-RU" sz="2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4312503" y="2762693"/>
            <a:ext cx="3275842" cy="346068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потребляют</a:t>
            </a:r>
            <a:endParaRPr lang="ru-RU" alt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</a:t>
            </a:r>
            <a:r>
              <a:rPr lang="ru-RU" alt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  <a:endParaRPr lang="ru-RU" altLang="ru-RU" sz="2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озвращают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глекислый газ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отходы</a:t>
            </a:r>
            <a:endParaRPr lang="ru-RU" altLang="ru-RU" sz="2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715904" y="1008359"/>
            <a:ext cx="104194" cy="52133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0" y="5903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8138700" y="2740483"/>
            <a:ext cx="3275842" cy="346068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потребляют</a:t>
            </a:r>
            <a:endParaRPr lang="ru-RU" alt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отходы</a:t>
            </a:r>
            <a:endParaRPr lang="ru-RU" altLang="ru-RU" sz="2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озвращают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инеральные вещества</a:t>
            </a:r>
            <a:endParaRPr lang="ru-RU" altLang="ru-RU" sz="2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513696" y="1008359"/>
            <a:ext cx="13647" cy="520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8884693" y="966711"/>
            <a:ext cx="54591" cy="56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851106" y="2308128"/>
            <a:ext cx="9136" cy="49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663821" y="2308128"/>
            <a:ext cx="13648" cy="432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9403307" y="2292824"/>
            <a:ext cx="0" cy="447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6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421" y="573642"/>
            <a:ext cx="117643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Почва – важнейшая </a:t>
            </a:r>
          </a:p>
          <a:p>
            <a:pPr algn="ctr"/>
            <a:r>
              <a:rPr lang="ru-RU" sz="9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часть экосистемы</a:t>
            </a:r>
            <a:endParaRPr lang="ru-RU" sz="9000" b="1" dirty="0"/>
          </a:p>
        </p:txBody>
      </p:sp>
    </p:spTree>
    <p:extLst>
      <p:ext uri="{BB962C8B-B14F-4D97-AF65-F5344CB8AC3E}">
        <p14:creationId xmlns:p14="http://schemas.microsoft.com/office/powerpoint/2010/main" val="974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74" name="Picture 2" descr="http://zyzixun.net/data/out/157/4213504-soil-wallpap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24" y="153957"/>
            <a:ext cx="10111858" cy="63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7230" y="3643952"/>
            <a:ext cx="9689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Почва – это верхний слой  </a:t>
            </a:r>
          </a:p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земли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8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1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167" y="416619"/>
            <a:ext cx="11791665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Почва содержит воздух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Почва удерживает воду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Почва состоит из песка, глины, остатки растений</a:t>
            </a:r>
            <a:endParaRPr lang="ru-RU" sz="6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29" y="267949"/>
            <a:ext cx="10114141" cy="632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9996" y="3128750"/>
            <a:ext cx="101141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Почва – </a:t>
            </a:r>
            <a:r>
              <a:rPr lang="ru-RU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поверхностный </a:t>
            </a:r>
          </a:p>
          <a:p>
            <a:r>
              <a:rPr lang="ru-RU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плодородный слой земли</a:t>
            </a:r>
            <a:endParaRPr lang="ru-RU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29655"/>
              </p:ext>
            </p:extLst>
          </p:nvPr>
        </p:nvGraphicFramePr>
        <p:xfrm>
          <a:off x="464022" y="464023"/>
          <a:ext cx="11095631" cy="6018663"/>
        </p:xfrm>
        <a:graphic>
          <a:graphicData uri="http://schemas.openxmlformats.org/drawingml/2006/table">
            <a:tbl>
              <a:tblPr firstRow="1" firstCol="1" bandRow="1"/>
              <a:tblGrid>
                <a:gridCol w="3698190"/>
                <a:gridCol w="2770851"/>
                <a:gridCol w="4626590"/>
              </a:tblGrid>
              <a:tr h="2006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6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Почва 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содержит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6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воду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Почва может задерживать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песка</a:t>
                      </a: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глины, остатков растений и других организмов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Почва состоит </a:t>
                      </a:r>
                      <a:r>
                        <a:rPr lang="ru-RU" sz="3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</a:t>
                      </a:r>
                      <a:endParaRPr lang="ru-RU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4176215" y="1282890"/>
            <a:ext cx="2715904" cy="41079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176215" y="1624084"/>
            <a:ext cx="2715904" cy="20881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176215" y="3473354"/>
            <a:ext cx="2715904" cy="238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9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83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2017-10-08T16:58:27Z</dcterms:created>
  <dcterms:modified xsi:type="dcterms:W3CDTF">2017-10-08T17:45:27Z</dcterms:modified>
</cp:coreProperties>
</file>