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462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BB0F-1885-4A73-AAEF-576AE2B0B0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F76A5-4084-4BB9-A221-D19E1055C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76A5-4084-4BB9-A221-D19E1055CE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76A5-4084-4BB9-A221-D19E1055CE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76A5-4084-4BB9-A221-D19E1055CE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76A5-4084-4BB9-A221-D19E1055CEB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ve\Pictures\04083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428605"/>
            <a:ext cx="5857916" cy="20002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Урок-зачёт по теме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«Местоимение»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857737"/>
            <a:ext cx="3500430" cy="2000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и разработала учитель русского языка и литературы МАОУ «СОШ № 8»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Горбунова Л.Е.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дуг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bg1"/>
                </a:solidFill>
              </a:rPr>
              <a:t>Спасибо </a:t>
            </a:r>
            <a:br>
              <a:rPr lang="ru-RU" sz="8800" b="1" dirty="0" smtClean="0">
                <a:solidFill>
                  <a:schemeClr val="bg1"/>
                </a:solidFill>
              </a:rPr>
            </a:br>
            <a:r>
              <a:rPr lang="ru-RU" sz="8800" b="1" dirty="0" smtClean="0">
                <a:solidFill>
                  <a:schemeClr val="bg1"/>
                </a:solidFill>
              </a:rPr>
              <a:t>за урок!</a:t>
            </a:r>
            <a:br>
              <a:rPr lang="ru-RU" sz="8800" b="1" dirty="0" smtClean="0">
                <a:solidFill>
                  <a:schemeClr val="bg1"/>
                </a:solidFill>
              </a:rPr>
            </a:br>
            <a:r>
              <a:rPr lang="ru-RU" sz="8800" b="1" dirty="0" smtClean="0">
                <a:solidFill>
                  <a:schemeClr val="bg1"/>
                </a:solidFill>
              </a:rPr>
              <a:t>Молодцы!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Заполните пропуски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9144000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Местоимение - это ___ часть речи, которая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___на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предметы, _____, количества, но ___ их.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Местоимения изменяются по ___, а некоторые – по  ______ и ______.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0" y="3643314"/>
            <a:ext cx="9144000" cy="2482849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Выделяют следующие разряды местоимений ___, _____, ____, ____, ____, ____, _____, ____, ___.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предложении местоимения чаще всего бывают ____,____, _____.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8329642" cy="51435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Местоимение - это 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самостоятельная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 часть речи, которая 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указывает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 на предметы, признаки, количества, но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не называет 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их.</a:t>
            </a:r>
          </a:p>
          <a:p>
            <a:pPr>
              <a:buNone/>
            </a:pP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Местоимения изменяются по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падежам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, а некоторые –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по родам и числам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Выделяют следующие разряды местоимений: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личные, возвратные, вопросительные, относительные, неопределенные, отрицательные, притяжательные, указательные, определительные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В предложении местоимения чаще всего бывают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подлежащими, дополнениями </a:t>
            </a:r>
            <a:r>
              <a:rPr lang="ru-RU" sz="7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7500" b="1" dirty="0" smtClean="0">
                <a:latin typeface="Times New Roman" pitchFamily="18" charset="0"/>
                <a:cs typeface="Times New Roman" pitchFamily="18" charset="0"/>
              </a:rPr>
              <a:t>определениями.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Запомни! И используй в речи!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507209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Читать про себя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читать молча, не вслух.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Владеть собой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проявлять выдержку, терпение.</a:t>
            </a:r>
            <a:endParaRPr lang="ru-RU" sz="3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Выходить из себя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лишиться самообладания.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Судить по себе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судить по своим силам или вкусам.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Уйти в себя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стать замкнутым, необщительным.</a:t>
            </a:r>
            <a:endParaRPr lang="ru-RU" sz="3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похож на себя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плохо выглядит, находится в душевном.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Себе на уме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хитер, имеет «заднюю» мысль.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Проверь себя!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Личное,1-го лица, ед.ч.,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(надо мной)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Указательное, мн.ч,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(из тех)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Указательное, мн.ч, и.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(эти)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Определительное, м.р., ед.ч., в.п.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(каждый)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Относительное, мн.ч., и.п.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(которые)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План морфологического разбора</a:t>
            </a:r>
            <a:br>
              <a:rPr lang="ru-RU" sz="3600" dirty="0" smtClean="0"/>
            </a:br>
            <a:r>
              <a:rPr lang="ru-RU" sz="3600" dirty="0" smtClean="0"/>
              <a:t>местоимения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Часть речи и общее грамматическое значение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Начальная форма и морфологические признаки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Постоянные (П.п.):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разряд (у всех),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лицо (только у личных),</a:t>
            </a:r>
          </a:p>
          <a:p>
            <a:pPr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Непостоянные (Н.п.):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падеж,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число(если есть),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род(если есть).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Синтаксическая роль местоимения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Рассказ  </a:t>
            </a:r>
            <a:r>
              <a:rPr lang="ru-RU" dirty="0" err="1" smtClean="0"/>
              <a:t>Януша</a:t>
            </a:r>
            <a:r>
              <a:rPr lang="ru-RU" dirty="0" smtClean="0"/>
              <a:t> Корчака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вам расскажу сейчас об одном малюсеньком слове, таком умном, что просто не верится. Этакое маленькое словцо: кто?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Постучали в дверь, ты спрашиваешь: «Кто?» А не будь этой малышки Кто, ты должен был бы спросить: «Это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стучит? или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Менька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или тетя? или гончар? или продавец посуды?». А тот все отвечал бы: «Нет, нет, нет». И ты мог бы так три часа подряд спрашивать и не угадал бы. Стал бы мокрый, как мышь, разозлился, не ел и не пил бы, все только спрашивал бы. А так: «Кто там?» – и в этом коротеньком кто сидят имена всех на свете людей.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6556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370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Подготовьте рассказ о каком-то местоимении или целом разряде местоимений.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кот ученый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6248" y="1857364"/>
            <a:ext cx="4429156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0719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1985962"/>
                <a:gridCol w="2128838"/>
                <a:gridCol w="2057400"/>
              </a:tblGrid>
              <a:tr h="135732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Хорошо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Отлично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Теоретическая часть</a:t>
                      </a:r>
                      <a:r>
                        <a:rPr lang="ru-RU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 балла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 балла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6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Практическая часть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8-9 баллов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10-11 баллов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 баллов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502</Words>
  <PresentationFormat>Экран (4:3)</PresentationFormat>
  <Paragraphs>64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Урок-зачёт по теме «Местоимение»</vt:lpstr>
      <vt:lpstr>Заполните пропуски</vt:lpstr>
      <vt:lpstr>Проверь себя!</vt:lpstr>
      <vt:lpstr> Запомни! И используй в речи! </vt:lpstr>
      <vt:lpstr> Проверь себя! </vt:lpstr>
      <vt:lpstr>План морфологического разбора местоимения</vt:lpstr>
      <vt:lpstr>Рассказ  Януша Корчака</vt:lpstr>
      <vt:lpstr>Домашнее задание</vt:lpstr>
      <vt:lpstr>Критерии оценивания</vt:lpstr>
      <vt:lpstr>Спасибо  за урок!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МЫ ЗНАЕМ ОБ ИМЕНИ СУЩЕСТВИТЕЛЬНОМ?</dc:title>
  <dc:creator>love</dc:creator>
  <cp:lastModifiedBy>Любовь Горбунова2019</cp:lastModifiedBy>
  <cp:revision>27</cp:revision>
  <dcterms:created xsi:type="dcterms:W3CDTF">2014-03-12T05:45:18Z</dcterms:created>
  <dcterms:modified xsi:type="dcterms:W3CDTF">2020-02-14T05:36:27Z</dcterms:modified>
</cp:coreProperties>
</file>