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esktop\Attachments_padalko2911@mail.ru_2020-01-27_14-35-22\&#1091;&#1084;&#1085;&#1080;&#1082;&#1080;%20&#1080;%20&#1091;&#1084;&#1085;&#1080;&#1094;&#1099;\&#1091;&#1084;&#1085;&#1080;&#1082;&#1080;%20&#1080;%20&#1091;&#1084;&#1085;&#1080;&#1094;&#1099;\&#1074;&#1089;&#1090;&#1072;&#1074;&#1082;&#1072;%20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notesSlide" Target="../notesSlides/notesSlide2.xml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audio" Target="file:///C:\Users\Lenovo\Desktop\Attachments_padalko2911@mail.ru_2020-01-27_14-35-22\&#1091;&#1084;&#1085;&#1080;&#1082;&#1080;%20&#1080;%20&#1091;&#1084;&#1085;&#1080;&#1094;&#1099;\&#1091;&#1084;&#1085;&#1080;&#1082;&#1080;%20&#1080;%20&#1091;&#1084;&#1085;&#1080;&#1094;&#1099;\&#1059;&#1084;&#1085;&#1080;&#1094;&#1099;%20&#1080;%20&#1091;&#1084;&#1085;&#1080;&#1082;&#1080;.mp3" TargetMode="Externa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10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pic>
        <p:nvPicPr>
          <p:cNvPr id="6" name="вставк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5557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гостях у сказки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580112" y="4077072"/>
            <a:ext cx="3240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err="1" smtClean="0">
                <a:latin typeface="Georgia" pitchFamily="18" charset="0"/>
              </a:rPr>
              <a:t>Мальвина</a:t>
            </a:r>
            <a:endParaRPr lang="ru-RU" sz="4000" b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Сказочная красавица с необычным цветом волос, которая любила всех воспитывать … 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гостях у сказки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36096" y="3933056"/>
            <a:ext cx="3384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Двенадцать месяцев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Сказка, рассказывающая о девочке, собирающей цветы в зимнем лесу … 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гостях у сказки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36096" y="4077072"/>
            <a:ext cx="33843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200" b="1" dirty="0" smtClean="0">
                <a:latin typeface="Georgia" pitchFamily="18" charset="0"/>
              </a:rPr>
              <a:t>Черепаха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Представитель отряда пресмыкающихся, которая подарила Буратино пропуск в светлое будущее … 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Вещи вокруг нас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08104" y="4149080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Серебряная ложка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Какую вещь принято дарить ребенку, когда у него прорежется первый зубик?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5896" y="4077072"/>
            <a:ext cx="1728192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Вещи вокруг нас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364088" y="4221088"/>
            <a:ext cx="3456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Мел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 предмет из мельчайших остатков древней жизни скелетов морских животных можно увидеть в школьном классе?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Вещи вокруг нас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724128" y="4005064"/>
            <a:ext cx="30963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Географическая</a:t>
            </a:r>
            <a:r>
              <a:rPr lang="ru-RU" sz="4000" b="1" dirty="0" smtClean="0">
                <a:latin typeface="Georgia" pitchFamily="18" charset="0"/>
              </a:rPr>
              <a:t> карта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Какой предмет является «рабочим  инструментом путешественников», который часто можно увидеть на стенах кабинетов и в  бардачке машины?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Вещи вокруг нас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08104" y="4221088"/>
            <a:ext cx="3312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Мыло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 предмет впервые начали делать во времена Петра Первого в городе Шуя, изображенный также на гербе этого города?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Вещи вокруг нас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796136" y="4221088"/>
            <a:ext cx="30243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Роликовые </a:t>
            </a:r>
            <a:r>
              <a:rPr lang="ru-RU" sz="4400" b="1" dirty="0" smtClean="0">
                <a:latin typeface="Georgia" pitchFamily="18" charset="0"/>
              </a:rPr>
              <a:t>коньки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1"/>
            <a:ext cx="849694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Какой предмет как средство передвижения используют в своей работе курьеры, служащие аэропортов, менеджеры в супермаркетах, рабочие крупных цехов и даже экскурсоводы в музеях?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07904" y="4077072"/>
            <a:ext cx="1944216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ДОСТОПРИМЕЧАТЕЛЬНОСТИ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652120" y="3933056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Эйфелева башня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 металлическая башня была построена в 1889 году в центре европейской столицы и носит  имя своего конструктора …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ДОСТОПРИМЕЧАТЕЛЬНОСТИ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508104" y="4149080"/>
            <a:ext cx="33123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Статуя Свободы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 скульптура была подарена Францией в 1876 году ко Всемирной выставке к столетию со Дня Независимости Америки … 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страны МИРА</a:t>
            </a: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ЛИТЕРАТУРНЫЕ 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ОМОНИМЫ</a:t>
            </a:r>
            <a:r>
              <a:rPr lang="ru-RU" sz="2400" b="1" dirty="0" smtClean="0"/>
              <a:t> </a:t>
            </a:r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300" b="1" cap="all" dirty="0" smtClean="0">
                <a:latin typeface="Georgia" pitchFamily="18" charset="0"/>
              </a:rPr>
              <a:t>ДОСТОПРИМЕЧАТЕЛЬНОСТИ</a:t>
            </a:r>
            <a:endParaRPr lang="ru-RU" sz="13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В гостях у сказки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ВЕЩИ ВОКРУГ НАС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1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pic>
        <p:nvPicPr>
          <p:cNvPr id="34" name="Умницы и ум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2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4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6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8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4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0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6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2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8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4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0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6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2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8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4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0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6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audio>
              <p:cMediaNode numSld="2">
                <p:cTn id="1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ДОСТОПРИМЕЧАТЕЛЬНОСТИ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436096" y="4005064"/>
            <a:ext cx="33843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Сфинкс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412776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скульптура  высечена из монолитной известковой скалы в форме животного с человеческим лицом является самой древней скульптурой на Земле …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ДОСТОПРИМЕЧАТЕЛЬНОСТИ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580112" y="4077072"/>
            <a:ext cx="32403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Петергоф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Это дворцово-парковый ансамбль на южном берегу Финского залива, славящийся своей системой фонтанов …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ДОСТОПРИМЕЧАТЕЛЬНОСТИ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364088" y="4077072"/>
            <a:ext cx="3456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Золотые ворота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Висячий мост, соединяющий через пролив северную и южную часть округа Марин в США … 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9249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Литературные омонимы</a:t>
            </a:r>
            <a:endParaRPr lang="ru-RU" sz="4800" b="1" dirty="0">
              <a:ln w="12700">
                <a:solidFill>
                  <a:srgbClr val="9249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134076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92080" y="4221088"/>
            <a:ext cx="36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Произведение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только результат умножения, но и плод труда писателя или поэта …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148478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436096" y="4149080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Переплёт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1"/>
            <a:ext cx="77048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только запутанное и затруднительное положение, но и крышка из картона, кожи и других материалов, в которую заключается книга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0466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9249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Литературные омонимы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9249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Литературные омонимы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148478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652120" y="4149080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Драма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только тяжёлое событие, переживание, причиняющее нравственные страдания, но и род литературных произведений …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9249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Литературные омонимы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141277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64088" y="3933056"/>
            <a:ext cx="3024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Гипербола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только  геометрическая кривая, но и сильное преувеличение для создания художественного образа …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9249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Литературные омонимы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141277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4149080"/>
            <a:ext cx="1872208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652120" y="4293096"/>
            <a:ext cx="3168352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Шоу –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Шоу Джордж Бернард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только яркое представление, зрелище, но и английский писатель, лауреат Нобелевской премии 1925 года …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580112" y="4149080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Швейцария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 флаге какого государства изображен медицинский крест?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 МИРА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64088" y="4077072"/>
            <a:ext cx="3456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Италия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Какая страна похожа по форме на женский сапожок? 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 МИРА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96136" y="4149080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Бразилия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Какую южноамериканскую страну считают родиной кофе?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1640" y="404664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 МИРА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508104" y="3861048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Россия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Какая страна по своей площади почти совпадает с площадью планеты Плутон?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40466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 МИРА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20072" y="4149080"/>
            <a:ext cx="367240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900" b="1" dirty="0" smtClean="0">
                <a:latin typeface="Georgia" pitchFamily="18" charset="0"/>
              </a:rPr>
              <a:t>Великобритания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Какую европейскую страну называют самым большим островом?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 МИРА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26064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гостях у сказки</a:t>
            </a:r>
            <a:endParaRPr 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36096" y="3861048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Красная шапочка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Болтливость этой сказочной героини чуть не привела к гибели её бабушку … 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36096" y="3933056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Старик </a:t>
            </a:r>
            <a:r>
              <a:rPr lang="ru-RU" sz="4000" b="1" dirty="0" err="1" smtClean="0">
                <a:latin typeface="Georgia" pitchFamily="18" charset="0"/>
              </a:rPr>
              <a:t>Хоттабыч</a:t>
            </a:r>
            <a:endParaRPr lang="ru-RU" sz="4000" b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Этот сказочный персонаж использовал в качестве волшебной палочки свою бороду 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26064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гостях у сказки</a:t>
            </a:r>
            <a:endParaRPr 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523</Words>
  <Application>Microsoft Office PowerPoint</Application>
  <PresentationFormat>Экран (4:3)</PresentationFormat>
  <Paragraphs>139</Paragraphs>
  <Slides>27</Slides>
  <Notes>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умники и умницы</dc:title>
  <dc:creator>АнгелА</dc:creator>
  <cp:lastModifiedBy>Lenovo</cp:lastModifiedBy>
  <cp:revision>99</cp:revision>
  <dcterms:created xsi:type="dcterms:W3CDTF">2014-01-06T16:00:12Z</dcterms:created>
  <dcterms:modified xsi:type="dcterms:W3CDTF">2020-02-09T17:52:51Z</dcterms:modified>
</cp:coreProperties>
</file>