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57" r:id="rId3"/>
    <p:sldId id="285" r:id="rId4"/>
    <p:sldId id="259" r:id="rId5"/>
    <p:sldId id="286" r:id="rId6"/>
    <p:sldId id="283" r:id="rId7"/>
    <p:sldId id="288" r:id="rId8"/>
    <p:sldId id="264" r:id="rId9"/>
    <p:sldId id="289" r:id="rId10"/>
    <p:sldId id="265" r:id="rId11"/>
    <p:sldId id="290" r:id="rId12"/>
    <p:sldId id="266" r:id="rId13"/>
    <p:sldId id="293" r:id="rId14"/>
    <p:sldId id="268" r:id="rId15"/>
    <p:sldId id="291" r:id="rId16"/>
    <p:sldId id="292" r:id="rId17"/>
    <p:sldId id="298" r:id="rId18"/>
    <p:sldId id="271" r:id="rId19"/>
    <p:sldId id="270" r:id="rId20"/>
    <p:sldId id="294" r:id="rId21"/>
    <p:sldId id="273" r:id="rId22"/>
    <p:sldId id="295" r:id="rId23"/>
    <p:sldId id="275" r:id="rId24"/>
    <p:sldId id="296" r:id="rId25"/>
    <p:sldId id="297" r:id="rId26"/>
    <p:sldId id="279" r:id="rId2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>
        <p:scale>
          <a:sx n="80" d="100"/>
          <a:sy n="80" d="100"/>
        </p:scale>
        <p:origin x="-156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3A1B953-8ADB-4927-921B-8A50246139D8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6C84388-74D1-4B09-88C8-D0A5598518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53965" y="1025223"/>
            <a:ext cx="6256420" cy="230832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sz="48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451" y="3971499"/>
            <a:ext cx="4148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Емельченкова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Оксана Александровна,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Селезянская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441" y="2526224"/>
            <a:ext cx="2515786" cy="31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3675" y="2836191"/>
            <a:ext cx="2418085" cy="306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974" y="2789693"/>
            <a:ext cx="2442511" cy="30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20312" y="935403"/>
            <a:ext cx="6199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БОРТОВОЙ ЖУРНАЛ</a:t>
            </a:r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C:\Documents and Settings\PCom\Мои документы\океан.jpg!d"/>
          <p:cNvPicPr>
            <a:picLocks noChangeAspect="1" noChangeArrowheads="1"/>
          </p:cNvPicPr>
          <p:nvPr/>
        </p:nvPicPr>
        <p:blipFill>
          <a:blip r:embed="rId2" cstate="print"/>
          <a:srcRect b="1425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603" y="3721527"/>
            <a:ext cx="880110" cy="12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0141" y="4494509"/>
            <a:ext cx="232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 правило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39140"/>
            <a:ext cx="255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Тренировка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936" y="2244671"/>
            <a:ext cx="398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1029" y="1500753"/>
            <a:ext cx="232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44871" y="2526224"/>
            <a:ext cx="3980986" cy="2288752"/>
            <a:chOff x="2844871" y="2526224"/>
            <a:chExt cx="3980986" cy="2288752"/>
          </a:xfrm>
        </p:grpSpPr>
        <p:sp>
          <p:nvSpPr>
            <p:cNvPr id="13" name="Стрелка вправо с вырезом 12"/>
            <p:cNvSpPr/>
            <p:nvPr/>
          </p:nvSpPr>
          <p:spPr>
            <a:xfrm rot="14061520">
              <a:off x="5496487" y="3358682"/>
              <a:ext cx="2100802" cy="557939"/>
            </a:xfrm>
            <a:prstGeom prst="notched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с вырезом 13"/>
            <p:cNvSpPr/>
            <p:nvPr/>
          </p:nvSpPr>
          <p:spPr>
            <a:xfrm rot="10321799">
              <a:off x="2844871" y="2594385"/>
              <a:ext cx="2095154" cy="557939"/>
            </a:xfrm>
            <a:prstGeom prst="notched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с вырезом 14"/>
            <p:cNvSpPr/>
            <p:nvPr/>
          </p:nvSpPr>
          <p:spPr>
            <a:xfrm rot="2761228">
              <a:off x="2288533" y="3552842"/>
              <a:ext cx="1966329" cy="557939"/>
            </a:xfrm>
            <a:prstGeom prst="notched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верх 15"/>
            <p:cNvSpPr/>
            <p:nvPr/>
          </p:nvSpPr>
          <p:spPr>
            <a:xfrm rot="21283306">
              <a:off x="4788977" y="2526224"/>
              <a:ext cx="526943" cy="2014780"/>
            </a:xfrm>
            <a:prstGeom prst="upArrow">
              <a:avLst>
                <a:gd name="adj1" fmla="val 50000"/>
                <a:gd name="adj2" fmla="val 105422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485324" y="2415150"/>
            <a:ext cx="5504412" cy="2807779"/>
            <a:chOff x="1485324" y="2415150"/>
            <a:chExt cx="5504412" cy="2807779"/>
          </a:xfrm>
        </p:grpSpPr>
        <p:sp>
          <p:nvSpPr>
            <p:cNvPr id="18" name="Стрелка влево 17"/>
            <p:cNvSpPr/>
            <p:nvPr/>
          </p:nvSpPr>
          <p:spPr>
            <a:xfrm>
              <a:off x="5377912" y="4773478"/>
              <a:ext cx="1611824" cy="449451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лево 18"/>
            <p:cNvSpPr/>
            <p:nvPr/>
          </p:nvSpPr>
          <p:spPr>
            <a:xfrm rot="2646914">
              <a:off x="1485324" y="3849960"/>
              <a:ext cx="2387587" cy="449451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лево 19"/>
            <p:cNvSpPr/>
            <p:nvPr/>
          </p:nvSpPr>
          <p:spPr>
            <a:xfrm rot="10543932">
              <a:off x="2708130" y="2731620"/>
              <a:ext cx="2686578" cy="449451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лево 20"/>
            <p:cNvSpPr/>
            <p:nvPr/>
          </p:nvSpPr>
          <p:spPr>
            <a:xfrm rot="2577909">
              <a:off x="5018869" y="2415150"/>
              <a:ext cx="529525" cy="449451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6875" y="1426050"/>
            <a:ext cx="7253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Если слышишь парный звук,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Будь внимательным, мой друг.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Звук согласный проверяй.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Рядом гласный подставляй.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oefotoangiks.ru/img-q5y5x5n416b41454d4p4s27434n5k4d4o4z5n4o4h4p2x5p4/uploads/ex/0ae0/00009397-ac4f985b/hello_html_m6e30bb0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334" y="4060556"/>
            <a:ext cx="2459798" cy="235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C:\Documents and Settings\PCom\Мои документы\океан.jpg!d"/>
          <p:cNvPicPr>
            <a:picLocks noChangeAspect="1" noChangeArrowheads="1"/>
          </p:cNvPicPr>
          <p:nvPr/>
        </p:nvPicPr>
        <p:blipFill>
          <a:blip r:embed="rId2" cstate="print"/>
          <a:srcRect b="1425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603" y="3721527"/>
            <a:ext cx="880110" cy="12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0141" y="4494509"/>
            <a:ext cx="232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 правило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39140"/>
            <a:ext cx="255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Тренировка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936" y="2244671"/>
            <a:ext cx="398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1029" y="1500753"/>
            <a:ext cx="232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377912" y="4773478"/>
            <a:ext cx="1611824" cy="44945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2646914">
            <a:off x="1485324" y="3849960"/>
            <a:ext cx="2387587" cy="44945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6274" y="806117"/>
            <a:ext cx="74716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Вставь слова подходящие по смыслу.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Выпал пушистый ______ 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_______белый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Ударил сильный _______.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 дома намело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большой_________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Наш_______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застыл.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Береги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__________в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большой_________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Слова для справок: но с/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 сне г/к,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сугро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/с,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/т,     пру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/т,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/с.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6274" y="806117"/>
            <a:ext cx="74716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Вставь слова подходящие по смыслу.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Выпал пушистый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белый.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Ударил сильный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мороз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 дома намело большой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сугроб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пруд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застыл.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Береги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нос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большой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мороз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Слова для справок: но с/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 сне г/к,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сугро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б/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/с,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/т,     пру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/т,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моро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/с.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41" y="2526224"/>
            <a:ext cx="2515786" cy="31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3675" y="2836191"/>
            <a:ext cx="2418085" cy="306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974" y="2789693"/>
            <a:ext cx="2442511" cy="30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20312" y="935403"/>
            <a:ext cx="6199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БОРТОВОЙ ЖУРНАЛ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2505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3284" y="794491"/>
            <a:ext cx="747161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ФИЗМИНУТКА</a:t>
            </a:r>
          </a:p>
        </p:txBody>
      </p:sp>
      <p:pic>
        <p:nvPicPr>
          <p:cNvPr id="7" name="Рисунок 6" descr="http://133.detirkutsk.ru/upload/133/%D0%9A%D0%B0%D1%80%D1%82%D0%B8%D0%BD%D0%BA%D0%B8/zdorov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906" y="2045777"/>
            <a:ext cx="7315200" cy="42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6274" y="639679"/>
            <a:ext cx="7471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Работа по учебнику</a:t>
            </a:r>
          </a:p>
          <a:p>
            <a:pPr marL="457200" indent="-457200" algn="ctr"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Страница 17 </a:t>
            </a:r>
          </a:p>
          <a:p>
            <a:pPr marL="457200" indent="-457200" algn="ctr"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упражнение 27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lipart.coolclips.com/480/vectors/tf05375/CoolClips_vc11183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14750"/>
            <a:ext cx="3252537" cy="260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sosh.edusite.ru/images/0006-001-lingvisticheskaja-zadach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967" y="3298657"/>
            <a:ext cx="3223293" cy="317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3332" y="1993472"/>
            <a:ext cx="77109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Икрётяп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ан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ясьтичу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учох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kafedra-pmd.ucoz.ua/_nw/2/54131732.jpg"/>
          <p:cNvPicPr>
            <a:picLocks noChangeAspect="1" noChangeArrowheads="1"/>
          </p:cNvPicPr>
          <p:nvPr/>
        </p:nvPicPr>
        <p:blipFill>
          <a:blip r:embed="rId3" cstate="print"/>
          <a:srcRect r="47324"/>
          <a:stretch>
            <a:fillRect/>
          </a:stretch>
        </p:blipFill>
        <p:spPr bwMode="auto">
          <a:xfrm>
            <a:off x="5683843" y="3440740"/>
            <a:ext cx="1823350" cy="2601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98241" y="2037383"/>
            <a:ext cx="7710984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Хочу учиться на пятерки!</a:t>
            </a:r>
            <a:endParaRPr lang="ru-RU" sz="5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img.depo.ua/745xX/Mar2017/196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4958" y="3212669"/>
            <a:ext cx="4199450" cy="315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C:\Documents and Settings\PCom\Мои документы\океан.jpg!d"/>
          <p:cNvPicPr>
            <a:picLocks noChangeAspect="1" noChangeArrowheads="1"/>
          </p:cNvPicPr>
          <p:nvPr/>
        </p:nvPicPr>
        <p:blipFill>
          <a:blip r:embed="rId2" cstate="print"/>
          <a:srcRect b="1425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603" y="3721527"/>
            <a:ext cx="880110" cy="12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0141" y="4494509"/>
            <a:ext cx="232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 правило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39140"/>
            <a:ext cx="255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Тренировка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936" y="2244671"/>
            <a:ext cx="398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1029" y="1500753"/>
            <a:ext cx="232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377912" y="4773478"/>
            <a:ext cx="1611824" cy="44945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2646914">
            <a:off x="1485324" y="3849960"/>
            <a:ext cx="2387587" cy="44945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21274942" flipH="1">
            <a:off x="2564272" y="2759736"/>
            <a:ext cx="3005542" cy="39292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6274" y="830179"/>
            <a:ext cx="74716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Исправь ошибки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Васютки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ужки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чутки.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Усы длинные,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шупка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шелковая.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Гласки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огневые,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кокти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цепкие.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Ласкоф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Васька, да хитер.</a:t>
            </a:r>
          </a:p>
          <a:p>
            <a:pPr marL="457200" indent="-457200">
              <a:lnSpc>
                <a:spcPct val="150000"/>
              </a:lnSpc>
            </a:pPr>
            <a:endParaRPr lang="ru-RU" sz="4000" b="1" dirty="0" smtClean="0">
              <a:solidFill>
                <a:srgbClr val="7030A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vospitatel.com.ua/images/k/kot-rastr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649" y="3886200"/>
            <a:ext cx="2220925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6274" y="830179"/>
            <a:ext cx="747161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Самопроверка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Васютки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 чутки.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Усы длинные, шу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 шелковая.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 огневые, ко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ти цепкие.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Ласко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Васька, да хитер.</a:t>
            </a:r>
          </a:p>
          <a:p>
            <a:pPr marL="457200" indent="-457200">
              <a:lnSpc>
                <a:spcPct val="150000"/>
              </a:lnSpc>
            </a:pPr>
            <a:endParaRPr lang="ru-RU" sz="4000" b="1" dirty="0" smtClean="0">
              <a:solidFill>
                <a:srgbClr val="7030A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vospitatel.com.ua/images/k/kot-rastr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649" y="3886200"/>
            <a:ext cx="2220925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C:\Documents and Settings\PCom\Мои документы\океан.jpg!d"/>
          <p:cNvPicPr>
            <a:picLocks noChangeAspect="1" noChangeArrowheads="1"/>
          </p:cNvPicPr>
          <p:nvPr/>
        </p:nvPicPr>
        <p:blipFill>
          <a:blip r:embed="rId2" cstate="print"/>
          <a:srcRect b="1425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2603" y="3721527"/>
            <a:ext cx="880110" cy="12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0141" y="4494509"/>
            <a:ext cx="232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Вспомнить правило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39140"/>
            <a:ext cx="255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Тренировка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936" y="2244671"/>
            <a:ext cx="398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5100" y="891153"/>
            <a:ext cx="3169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377912" y="4773478"/>
            <a:ext cx="1611824" cy="44945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2646914">
            <a:off x="1485324" y="3849960"/>
            <a:ext cx="2387587" cy="44945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21274942" flipH="1">
            <a:off x="2564272" y="2759736"/>
            <a:ext cx="3005542" cy="39292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965129">
            <a:off x="4931032" y="2394291"/>
            <a:ext cx="691636" cy="33586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268" y="780420"/>
            <a:ext cx="6199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БОРТОВОЙ ЖУРНАЛ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199" y="1239864"/>
            <a:ext cx="3719593" cy="509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 descr="https://imgfast.net/users/3317/26/96/01/avatars/1-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18495" y="1844298"/>
            <a:ext cx="914400" cy="1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http://www.clipartfinders.com/clipart/272/sun-cloud-clipart-panda-free-images-27212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9142" y="1526841"/>
            <a:ext cx="27432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6274" y="493295"/>
            <a:ext cx="74716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СПАСИБО ЗА УРОК</a:t>
            </a:r>
          </a:p>
          <a:p>
            <a:pPr marL="457200" indent="-457200" algn="ctr">
              <a:lnSpc>
                <a:spcPct val="150000"/>
              </a:lnSpc>
            </a:pPr>
            <a:endParaRPr lang="ru-RU" sz="3200" i="1" dirty="0" smtClean="0">
              <a:solidFill>
                <a:srgbClr val="00206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3200" b="1" i="1" dirty="0" smtClean="0">
              <a:solidFill>
                <a:srgbClr val="FF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</a:pPr>
            <a:endParaRPr lang="ru-RU" sz="2800" b="1" i="1" dirty="0" smtClean="0">
              <a:solidFill>
                <a:srgbClr val="FF000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4000" b="1" dirty="0" smtClean="0">
              <a:solidFill>
                <a:srgbClr val="7030A0"/>
              </a:solidFill>
              <a:latin typeface="Arno Pro Light Display" panose="02020402050506020403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ksosh.edusite.ru/images/0006-001-lingvisticheskaja-zadach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5996" y="2830428"/>
            <a:ext cx="3223293" cy="317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6326" y="806117"/>
            <a:ext cx="57910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ждет вас всех успех!</a:t>
            </a:r>
          </a:p>
          <a:p>
            <a:pPr marL="457200" indent="-457200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чтоб к нему прийти,</a:t>
            </a:r>
          </a:p>
          <a:p>
            <a:pPr marL="457200" indent="-457200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 помните, что он любит всех</a:t>
            </a:r>
          </a:p>
          <a:p>
            <a:pPr marL="457200" indent="-457200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Внимательных в пути.</a:t>
            </a:r>
          </a:p>
          <a:p>
            <a:pPr marL="457200" indent="-457200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Серьезным на уроке будь,</a:t>
            </a:r>
          </a:p>
          <a:p>
            <a:pPr marL="457200" indent="-457200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учебник посмотри,</a:t>
            </a:r>
          </a:p>
          <a:p>
            <a:pPr marL="457200" indent="-457200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если нет ответа в нем</a:t>
            </a:r>
          </a:p>
          <a:p>
            <a:pPr marL="457200" indent="-457200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Смекалку прояви!</a:t>
            </a:r>
          </a:p>
        </p:txBody>
      </p:sp>
      <p:pic>
        <p:nvPicPr>
          <p:cNvPr id="4" name="Рисунок 3" descr="http://eschool59.ru/sites/default/files/field/image/9180_html_m56fbe9b4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052" y="4581927"/>
            <a:ext cx="1662463" cy="18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www.rutraveller.ru/icache/u_o/r/Orinoko73/al237357/228295_603x35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 descr="C:\Documents and Settings\PCom\Мои документы\море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619933" y="0"/>
            <a:ext cx="1168221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268" y="780420"/>
            <a:ext cx="6199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БОРТОВОЙ ЖУРНАЛ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199" y="1704813"/>
            <a:ext cx="3719593" cy="46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gooselakeweather.com/wp/wp-content/uploads/2008/12/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393" y="1284569"/>
            <a:ext cx="3084163" cy="2249383"/>
          </a:xfrm>
          <a:prstGeom prst="rect">
            <a:avLst/>
          </a:prstGeom>
          <a:noFill/>
        </p:spPr>
      </p:pic>
      <p:sp>
        <p:nvSpPr>
          <p:cNvPr id="34820" name="AutoShape 4" descr="https://imgfast.net/users/3317/26/96/01/avatars/1-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1" name="Picture 5" descr="C:\Documents and Settings\PCom\Мои документы\капитан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719" y="3316638"/>
            <a:ext cx="2784404" cy="3007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2" descr="http://stihi.ru/pics/2014/12/17/75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624" y="1844299"/>
            <a:ext cx="7590974" cy="45565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59304" y="1679322"/>
            <a:ext cx="1427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 - 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7717" y="1661241"/>
            <a:ext cx="142747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Д-Т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8714" y="1661240"/>
            <a:ext cx="142747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- 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7127" y="1767145"/>
            <a:ext cx="142747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- 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71114" y="1813640"/>
            <a:ext cx="142747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 - 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4063" y="1842054"/>
            <a:ext cx="1760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 - Ш</a:t>
            </a:r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1676E-6 L -0.48229 0.002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3526E-6 L -0.37014 -0.0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3526E-6 L -0.26545 -0.1419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0578E-6 L -0.08073 -0.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9653E-6 L 0.08368 -0.1216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6 L -0.23142 -0.0515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268" y="780420"/>
            <a:ext cx="6199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БОРТОВОЙ ЖУРНАЛ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199" y="1704813"/>
            <a:ext cx="3719593" cy="46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 descr="https://imgfast.net/users/3317/26/96/01/avatars/1-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14399" y="1696513"/>
            <a:ext cx="23557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 пару.. </a:t>
            </a: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бор..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5759" y="629925"/>
            <a:ext cx="7471610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6600" b="1" dirty="0" smtClean="0">
                <a:solidFill>
                  <a:srgbClr val="C00000"/>
                </a:solidFill>
                <a:latin typeface="Arno Pro Light Display" panose="02020402050506020403" pitchFamily="18" charset="0"/>
                <a:cs typeface="Arial" panose="020B0604020202020204" pitchFamily="34" charset="0"/>
              </a:rPr>
              <a:t>Цель урока?</a:t>
            </a:r>
          </a:p>
        </p:txBody>
      </p:sp>
      <p:pic>
        <p:nvPicPr>
          <p:cNvPr id="4" name="Рисунок 3" descr="http://zoozel.ru/gallery/images/1447559_kartinki-k-uroku-russkogo-yazy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3162" y="2495229"/>
            <a:ext cx="3537122" cy="39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268" y="780420"/>
            <a:ext cx="6199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БОРТОВОЙ ЖУРНАЛ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199" y="1239864"/>
            <a:ext cx="3719593" cy="509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4" descr="https://imgfast.net/users/3317/26/96/01/avatars/1-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18495" y="1844298"/>
            <a:ext cx="914400" cy="1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332</Words>
  <Application>Microsoft Office PowerPoint</Application>
  <PresentationFormat>Экран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HP</cp:lastModifiedBy>
  <cp:revision>66</cp:revision>
  <dcterms:created xsi:type="dcterms:W3CDTF">2013-11-19T05:52:05Z</dcterms:created>
  <dcterms:modified xsi:type="dcterms:W3CDTF">2019-01-14T08:49:50Z</dcterms:modified>
</cp:coreProperties>
</file>