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1" r:id="rId4"/>
    <p:sldId id="262" r:id="rId5"/>
    <p:sldId id="275" r:id="rId6"/>
    <p:sldId id="264" r:id="rId7"/>
    <p:sldId id="256" r:id="rId8"/>
    <p:sldId id="263" r:id="rId9"/>
    <p:sldId id="270" r:id="rId10"/>
    <p:sldId id="271" r:id="rId11"/>
    <p:sldId id="276" r:id="rId12"/>
    <p:sldId id="272" r:id="rId13"/>
    <p:sldId id="273" r:id="rId14"/>
    <p:sldId id="274" r:id="rId15"/>
    <p:sldId id="2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3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8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5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6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8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7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6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1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7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74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4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3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60CB9-232C-4399-ABC6-7D55C79AFA56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60CF-F5F1-401E-A3F1-DB3FAB760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4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" y="321972"/>
            <a:ext cx="9104929" cy="62333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1891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Здравствуй, родная школа!</a:t>
            </a:r>
          </a:p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Здравствуй, любимый класс!</a:t>
            </a:r>
          </a:p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Здравствуй, звонок веселый!</a:t>
            </a:r>
          </a:p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Громче звени для нас!</a:t>
            </a:r>
          </a:p>
        </p:txBody>
      </p:sp>
    </p:spTree>
    <p:extLst>
      <p:ext uri="{BB962C8B-B14F-4D97-AF65-F5344CB8AC3E}">
        <p14:creationId xmlns:p14="http://schemas.microsoft.com/office/powerpoint/2010/main" val="29190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8715" y="2060620"/>
            <a:ext cx="812657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2000" b="1" dirty="0" smtClean="0">
                <a:ln w="57150" cmpd="sng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Перемена</a:t>
            </a:r>
            <a:endParaRPr lang="ru-RU" sz="12000" b="1" cap="none" spc="0" dirty="0">
              <a:ln w="57150" cmpd="sng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80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1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10968" y="1311301"/>
            <a:ext cx="6133032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Желаю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 на рыбалке поймать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золотую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рыбку.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вам повезет, как и мне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252" y="3924699"/>
            <a:ext cx="551003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Желаю ученикам 1-Б класса все лето не болеть,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закаляться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обращаться к докторам.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старик и золотая рыбк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2" y="704574"/>
            <a:ext cx="2999312" cy="29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доктор айболит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08" y="2831002"/>
            <a:ext cx="3026267" cy="30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0845" y="1318656"/>
            <a:ext cx="5769204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Желаем совершить летом интересное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можно на воздушном шаре.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096" y="3867938"/>
            <a:ext cx="5344999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Желаю за лето съесть бочку варенья, тонну печенья, ведро мороженого,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гору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фруктов.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Картинки по запросу незнайка и его друзья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31" y="563199"/>
            <a:ext cx="1868164" cy="30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Картинки по запросу карлсон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36" y="2848831"/>
            <a:ext cx="2331339" cy="26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451" y="2191518"/>
            <a:ext cx="569259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Как можно усерднее учитесь в школе, и не только наукам, но и вежливости. А то к нам однажды в гости пришла девочка Маша. Она съела нашу кашу, сломала стульчик Мишутки и даже валялась на наших кроватях! </a:t>
            </a:r>
            <a:endParaRPr lang="ru-RU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 descr="Картинки по запросу три медведя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5532"/>
          <a:stretch/>
        </p:blipFill>
        <p:spPr bwMode="auto">
          <a:xfrm>
            <a:off x="5634539" y="1630839"/>
            <a:ext cx="3361296" cy="39441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4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77"/>
            <a:ext cx="9144000" cy="62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9323" y="788993"/>
            <a:ext cx="61367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132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урока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математики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;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132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урока русского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языка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;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132 урока литературного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чтения;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132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урока английского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языка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;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66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уроков окружающего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мира;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66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уроков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физкультуры;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66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уроков технологии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робототехники;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33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урока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музыки;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33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урока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хореографии;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33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урока 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рисования; 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  <a:t>33 урока ОДК</a:t>
            </a:r>
            <a:r>
              <a:rPr lang="ru-RU" sz="24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en-US" sz="2400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Georgia" panose="02040502050405020303" pitchFamily="18" charset="0"/>
              </a:rPr>
              <a:t>Итого </a:t>
            </a:r>
            <a:r>
              <a:rPr lang="ru-RU" sz="24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за </a:t>
            </a:r>
            <a:r>
              <a:rPr lang="ru-RU" sz="2400" b="1" dirty="0">
                <a:solidFill>
                  <a:srgbClr val="00B050"/>
                </a:solidFill>
                <a:latin typeface="Georgia" panose="02040502050405020303" pitchFamily="18" charset="0"/>
              </a:rPr>
              <a:t>этот год было 858 уроков.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b="13955"/>
          <a:stretch/>
        </p:blipFill>
        <p:spPr>
          <a:xfrm>
            <a:off x="5512158" y="1883057"/>
            <a:ext cx="2781835" cy="35904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9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12"/>
            <a:ext cx="9144000" cy="68401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555" y="742513"/>
            <a:ext cx="4572000" cy="35384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Посадила мама в печь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Пироги с капустой печь.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Наташи, Маши, Тани,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Коли, Гали, Оли, Вовы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Пироги уже готовы.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еще один пирог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 под лавку уволок.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же пирогов испекла мама? 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488">
            <a:off x="849087" y="4599413"/>
            <a:ext cx="794563" cy="6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0870">
            <a:off x="958414" y="4331762"/>
            <a:ext cx="877265" cy="7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142">
            <a:off x="1622920" y="4607331"/>
            <a:ext cx="787450" cy="62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орзина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59" y="4135634"/>
            <a:ext cx="1506675" cy="16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488">
            <a:off x="1329722" y="4938758"/>
            <a:ext cx="801430" cy="6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488">
            <a:off x="854105" y="4796928"/>
            <a:ext cx="990644" cy="7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488">
            <a:off x="1314991" y="4374344"/>
            <a:ext cx="830893" cy="6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3107">
            <a:off x="1337064" y="4697156"/>
            <a:ext cx="884846" cy="70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пирожки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184">
            <a:off x="1111048" y="4636447"/>
            <a:ext cx="810027" cy="64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4026" y="592097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8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7673" y="880844"/>
            <a:ext cx="3507499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Сколько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хвостов у семи котов? 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71518" y="1568234"/>
            <a:ext cx="319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Сколько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носов у двух псов?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89800" y="2404715"/>
            <a:ext cx="3622723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Сколько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ушей у пяти малышей? 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14384" y="3180017"/>
            <a:ext cx="4313489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Сколько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гребешков у шести петушков? 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86284" y="4008367"/>
            <a:ext cx="36555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Сколько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ушек у трех старушек? 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3553" y="4763135"/>
            <a:ext cx="6277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7. 1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«А» класс побывал в кабинете зубного врача. Врач вырвал 10 молочных зубов, а 1 «Б» оставил там на два молочных зуба больше. Сколько молочных зубов оставили оба класса, если известно, что 1 мальчик свой вырванный зуб унес домой?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Картинки по запросу кот мультяшный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172" y="459650"/>
            <a:ext cx="916690" cy="91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310295" y="892226"/>
            <a:ext cx="30008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Картинки по запросу собака мультяшный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0" y="1402462"/>
            <a:ext cx="729420" cy="8792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000700" y="154282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6" name="Picture 10" descr="Картинки по запросу малыш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07" y="2226766"/>
            <a:ext cx="844080" cy="8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996747" y="2425525"/>
            <a:ext cx="415498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12" descr="Картинки по запросу петух рисунок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1793" y="3044855"/>
            <a:ext cx="1005679" cy="8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374937" y="3308822"/>
            <a:ext cx="30168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Картинки по запросу старушка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43" y="3824354"/>
            <a:ext cx="939129" cy="9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308901" y="4031973"/>
            <a:ext cx="300082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Картинки по запросу зубик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00" y="5920970"/>
            <a:ext cx="765378" cy="7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159607" y="6145227"/>
            <a:ext cx="161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+ 12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=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0" grpId="0"/>
      <p:bldP spid="21" grpId="0"/>
      <p:bldP spid="23" grpId="0"/>
      <p:bldP spid="25" grpId="0"/>
      <p:bldP spid="27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Шапокля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005" y="3126809"/>
            <a:ext cx="8989454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Все бобры добры для своих бобрят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005" y="1665216"/>
            <a:ext cx="580973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Ушел косой козёл с косой.</a:t>
            </a:r>
            <a:endParaRPr lang="ru-RU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005" y="4588402"/>
            <a:ext cx="801373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Тридцать три трубача трубят тревогу.</a:t>
            </a:r>
            <a:endParaRPr lang="ru-RU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" y="0"/>
            <a:ext cx="9126141" cy="6858000"/>
          </a:xfrm>
          <a:prstGeom prst="rect">
            <a:avLst/>
          </a:prstGeom>
        </p:spPr>
      </p:pic>
      <p:pic>
        <p:nvPicPr>
          <p:cNvPr id="1028" name="Picture 4" descr="Картинки по запросу ехал ваня на коне стих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5927" r="2276" b="5419"/>
          <a:stretch/>
        </p:blipFill>
        <p:spPr bwMode="auto">
          <a:xfrm>
            <a:off x="3910652" y="2816376"/>
            <a:ext cx="4642315" cy="357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ехал ваня на коне сти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4" y="396147"/>
            <a:ext cx="4467332" cy="37637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ехал ваня на коне успенск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586">
            <a:off x="6027428" y="575435"/>
            <a:ext cx="1768467" cy="24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5003" y="4605907"/>
            <a:ext cx="3915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nastasiaScript" panose="02000505070000020002" pitchFamily="2" charset="0"/>
              </a:rPr>
              <a:t>Э. Успенский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nastasiaScript" panose="02000505070000020002" pitchFamily="2" charset="0"/>
              </a:rPr>
              <a:t>«Ехал Ваня на коне»</a:t>
            </a:r>
            <a:endParaRPr lang="ru-RU" sz="28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54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7844" y="640759"/>
            <a:ext cx="2878428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Молоко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пьет, песенки поет,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 умывается,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с водой не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знается.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0110" y="860780"/>
            <a:ext cx="3328956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Восемь ног, как восемь рук,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Вышивают шелком круг.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в шелке знает толк –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Покупайте, мухи,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шелк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7844" y="3273113"/>
            <a:ext cx="3564791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крыльев летят, без ног бегут,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паруса плывут.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14741" y="4178706"/>
            <a:ext cx="3319692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Слаще меда, мягче пуха,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Отдохни - все шепчет в ухо.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Тот, кто будет с ней дружить,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очень плохо жить.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Картинки по запросу кот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47" y="965047"/>
            <a:ext cx="1459657" cy="21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паук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89" y="2751533"/>
            <a:ext cx="2238126" cy="14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облак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7" y="4178706"/>
            <a:ext cx="2958267" cy="14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артинки по запросу лень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907" y="4192887"/>
            <a:ext cx="1833159" cy="18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7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4"/>
            <a:ext cx="9144000" cy="67954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680" y="4226764"/>
            <a:ext cx="2927421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друзья, такая птица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сядет на страницу,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рад бываю я,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со мной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58620" y="595653"/>
            <a:ext cx="2957858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чудесная скамья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ней уселись, ты да я.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Скамья ведет обоих нас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года в год,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класса в класс.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045" y="682987"/>
            <a:ext cx="2635190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Шея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длинная такая,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 крючком...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секрет,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 всех она лентяев,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ее лентяи нет. 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Картинки по запросу цифра 2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06" y="1600049"/>
            <a:ext cx="1762747" cy="19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Картинки по запросу парт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14" y="2793691"/>
            <a:ext cx="2791562" cy="20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Картинки по запросу цифра 5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81" y="4178375"/>
            <a:ext cx="1848025" cy="18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3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</TotalTime>
  <Words>520</Words>
  <Application>Microsoft Office PowerPoint</Application>
  <PresentationFormat>Экран (4:3)</PresentationFormat>
  <Paragraphs>81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Новикова В.Л.</dc:creator>
  <cp:lastModifiedBy>Надежда Пронская</cp:lastModifiedBy>
  <cp:revision>45</cp:revision>
  <dcterms:created xsi:type="dcterms:W3CDTF">2017-05-16T11:20:40Z</dcterms:created>
  <dcterms:modified xsi:type="dcterms:W3CDTF">2020-03-03T08:26:26Z</dcterms:modified>
</cp:coreProperties>
</file>