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8" r:id="rId2"/>
    <p:sldId id="259" r:id="rId3"/>
    <p:sldId id="263" r:id="rId4"/>
    <p:sldId id="265" r:id="rId5"/>
    <p:sldId id="264" r:id="rId6"/>
    <p:sldId id="266" r:id="rId7"/>
    <p:sldId id="267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rgbClr val="FF0000">
                <a:alpha val="96000"/>
                <a:lumMod val="96000"/>
                <a:lumOff val="4000"/>
              </a:srgbClr>
            </a:gs>
            <a:gs pos="28000">
              <a:srgbClr val="FFC00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443862B-BF3A-4C7C-82CA-7CB02F78C6AD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F660C6F-FF36-46D5-AAC4-FD83C5A960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04864"/>
            <a:ext cx="8640960" cy="4392488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 В каком городе впервые был изготовлен сувенирный образ России, символ русского народного искусства – матрёшка?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  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Сергиев Посад</a:t>
            </a:r>
            <a:endParaRPr lang="ru-RU" sz="3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НАРОДНЫЕ ПРОМЫСЛЫ ПОДМОСКОВЬЯ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Наталья\Documents\Screenshot_20200119-035234_Chr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68111"/>
            <a:ext cx="439248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284479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70156"/>
            <a:ext cx="8568952" cy="1274668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Эта фабрика миниатюрной живописи изготавливает продукцию, выполненную в традиционном русском стиле: шкатулки, ларцы, броши, кулоны, панно и др.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Где находится эта фабрика?   Как называется этот промысел?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" name="Picture 2" descr="C:\Users\Наталья\Documents\Screenshot_20200119-0537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204864"/>
            <a:ext cx="346456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3803650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62744"/>
              </p:ext>
            </p:extLst>
          </p:nvPr>
        </p:nvGraphicFramePr>
        <p:xfrm>
          <a:off x="611559" y="5589240"/>
          <a:ext cx="799288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9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</a:rPr>
                        <a:t> селе Федоскино городского округа Мытищи Московской области.         Лаковая миниатюра Федоскино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9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Наталья\Documents\Screenshot_20200120-034024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924944"/>
            <a:ext cx="4032448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508" y="785153"/>
            <a:ext cx="8568952" cy="1274668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В основе искусства производства этих игрушек лежит резьба по дереву. Для работы специально выбирают мягкие породы деревьев: липу, осину, ольху. Резьба ведётся специальным ножом – щучкой. Главная особенность этой игрушки – движение. Символом этого промысла являются сидящие на бревне медведь и мужик. Как называется этот промысел? Где нашёл отражение этот символ? 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325214"/>
              </p:ext>
            </p:extLst>
          </p:nvPr>
        </p:nvGraphicFramePr>
        <p:xfrm>
          <a:off x="611559" y="5589240"/>
          <a:ext cx="7992889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9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        Богородская игрушка.  На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</a:rPr>
                        <a:t> гербе села </a:t>
                      </a:r>
                      <a:r>
                        <a:rPr lang="ru-RU" sz="2400" b="0" baseline="0" dirty="0" err="1" smtClean="0">
                          <a:solidFill>
                            <a:schemeClr val="tx1"/>
                          </a:solidFill>
                        </a:rPr>
                        <a:t>Богородское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C:\Users\Наталья\Documents\Screenshot_20200120-034007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2" y="2924945"/>
            <a:ext cx="370765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ья\Documents\Screenshot_20200120-0331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24944"/>
            <a:ext cx="27398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аталья\Documents\Screenshot_20200120-03485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09" y="785153"/>
            <a:ext cx="3991347" cy="427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3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70156"/>
            <a:ext cx="8568952" cy="1274668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 Этот посёлок в Раменском районе прославился на весь мир и дал название целому направлению росписи. Как называется этот посёлок и роспись?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87255"/>
              </p:ext>
            </p:extLst>
          </p:nvPr>
        </p:nvGraphicFramePr>
        <p:xfrm>
          <a:off x="611559" y="5589240"/>
          <a:ext cx="7992889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9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Гжель.  Гжельская роспись.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7331">
            <a:off x="515307" y="2111143"/>
            <a:ext cx="3951759" cy="300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8658">
            <a:off x="5598641" y="1954273"/>
            <a:ext cx="3121530" cy="30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48880"/>
            <a:ext cx="3088581" cy="31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10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70156"/>
            <a:ext cx="8568952" cy="1274668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Первая в России частная фабрика по производству фарфора, основанная  в 18 веке и имеющая мировую известность, ныне производит свою продукцию под брендом «Мануфактуры </a:t>
            </a:r>
            <a:r>
              <a:rPr lang="ru-RU" sz="2400" dirty="0" err="1" smtClean="0">
                <a:solidFill>
                  <a:schemeClr val="tx1"/>
                </a:solidFill>
              </a:rPr>
              <a:t>Гарднеръ</a:t>
            </a:r>
            <a:r>
              <a:rPr lang="ru-RU" sz="2400" dirty="0" smtClean="0">
                <a:solidFill>
                  <a:schemeClr val="tx1"/>
                </a:solidFill>
              </a:rPr>
              <a:t>» О каком фарфоровом промысле идёт речь?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70822"/>
              </p:ext>
            </p:extLst>
          </p:nvPr>
        </p:nvGraphicFramePr>
        <p:xfrm>
          <a:off x="611559" y="5589240"/>
          <a:ext cx="7992889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9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    Фарфор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</a:rPr>
                        <a:t> Вербилок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683568" y="2240280"/>
            <a:ext cx="3806136" cy="3132936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52839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0227">
            <a:off x="2931728" y="1793862"/>
            <a:ext cx="3803650" cy="292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28" y="2836592"/>
            <a:ext cx="3883626" cy="256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10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080120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Как </a:t>
            </a:r>
            <a:r>
              <a:rPr lang="ru-RU" sz="2400" dirty="0" smtClean="0">
                <a:solidFill>
                  <a:schemeClr val="tx1"/>
                </a:solidFill>
              </a:rPr>
              <a:t>называется этот промысел?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5340096" y="1988840"/>
            <a:ext cx="3803904" cy="3348960"/>
          </a:xfrm>
        </p:spPr>
        <p:txBody>
          <a:bodyPr/>
          <a:lstStyle/>
          <a:p>
            <a:r>
              <a:rPr lang="ru-RU" dirty="0" smtClean="0"/>
              <a:t>                       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79511" y="1340768"/>
            <a:ext cx="8648097" cy="403324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sz="2800" dirty="0" err="1" smtClean="0"/>
              <a:t>Жостовские</a:t>
            </a:r>
            <a:r>
              <a:rPr lang="ru-RU" sz="2800" dirty="0" smtClean="0"/>
              <a:t> </a:t>
            </a:r>
          </a:p>
          <a:p>
            <a:pPr marL="0" indent="0">
              <a:buNone/>
            </a:pPr>
            <a:r>
              <a:rPr lang="ru-RU" sz="2800" dirty="0" smtClean="0"/>
              <a:t>      подносы             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 smtClean="0"/>
          </a:p>
        </p:txBody>
      </p:sp>
      <p:pic>
        <p:nvPicPr>
          <p:cNvPr id="6146" name="Picture 2" descr="C:\Users\Наталья\Documents\Screenshot_20200121-0253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29" y="1268760"/>
            <a:ext cx="6120680" cy="41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24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1008112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Какой город является родиной этих платков?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07504" y="2204864"/>
            <a:ext cx="8556432" cy="3877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Павловский</a:t>
            </a:r>
          </a:p>
          <a:p>
            <a:pPr marL="0" indent="0">
              <a:buNone/>
            </a:pPr>
            <a:r>
              <a:rPr lang="ru-RU" sz="2800" dirty="0" smtClean="0"/>
              <a:t>   Посад</a:t>
            </a:r>
            <a:endParaRPr lang="ru-RU" sz="2800" dirty="0"/>
          </a:p>
        </p:txBody>
      </p:sp>
      <p:pic>
        <p:nvPicPr>
          <p:cNvPr id="7170" name="Picture 2" descr="C:\Users\Наталья\Documents\Screenshot_20200121-025858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3"/>
            <a:ext cx="307714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Наталья\Documents\Screenshot_20200121-0300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40" y="1196752"/>
            <a:ext cx="337661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24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2" y="332656"/>
            <a:ext cx="848840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2876</TotalTime>
  <Words>218</Words>
  <Application>Microsoft Office PowerPoint</Application>
  <PresentationFormat>Экран (4:3)</PresentationFormat>
  <Paragraphs>24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Твердый переплет</vt:lpstr>
      <vt:lpstr>НАРОДНЫЕ ПРОМЫСЛЫ ПОДМОСКОВЬЯ</vt:lpstr>
      <vt:lpstr>Эта фабрика миниатюрной живописи изготавливает продукцию, выполненную в традиционном русском стиле: шкатулки, ларцы, броши, кулоны, панно и др.  Где находится эта фабрика?   Как называется этот промысел? </vt:lpstr>
      <vt:lpstr>В основе искусства производства этих игрушек лежит резьба по дереву. Для работы специально выбирают мягкие породы деревьев: липу, осину, ольху. Резьба ведётся специальным ножом – щучкой. Главная особенность этой игрушки – движение. Символом этого промысла являются сидящие на бревне медведь и мужик. Как называется этот промысел? Где нашёл отражение этот символ? </vt:lpstr>
      <vt:lpstr> Этот посёлок в Раменском районе прославился на весь мир и дал название целому направлению росписи. Как называется этот посёлок и роспись?</vt:lpstr>
      <vt:lpstr>Первая в России частная фабрика по производству фарфора, основанная  в 18 веке и имеющая мировую известность, ныне производит свою продукцию под брендом «Мануфактуры Гарднеръ» О каком фарфоровом промысле идёт речь?</vt:lpstr>
      <vt:lpstr>Как называется этот промысел? </vt:lpstr>
      <vt:lpstr>Какой город является родиной этих платков?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52</cp:revision>
  <dcterms:created xsi:type="dcterms:W3CDTF">2020-01-18T23:35:58Z</dcterms:created>
  <dcterms:modified xsi:type="dcterms:W3CDTF">2020-01-21T00:31:00Z</dcterms:modified>
</cp:coreProperties>
</file>